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3" r:id="rId5"/>
    <p:sldId id="269" r:id="rId6"/>
    <p:sldId id="270" r:id="rId7"/>
    <p:sldId id="259" r:id="rId8"/>
    <p:sldId id="268" r:id="rId9"/>
    <p:sldId id="267" r:id="rId10"/>
    <p:sldId id="258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608D55-60B1-3B9C-96BB-0A8BA602E604}" name="Navaneeta Harish" initials="NH" userId="Navaneeta Harish" providerId="None"/>
  <p188:author id="{0A89AF5F-69FD-EFA7-1258-BCD6B3DC50F2}" name="Jen R" initials="JR" userId="d8386f438ad2d79a" providerId="Windows Live"/>
  <p188:author id="{C9BBD2F8-C8B0-BFD7-C0CE-8B6269CBF360}" name="maya.watts@arizonafuture.org" initials="ma" userId="S::urn:spo:guest#maya.watts@arizonafuture.org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E69"/>
    <a:srgbClr val="BFBFBF"/>
    <a:srgbClr val="EF4129"/>
    <a:srgbClr val="39B76C"/>
    <a:srgbClr val="FCB447"/>
    <a:srgbClr val="39C1CD"/>
    <a:srgbClr val="00CE7C"/>
    <a:srgbClr val="DEE22B"/>
    <a:srgbClr val="B1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D01DB6-BCE0-4ED7-9DF9-9EE488B7CF45}" v="2" dt="2023-08-28T15:56:11.1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vaneeta Harish" userId="89e3b3cb-27bd-484d-94f4-9fca6c971b96" providerId="ADAL" clId="{87D01DB6-BCE0-4ED7-9DF9-9EE488B7CF45}"/>
    <pc:docChg chg="undo custSel modSld">
      <pc:chgData name="Navaneeta Harish" userId="89e3b3cb-27bd-484d-94f4-9fca6c971b96" providerId="ADAL" clId="{87D01DB6-BCE0-4ED7-9DF9-9EE488B7CF45}" dt="2023-08-28T15:56:30.732" v="62" actId="313"/>
      <pc:docMkLst>
        <pc:docMk/>
      </pc:docMkLst>
      <pc:sldChg chg="modSp mod">
        <pc:chgData name="Navaneeta Harish" userId="89e3b3cb-27bd-484d-94f4-9fca6c971b96" providerId="ADAL" clId="{87D01DB6-BCE0-4ED7-9DF9-9EE488B7CF45}" dt="2023-08-28T15:56:15.740" v="58" actId="20577"/>
        <pc:sldMkLst>
          <pc:docMk/>
          <pc:sldMk cId="497022359" sldId="258"/>
        </pc:sldMkLst>
        <pc:spChg chg="mod">
          <ac:chgData name="Navaneeta Harish" userId="89e3b3cb-27bd-484d-94f4-9fca6c971b96" providerId="ADAL" clId="{87D01DB6-BCE0-4ED7-9DF9-9EE488B7CF45}" dt="2023-08-28T15:56:15.740" v="58" actId="20577"/>
          <ac:spMkLst>
            <pc:docMk/>
            <pc:sldMk cId="497022359" sldId="258"/>
            <ac:spMk id="19" creationId="{10E04758-6CF1-4729-882D-F58A0F2A6C6F}"/>
          </ac:spMkLst>
        </pc:spChg>
      </pc:sldChg>
      <pc:sldChg chg="modSp mod addCm">
        <pc:chgData name="Navaneeta Harish" userId="89e3b3cb-27bd-484d-94f4-9fca6c971b96" providerId="ADAL" clId="{87D01DB6-BCE0-4ED7-9DF9-9EE488B7CF45}" dt="2023-08-28T15:52:55.026" v="15" actId="20577"/>
        <pc:sldMkLst>
          <pc:docMk/>
          <pc:sldMk cId="700972253" sldId="263"/>
        </pc:sldMkLst>
        <pc:spChg chg="mod">
          <ac:chgData name="Navaneeta Harish" userId="89e3b3cb-27bd-484d-94f4-9fca6c971b96" providerId="ADAL" clId="{87D01DB6-BCE0-4ED7-9DF9-9EE488B7CF45}" dt="2023-08-28T15:52:55.026" v="15" actId="20577"/>
          <ac:spMkLst>
            <pc:docMk/>
            <pc:sldMk cId="700972253" sldId="263"/>
            <ac:spMk id="5" creationId="{E47EA6CF-E34B-4174-88C7-70AE510256D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avaneeta Harish" userId="89e3b3cb-27bd-484d-94f4-9fca6c971b96" providerId="ADAL" clId="{87D01DB6-BCE0-4ED7-9DF9-9EE488B7CF45}" dt="2023-08-28T15:52:24.440" v="0"/>
              <pc2:cmMkLst xmlns:pc2="http://schemas.microsoft.com/office/powerpoint/2019/9/main/command">
                <pc:docMk/>
                <pc:sldMk cId="700972253" sldId="263"/>
                <pc2:cmMk id="{CA068FC4-3F3F-4E3C-B276-668EA94C069E}"/>
              </pc2:cmMkLst>
            </pc226:cmChg>
          </p:ext>
        </pc:extLst>
      </pc:sldChg>
      <pc:sldChg chg="modSp mod">
        <pc:chgData name="Navaneeta Harish" userId="89e3b3cb-27bd-484d-94f4-9fca6c971b96" providerId="ADAL" clId="{87D01DB6-BCE0-4ED7-9DF9-9EE488B7CF45}" dt="2023-08-28T15:54:34.292" v="46" actId="20577"/>
        <pc:sldMkLst>
          <pc:docMk/>
          <pc:sldMk cId="3325209598" sldId="265"/>
        </pc:sldMkLst>
        <pc:spChg chg="mod">
          <ac:chgData name="Navaneeta Harish" userId="89e3b3cb-27bd-484d-94f4-9fca6c971b96" providerId="ADAL" clId="{87D01DB6-BCE0-4ED7-9DF9-9EE488B7CF45}" dt="2023-08-28T15:54:34.292" v="46" actId="20577"/>
          <ac:spMkLst>
            <pc:docMk/>
            <pc:sldMk cId="3325209598" sldId="265"/>
            <ac:spMk id="4" creationId="{500F62D1-6AF0-4A87-8052-7DAFA3F3F340}"/>
          </ac:spMkLst>
        </pc:spChg>
      </pc:sldChg>
      <pc:sldChg chg="modSp mod">
        <pc:chgData name="Navaneeta Harish" userId="89e3b3cb-27bd-484d-94f4-9fca6c971b96" providerId="ADAL" clId="{87D01DB6-BCE0-4ED7-9DF9-9EE488B7CF45}" dt="2023-08-28T15:56:30.732" v="62" actId="313"/>
        <pc:sldMkLst>
          <pc:docMk/>
          <pc:sldMk cId="1667702867" sldId="266"/>
        </pc:sldMkLst>
        <pc:spChg chg="mod">
          <ac:chgData name="Navaneeta Harish" userId="89e3b3cb-27bd-484d-94f4-9fca6c971b96" providerId="ADAL" clId="{87D01DB6-BCE0-4ED7-9DF9-9EE488B7CF45}" dt="2023-08-28T15:56:30.732" v="62" actId="313"/>
          <ac:spMkLst>
            <pc:docMk/>
            <pc:sldMk cId="1667702867" sldId="266"/>
            <ac:spMk id="12" creationId="{7177BF99-6017-4C47-AF16-6583489385AB}"/>
          </ac:spMkLst>
        </pc:spChg>
      </pc:sldChg>
      <pc:sldChg chg="modSp mod">
        <pc:chgData name="Navaneeta Harish" userId="89e3b3cb-27bd-484d-94f4-9fca6c971b96" providerId="ADAL" clId="{87D01DB6-BCE0-4ED7-9DF9-9EE488B7CF45}" dt="2023-08-28T15:54:17.314" v="45" actId="20577"/>
        <pc:sldMkLst>
          <pc:docMk/>
          <pc:sldMk cId="3660859249" sldId="268"/>
        </pc:sldMkLst>
        <pc:spChg chg="mod">
          <ac:chgData name="Navaneeta Harish" userId="89e3b3cb-27bd-484d-94f4-9fca6c971b96" providerId="ADAL" clId="{87D01DB6-BCE0-4ED7-9DF9-9EE488B7CF45}" dt="2023-08-28T15:54:17.314" v="45" actId="20577"/>
          <ac:spMkLst>
            <pc:docMk/>
            <pc:sldMk cId="3660859249" sldId="268"/>
            <ac:spMk id="2" creationId="{165079CD-879B-4E4C-87EE-DCE275C60C2F}"/>
          </ac:spMkLst>
        </pc:spChg>
      </pc:sldChg>
      <pc:sldChg chg="modSp mod">
        <pc:chgData name="Navaneeta Harish" userId="89e3b3cb-27bd-484d-94f4-9fca6c971b96" providerId="ADAL" clId="{87D01DB6-BCE0-4ED7-9DF9-9EE488B7CF45}" dt="2023-08-28T15:53:11.491" v="25" actId="20577"/>
        <pc:sldMkLst>
          <pc:docMk/>
          <pc:sldMk cId="4275059380" sldId="269"/>
        </pc:sldMkLst>
        <pc:spChg chg="mod">
          <ac:chgData name="Navaneeta Harish" userId="89e3b3cb-27bd-484d-94f4-9fca6c971b96" providerId="ADAL" clId="{87D01DB6-BCE0-4ED7-9DF9-9EE488B7CF45}" dt="2023-08-28T15:53:11.491" v="25" actId="20577"/>
          <ac:spMkLst>
            <pc:docMk/>
            <pc:sldMk cId="4275059380" sldId="269"/>
            <ac:spMk id="7" creationId="{AE9EC7DA-B3BE-D8DE-30D5-FA9827174C79}"/>
          </ac:spMkLst>
        </pc:spChg>
      </pc:sldChg>
    </pc:docChg>
  </pc:docChgLst>
  <pc:docChgLst>
    <pc:chgData name="Stephanie Owens" userId="S::imagine.education.inc_gmail.com#ext#@ansrsourceindia.onmicrosoft.com::a225dea4-19f5-45e0-a54c-0efa488a3ca1" providerId="AD" clId="Web-{11482CA5-EA0E-B905-E75A-7AE2E4FFF2DA}"/>
    <pc:docChg chg="addSld delSld modSld sldOrd">
      <pc:chgData name="Stephanie Owens" userId="S::imagine.education.inc_gmail.com#ext#@ansrsourceindia.onmicrosoft.com::a225dea4-19f5-45e0-a54c-0efa488a3ca1" providerId="AD" clId="Web-{11482CA5-EA0E-B905-E75A-7AE2E4FFF2DA}" dt="2023-08-13T20:20:42.809" v="190" actId="20577"/>
      <pc:docMkLst>
        <pc:docMk/>
      </pc:docMkLst>
      <pc:sldChg chg="delSp modSp">
        <pc:chgData name="Stephanie Owens" userId="S::imagine.education.inc_gmail.com#ext#@ansrsourceindia.onmicrosoft.com::a225dea4-19f5-45e0-a54c-0efa488a3ca1" providerId="AD" clId="Web-{11482CA5-EA0E-B905-E75A-7AE2E4FFF2DA}" dt="2023-08-13T20:19:28.823" v="179"/>
        <pc:sldMkLst>
          <pc:docMk/>
          <pc:sldMk cId="497022359" sldId="258"/>
        </pc:sldMkLst>
        <pc:spChg chg="mod">
          <ac:chgData name="Stephanie Owens" userId="S::imagine.education.inc_gmail.com#ext#@ansrsourceindia.onmicrosoft.com::a225dea4-19f5-45e0-a54c-0efa488a3ca1" providerId="AD" clId="Web-{11482CA5-EA0E-B905-E75A-7AE2E4FFF2DA}" dt="2023-08-13T20:19:19.292" v="175" actId="1076"/>
          <ac:spMkLst>
            <pc:docMk/>
            <pc:sldMk cId="497022359" sldId="258"/>
            <ac:spMk id="19" creationId="{10E04758-6CF1-4729-882D-F58A0F2A6C6F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19:25.183" v="177"/>
          <ac:spMkLst>
            <pc:docMk/>
            <pc:sldMk cId="497022359" sldId="258"/>
            <ac:spMk id="20" creationId="{46AEF0DE-D568-440E-A9D9-3A14089C5427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19:23.058" v="176"/>
          <ac:spMkLst>
            <pc:docMk/>
            <pc:sldMk cId="497022359" sldId="258"/>
            <ac:spMk id="21" creationId="{78C26251-6DD3-48B3-BF21-C9BEF56FF1F9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19:04.979" v="170"/>
          <ac:spMkLst>
            <pc:docMk/>
            <pc:sldMk cId="497022359" sldId="258"/>
            <ac:spMk id="22" creationId="{E380B8C7-8822-4854-8F4B-19E01F7E6B4B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19:07.620" v="171"/>
          <ac:spMkLst>
            <pc:docMk/>
            <pc:sldMk cId="497022359" sldId="258"/>
            <ac:spMk id="23" creationId="{3C4CA3DD-F78A-49F1-ADB0-6C2855E49EEA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19:26.917" v="178"/>
          <ac:spMkLst>
            <pc:docMk/>
            <pc:sldMk cId="497022359" sldId="258"/>
            <ac:spMk id="24" creationId="{9B1C4D40-6698-47D9-B15B-4D608ABEAD69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19:28.823" v="179"/>
          <ac:spMkLst>
            <pc:docMk/>
            <pc:sldMk cId="497022359" sldId="258"/>
            <ac:spMk id="25" creationId="{7DAA7071-F9FA-4D07-B0B5-019FBA126C6E}"/>
          </ac:spMkLst>
        </pc:spChg>
      </pc:sldChg>
      <pc:sldChg chg="addSp delSp modSp modCm">
        <pc:chgData name="Stephanie Owens" userId="S::imagine.education.inc_gmail.com#ext#@ansrsourceindia.onmicrosoft.com::a225dea4-19f5-45e0-a54c-0efa488a3ca1" providerId="AD" clId="Web-{11482CA5-EA0E-B905-E75A-7AE2E4FFF2DA}" dt="2023-08-13T20:20:05.558" v="185" actId="20577"/>
        <pc:sldMkLst>
          <pc:docMk/>
          <pc:sldMk cId="1767311348" sldId="259"/>
        </pc:sldMkLst>
        <pc:spChg chg="mod">
          <ac:chgData name="Stephanie Owens" userId="S::imagine.education.inc_gmail.com#ext#@ansrsourceindia.onmicrosoft.com::a225dea4-19f5-45e0-a54c-0efa488a3ca1" providerId="AD" clId="Web-{11482CA5-EA0E-B905-E75A-7AE2E4FFF2DA}" dt="2023-08-13T19:51:00.343" v="62" actId="20577"/>
          <ac:spMkLst>
            <pc:docMk/>
            <pc:sldMk cId="1767311348" sldId="259"/>
            <ac:spMk id="2" creationId="{165079CD-879B-4E4C-87EE-DCE275C60C2F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19:48:56.873" v="48" actId="14100"/>
          <ac:spMkLst>
            <pc:docMk/>
            <pc:sldMk cId="1767311348" sldId="259"/>
            <ac:spMk id="7" creationId="{AE9EC7DA-B3BE-D8DE-30D5-FA9827174C79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20:20:05.558" v="185" actId="20577"/>
          <ac:spMkLst>
            <pc:docMk/>
            <pc:sldMk cId="1767311348" sldId="259"/>
            <ac:spMk id="8" creationId="{1088FC81-A965-436D-A208-945BCF7C7316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19:49:23.295" v="49"/>
          <ac:spMkLst>
            <pc:docMk/>
            <pc:sldMk cId="1767311348" sldId="259"/>
            <ac:spMk id="9" creationId="{54E07BDC-B362-7770-C667-F0EFAC5E3197}"/>
          </ac:spMkLst>
        </pc:spChg>
        <pc:picChg chg="add mod ord">
          <ac:chgData name="Stephanie Owens" userId="S::imagine.education.inc_gmail.com#ext#@ansrsourceindia.onmicrosoft.com::a225dea4-19f5-45e0-a54c-0efa488a3ca1" providerId="AD" clId="Web-{11482CA5-EA0E-B905-E75A-7AE2E4FFF2DA}" dt="2023-08-13T19:49:23.295" v="49"/>
          <ac:picMkLst>
            <pc:docMk/>
            <pc:sldMk cId="1767311348" sldId="259"/>
            <ac:picMk id="5" creationId="{F457BBF1-A579-8B62-58EE-BB7119CA053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tephanie Owens" userId="S::imagine.education.inc_gmail.com#ext#@ansrsourceindia.onmicrosoft.com::a225dea4-19f5-45e0-a54c-0efa488a3ca1" providerId="AD" clId="Web-{11482CA5-EA0E-B905-E75A-7AE2E4FFF2DA}" dt="2023-08-13T19:41:48.697" v="23"/>
              <pc2:cmMkLst xmlns:pc2="http://schemas.microsoft.com/office/powerpoint/2019/9/main/command">
                <pc:docMk/>
                <pc:sldMk cId="1767311348" sldId="259"/>
                <pc2:cmMk id="{63F0C069-5E85-4E23-9796-23E7DA763032}"/>
              </pc2:cmMkLst>
            </pc226:cmChg>
          </p:ext>
        </pc:extLst>
      </pc:sldChg>
      <pc:sldChg chg="del">
        <pc:chgData name="Stephanie Owens" userId="S::imagine.education.inc_gmail.com#ext#@ansrsourceindia.onmicrosoft.com::a225dea4-19f5-45e0-a54c-0efa488a3ca1" providerId="AD" clId="Web-{11482CA5-EA0E-B905-E75A-7AE2E4FFF2DA}" dt="2023-08-13T19:41:51.947" v="24"/>
        <pc:sldMkLst>
          <pc:docMk/>
          <pc:sldMk cId="342990966" sldId="260"/>
        </pc:sldMkLst>
      </pc:sldChg>
      <pc:sldChg chg="del">
        <pc:chgData name="Stephanie Owens" userId="S::imagine.education.inc_gmail.com#ext#@ansrsourceindia.onmicrosoft.com::a225dea4-19f5-45e0-a54c-0efa488a3ca1" providerId="AD" clId="Web-{11482CA5-EA0E-B905-E75A-7AE2E4FFF2DA}" dt="2023-08-13T19:41:53.337" v="25"/>
        <pc:sldMkLst>
          <pc:docMk/>
          <pc:sldMk cId="66869452" sldId="261"/>
        </pc:sldMkLst>
      </pc:sldChg>
      <pc:sldChg chg="modSp">
        <pc:chgData name="Stephanie Owens" userId="S::imagine.education.inc_gmail.com#ext#@ansrsourceindia.onmicrosoft.com::a225dea4-19f5-45e0-a54c-0efa488a3ca1" providerId="AD" clId="Web-{11482CA5-EA0E-B905-E75A-7AE2E4FFF2DA}" dt="2023-08-13T19:41:42.212" v="22" actId="20577"/>
        <pc:sldMkLst>
          <pc:docMk/>
          <pc:sldMk cId="700972253" sldId="263"/>
        </pc:sldMkLst>
        <pc:spChg chg="mod">
          <ac:chgData name="Stephanie Owens" userId="S::imagine.education.inc_gmail.com#ext#@ansrsourceindia.onmicrosoft.com::a225dea4-19f5-45e0-a54c-0efa488a3ca1" providerId="AD" clId="Web-{11482CA5-EA0E-B905-E75A-7AE2E4FFF2DA}" dt="2023-08-13T19:40:13.471" v="3" actId="20577"/>
          <ac:spMkLst>
            <pc:docMk/>
            <pc:sldMk cId="700972253" sldId="263"/>
            <ac:spMk id="4" creationId="{500F62D1-6AF0-4A87-8052-7DAFA3F3F340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19:41:39.712" v="21" actId="20577"/>
          <ac:spMkLst>
            <pc:docMk/>
            <pc:sldMk cId="700972253" sldId="263"/>
            <ac:spMk id="5" creationId="{E47EA6CF-E34B-4174-88C7-70AE510256DC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19:41:42.212" v="22" actId="20577"/>
          <ac:spMkLst>
            <pc:docMk/>
            <pc:sldMk cId="700972253" sldId="263"/>
            <ac:spMk id="13" creationId="{9834BB22-CABC-4875-A632-2FC91CCBD547}"/>
          </ac:spMkLst>
        </pc:spChg>
      </pc:sldChg>
      <pc:sldChg chg="addSp delSp modSp">
        <pc:chgData name="Stephanie Owens" userId="S::imagine.education.inc_gmail.com#ext#@ansrsourceindia.onmicrosoft.com::a225dea4-19f5-45e0-a54c-0efa488a3ca1" providerId="AD" clId="Web-{11482CA5-EA0E-B905-E75A-7AE2E4FFF2DA}" dt="2023-08-13T20:20:42.809" v="190" actId="20577"/>
        <pc:sldMkLst>
          <pc:docMk/>
          <pc:sldMk cId="3325209598" sldId="265"/>
        </pc:sldMkLst>
        <pc:spChg chg="add del mod">
          <ac:chgData name="Stephanie Owens" userId="S::imagine.education.inc_gmail.com#ext#@ansrsourceindia.onmicrosoft.com::a225dea4-19f5-45e0-a54c-0efa488a3ca1" providerId="AD" clId="Web-{11482CA5-EA0E-B905-E75A-7AE2E4FFF2DA}" dt="2023-08-13T20:20:42.809" v="190" actId="20577"/>
          <ac:spMkLst>
            <pc:docMk/>
            <pc:sldMk cId="3325209598" sldId="265"/>
            <ac:spMk id="13" creationId="{9834BB22-CABC-4875-A632-2FC91CCBD547}"/>
          </ac:spMkLst>
        </pc:spChg>
      </pc:sldChg>
      <pc:sldChg chg="modSp">
        <pc:chgData name="Stephanie Owens" userId="S::imagine.education.inc_gmail.com#ext#@ansrsourceindia.onmicrosoft.com::a225dea4-19f5-45e0-a54c-0efa488a3ca1" providerId="AD" clId="Web-{11482CA5-EA0E-B905-E75A-7AE2E4FFF2DA}" dt="2023-08-13T20:19:52.152" v="184" actId="1076"/>
        <pc:sldMkLst>
          <pc:docMk/>
          <pc:sldMk cId="1667702867" sldId="266"/>
        </pc:sldMkLst>
        <pc:spChg chg="mod">
          <ac:chgData name="Stephanie Owens" userId="S::imagine.education.inc_gmail.com#ext#@ansrsourceindia.onmicrosoft.com::a225dea4-19f5-45e0-a54c-0efa488a3ca1" providerId="AD" clId="Web-{11482CA5-EA0E-B905-E75A-7AE2E4FFF2DA}" dt="2023-08-13T20:19:52.152" v="184" actId="1076"/>
          <ac:spMkLst>
            <pc:docMk/>
            <pc:sldMk cId="1667702867" sldId="266"/>
            <ac:spMk id="12" creationId="{7177BF99-6017-4C47-AF16-6583489385AB}"/>
          </ac:spMkLst>
        </pc:spChg>
      </pc:sldChg>
      <pc:sldChg chg="addSp delSp modSp add replId">
        <pc:chgData name="Stephanie Owens" userId="S::imagine.education.inc_gmail.com#ext#@ansrsourceindia.onmicrosoft.com::a225dea4-19f5-45e0-a54c-0efa488a3ca1" providerId="AD" clId="Web-{11482CA5-EA0E-B905-E75A-7AE2E4FFF2DA}" dt="2023-08-13T20:20:25.621" v="187" actId="20577"/>
        <pc:sldMkLst>
          <pc:docMk/>
          <pc:sldMk cId="2778424221" sldId="267"/>
        </pc:sldMkLst>
        <pc:spChg chg="mod">
          <ac:chgData name="Stephanie Owens" userId="S::imagine.education.inc_gmail.com#ext#@ansrsourceindia.onmicrosoft.com::a225dea4-19f5-45e0-a54c-0efa488a3ca1" providerId="AD" clId="Web-{11482CA5-EA0E-B905-E75A-7AE2E4FFF2DA}" dt="2023-08-13T20:02:00.397" v="168" actId="1076"/>
          <ac:spMkLst>
            <pc:docMk/>
            <pc:sldMk cId="2778424221" sldId="267"/>
            <ac:spMk id="2" creationId="{165079CD-879B-4E4C-87EE-DCE275C60C2F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20:02:17.710" v="169" actId="20577"/>
          <ac:spMkLst>
            <pc:docMk/>
            <pc:sldMk cId="2778424221" sldId="267"/>
            <ac:spMk id="7" creationId="{AE9EC7DA-B3BE-D8DE-30D5-FA9827174C79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20:20:25.621" v="187" actId="20577"/>
          <ac:spMkLst>
            <pc:docMk/>
            <pc:sldMk cId="2778424221" sldId="267"/>
            <ac:spMk id="8" creationId="{1088FC81-A965-436D-A208-945BCF7C7316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19:52:04.750" v="63"/>
          <ac:spMkLst>
            <pc:docMk/>
            <pc:sldMk cId="2778424221" sldId="267"/>
            <ac:spMk id="9" creationId="{54E07BDC-B362-7770-C667-F0EFAC5E3197}"/>
          </ac:spMkLst>
        </pc:spChg>
        <pc:picChg chg="add mod ord">
          <ac:chgData name="Stephanie Owens" userId="S::imagine.education.inc_gmail.com#ext#@ansrsourceindia.onmicrosoft.com::a225dea4-19f5-45e0-a54c-0efa488a3ca1" providerId="AD" clId="Web-{11482CA5-EA0E-B905-E75A-7AE2E4FFF2DA}" dt="2023-08-13T19:52:04.750" v="63"/>
          <ac:picMkLst>
            <pc:docMk/>
            <pc:sldMk cId="2778424221" sldId="267"/>
            <ac:picMk id="5" creationId="{D95ADB82-DDBE-3193-D754-2769CE34573C}"/>
          </ac:picMkLst>
        </pc:picChg>
      </pc:sldChg>
      <pc:sldChg chg="addSp delSp modSp add ord replId">
        <pc:chgData name="Stephanie Owens" userId="S::imagine.education.inc_gmail.com#ext#@ansrsourceindia.onmicrosoft.com::a225dea4-19f5-45e0-a54c-0efa488a3ca1" providerId="AD" clId="Web-{11482CA5-EA0E-B905-E75A-7AE2E4FFF2DA}" dt="2023-08-13T20:20:16.402" v="186" actId="20577"/>
        <pc:sldMkLst>
          <pc:docMk/>
          <pc:sldMk cId="3660859249" sldId="268"/>
        </pc:sldMkLst>
        <pc:spChg chg="mod">
          <ac:chgData name="Stephanie Owens" userId="S::imagine.education.inc_gmail.com#ext#@ansrsourceindia.onmicrosoft.com::a225dea4-19f5-45e0-a54c-0efa488a3ca1" providerId="AD" clId="Web-{11482CA5-EA0E-B905-E75A-7AE2E4FFF2DA}" dt="2023-08-13T20:01:12.147" v="153" actId="20577"/>
          <ac:spMkLst>
            <pc:docMk/>
            <pc:sldMk cId="3660859249" sldId="268"/>
            <ac:spMk id="2" creationId="{165079CD-879B-4E4C-87EE-DCE275C60C2F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00:32.318" v="121"/>
          <ac:spMkLst>
            <pc:docMk/>
            <pc:sldMk cId="3660859249" sldId="268"/>
            <ac:spMk id="3" creationId="{EE6D8EE7-15CB-BB92-E584-E2279A70C2DC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20:00:30.068" v="120"/>
          <ac:spMkLst>
            <pc:docMk/>
            <pc:sldMk cId="3660859249" sldId="268"/>
            <ac:spMk id="4" creationId="{8563348D-8ADD-28E7-092E-5258CBE1F729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19:54:51.674" v="80" actId="14100"/>
          <ac:spMkLst>
            <pc:docMk/>
            <pc:sldMk cId="3660859249" sldId="268"/>
            <ac:spMk id="7" creationId="{AE9EC7DA-B3BE-D8DE-30D5-FA9827174C79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20:20:16.402" v="186" actId="20577"/>
          <ac:spMkLst>
            <pc:docMk/>
            <pc:sldMk cId="3660859249" sldId="268"/>
            <ac:spMk id="8" creationId="{1088FC81-A965-436D-A208-945BCF7C7316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19:54:19.096" v="74"/>
          <ac:spMkLst>
            <pc:docMk/>
            <pc:sldMk cId="3660859249" sldId="268"/>
            <ac:spMk id="9" creationId="{54E07BDC-B362-7770-C667-F0EFAC5E3197}"/>
          </ac:spMkLst>
        </pc:spChg>
        <pc:picChg chg="add mod ord">
          <ac:chgData name="Stephanie Owens" userId="S::imagine.education.inc_gmail.com#ext#@ansrsourceindia.onmicrosoft.com::a225dea4-19f5-45e0-a54c-0efa488a3ca1" providerId="AD" clId="Web-{11482CA5-EA0E-B905-E75A-7AE2E4FFF2DA}" dt="2023-08-13T19:54:19.096" v="74"/>
          <ac:picMkLst>
            <pc:docMk/>
            <pc:sldMk cId="3660859249" sldId="268"/>
            <ac:picMk id="5" creationId="{76243678-4662-11B2-DE4C-B2FC74C94E29}"/>
          </ac:picMkLst>
        </pc:picChg>
      </pc:sldChg>
      <pc:sldChg chg="addSp delSp modSp add ord replId">
        <pc:chgData name="Stephanie Owens" userId="S::imagine.education.inc_gmail.com#ext#@ansrsourceindia.onmicrosoft.com::a225dea4-19f5-45e0-a54c-0efa488a3ca1" providerId="AD" clId="Web-{11482CA5-EA0E-B905-E75A-7AE2E4FFF2DA}" dt="2023-08-13T19:48:18.451" v="44"/>
        <pc:sldMkLst>
          <pc:docMk/>
          <pc:sldMk cId="4275059380" sldId="269"/>
        </pc:sldMkLst>
        <pc:spChg chg="mod">
          <ac:chgData name="Stephanie Owens" userId="S::imagine.education.inc_gmail.com#ext#@ansrsourceindia.onmicrosoft.com::a225dea4-19f5-45e0-a54c-0efa488a3ca1" providerId="AD" clId="Web-{11482CA5-EA0E-B905-E75A-7AE2E4FFF2DA}" dt="2023-08-13T19:48:07.748" v="43" actId="20577"/>
          <ac:spMkLst>
            <pc:docMk/>
            <pc:sldMk cId="4275059380" sldId="269"/>
            <ac:spMk id="2" creationId="{165079CD-879B-4E4C-87EE-DCE275C60C2F}"/>
          </ac:spMkLst>
        </pc:spChg>
        <pc:spChg chg="mod">
          <ac:chgData name="Stephanie Owens" userId="S::imagine.education.inc_gmail.com#ext#@ansrsourceindia.onmicrosoft.com::a225dea4-19f5-45e0-a54c-0efa488a3ca1" providerId="AD" clId="Web-{11482CA5-EA0E-B905-E75A-7AE2E4FFF2DA}" dt="2023-08-13T19:46:32.684" v="32" actId="20577"/>
          <ac:spMkLst>
            <pc:docMk/>
            <pc:sldMk cId="4275059380" sldId="269"/>
            <ac:spMk id="7" creationId="{AE9EC7DA-B3BE-D8DE-30D5-FA9827174C79}"/>
          </ac:spMkLst>
        </pc:spChg>
        <pc:spChg chg="del">
          <ac:chgData name="Stephanie Owens" userId="S::imagine.education.inc_gmail.com#ext#@ansrsourceindia.onmicrosoft.com::a225dea4-19f5-45e0-a54c-0efa488a3ca1" providerId="AD" clId="Web-{11482CA5-EA0E-B905-E75A-7AE2E4FFF2DA}" dt="2023-08-13T19:46:46.059" v="33"/>
          <ac:spMkLst>
            <pc:docMk/>
            <pc:sldMk cId="4275059380" sldId="269"/>
            <ac:spMk id="9" creationId="{54E07BDC-B362-7770-C667-F0EFAC5E3197}"/>
          </ac:spMkLst>
        </pc:spChg>
        <pc:picChg chg="add mod ord">
          <ac:chgData name="Stephanie Owens" userId="S::imagine.education.inc_gmail.com#ext#@ansrsourceindia.onmicrosoft.com::a225dea4-19f5-45e0-a54c-0efa488a3ca1" providerId="AD" clId="Web-{11482CA5-EA0E-B905-E75A-7AE2E4FFF2DA}" dt="2023-08-13T19:46:46.059" v="33"/>
          <ac:picMkLst>
            <pc:docMk/>
            <pc:sldMk cId="4275059380" sldId="269"/>
            <ac:picMk id="5" creationId="{53E97FC4-1BD4-D14D-E4E3-F7D6960A37D2}"/>
          </ac:picMkLst>
        </pc:picChg>
      </pc:sldChg>
    </pc:docChg>
  </pc:docChgLst>
  <pc:docChgLst>
    <pc:chgData name="Stephanie Owens" userId="S::imagine.education.inc_gmail.com#ext#@ansrsourceindia.onmicrosoft.com::a225dea4-19f5-45e0-a54c-0efa488a3ca1" providerId="AD" clId="Web-{951B1DB7-3167-8227-6C82-67B3C0B5B9FA}"/>
    <pc:docChg chg="modSld">
      <pc:chgData name="Stephanie Owens" userId="S::imagine.education.inc_gmail.com#ext#@ansrsourceindia.onmicrosoft.com::a225dea4-19f5-45e0-a54c-0efa488a3ca1" providerId="AD" clId="Web-{951B1DB7-3167-8227-6C82-67B3C0B5B9FA}" dt="2023-08-20T16:33:51.672" v="17"/>
      <pc:docMkLst>
        <pc:docMk/>
      </pc:docMkLst>
      <pc:sldChg chg="delSp modSp">
        <pc:chgData name="Stephanie Owens" userId="S::imagine.education.inc_gmail.com#ext#@ansrsourceindia.onmicrosoft.com::a225dea4-19f5-45e0-a54c-0efa488a3ca1" providerId="AD" clId="Web-{951B1DB7-3167-8227-6C82-67B3C0B5B9FA}" dt="2023-08-20T16:32:51.153" v="5" actId="14100"/>
        <pc:sldMkLst>
          <pc:docMk/>
          <pc:sldMk cId="497022359" sldId="258"/>
        </pc:sldMkLst>
        <pc:spChg chg="del">
          <ac:chgData name="Stephanie Owens" userId="S::imagine.education.inc_gmail.com#ext#@ansrsourceindia.onmicrosoft.com::a225dea4-19f5-45e0-a54c-0efa488a3ca1" providerId="AD" clId="Web-{951B1DB7-3167-8227-6C82-67B3C0B5B9FA}" dt="2023-08-20T16:32:40.996" v="2"/>
          <ac:spMkLst>
            <pc:docMk/>
            <pc:sldMk cId="497022359" sldId="258"/>
            <ac:spMk id="5" creationId="{00000000-0000-0000-0000-000000000000}"/>
          </ac:spMkLst>
        </pc:spChg>
        <pc:spChg chg="del mod">
          <ac:chgData name="Stephanie Owens" userId="S::imagine.education.inc_gmail.com#ext#@ansrsourceindia.onmicrosoft.com::a225dea4-19f5-45e0-a54c-0efa488a3ca1" providerId="AD" clId="Web-{951B1DB7-3167-8227-6C82-67B3C0B5B9FA}" dt="2023-08-20T16:32:35.870" v="1"/>
          <ac:spMkLst>
            <pc:docMk/>
            <pc:sldMk cId="497022359" sldId="258"/>
            <ac:spMk id="16" creationId="{A7C93035-A338-41B0-BC30-1E274D25B1EA}"/>
          </ac:spMkLst>
        </pc:spChg>
        <pc:spChg chg="mod">
          <ac:chgData name="Stephanie Owens" userId="S::imagine.education.inc_gmail.com#ext#@ansrsourceindia.onmicrosoft.com::a225dea4-19f5-45e0-a54c-0efa488a3ca1" providerId="AD" clId="Web-{951B1DB7-3167-8227-6C82-67B3C0B5B9FA}" dt="2023-08-20T16:32:45.121" v="3" actId="1076"/>
          <ac:spMkLst>
            <pc:docMk/>
            <pc:sldMk cId="497022359" sldId="258"/>
            <ac:spMk id="18" creationId="{50B356F9-4569-4977-9075-A42881AB0F5A}"/>
          </ac:spMkLst>
        </pc:spChg>
        <pc:spChg chg="mod">
          <ac:chgData name="Stephanie Owens" userId="S::imagine.education.inc_gmail.com#ext#@ansrsourceindia.onmicrosoft.com::a225dea4-19f5-45e0-a54c-0efa488a3ca1" providerId="AD" clId="Web-{951B1DB7-3167-8227-6C82-67B3C0B5B9FA}" dt="2023-08-20T16:32:51.153" v="5" actId="14100"/>
          <ac:spMkLst>
            <pc:docMk/>
            <pc:sldMk cId="497022359" sldId="258"/>
            <ac:spMk id="19" creationId="{10E04758-6CF1-4729-882D-F58A0F2A6C6F}"/>
          </ac:spMkLst>
        </pc:spChg>
      </pc:sldChg>
      <pc:sldChg chg="addSp delSp modSp">
        <pc:chgData name="Stephanie Owens" userId="S::imagine.education.inc_gmail.com#ext#@ansrsourceindia.onmicrosoft.com::a225dea4-19f5-45e0-a54c-0efa488a3ca1" providerId="AD" clId="Web-{951B1DB7-3167-8227-6C82-67B3C0B5B9FA}" dt="2023-08-20T16:33:51.672" v="17"/>
        <pc:sldMkLst>
          <pc:docMk/>
          <pc:sldMk cId="1667702867" sldId="266"/>
        </pc:sldMkLst>
        <pc:spChg chg="add del">
          <ac:chgData name="Stephanie Owens" userId="S::imagine.education.inc_gmail.com#ext#@ansrsourceindia.onmicrosoft.com::a225dea4-19f5-45e0-a54c-0efa488a3ca1" providerId="AD" clId="Web-{951B1DB7-3167-8227-6C82-67B3C0B5B9FA}" dt="2023-08-20T16:33:11.482" v="8"/>
          <ac:spMkLst>
            <pc:docMk/>
            <pc:sldMk cId="1667702867" sldId="266"/>
            <ac:spMk id="2" creationId="{38A647D2-E6F4-110E-5BEB-19D77B97EDA9}"/>
          </ac:spMkLst>
        </pc:spChg>
        <pc:spChg chg="del">
          <ac:chgData name="Stephanie Owens" userId="S::imagine.education.inc_gmail.com#ext#@ansrsourceindia.onmicrosoft.com::a225dea4-19f5-45e0-a54c-0efa488a3ca1" providerId="AD" clId="Web-{951B1DB7-3167-8227-6C82-67B3C0B5B9FA}" dt="2023-08-20T16:32:59.747" v="6"/>
          <ac:spMkLst>
            <pc:docMk/>
            <pc:sldMk cId="1667702867" sldId="266"/>
            <ac:spMk id="4" creationId="{9EAA9900-02A7-43CC-8829-2F261B4F261F}"/>
          </ac:spMkLst>
        </pc:spChg>
        <pc:spChg chg="del mod">
          <ac:chgData name="Stephanie Owens" userId="S::imagine.education.inc_gmail.com#ext#@ansrsourceindia.onmicrosoft.com::a225dea4-19f5-45e0-a54c-0efa488a3ca1" providerId="AD" clId="Web-{951B1DB7-3167-8227-6C82-67B3C0B5B9FA}" dt="2023-08-20T16:33:21.842" v="10"/>
          <ac:spMkLst>
            <pc:docMk/>
            <pc:sldMk cId="1667702867" sldId="266"/>
            <ac:spMk id="6" creationId="{5A255918-AA01-469E-A074-A6A8091B8BEF}"/>
          </ac:spMkLst>
        </pc:spChg>
        <pc:spChg chg="mod">
          <ac:chgData name="Stephanie Owens" userId="S::imagine.education.inc_gmail.com#ext#@ansrsourceindia.onmicrosoft.com::a225dea4-19f5-45e0-a54c-0efa488a3ca1" providerId="AD" clId="Web-{951B1DB7-3167-8227-6C82-67B3C0B5B9FA}" dt="2023-08-20T16:33:34.968" v="12" actId="1076"/>
          <ac:spMkLst>
            <pc:docMk/>
            <pc:sldMk cId="1667702867" sldId="266"/>
            <ac:spMk id="11" creationId="{54DF332A-5999-4DC3-8522-B2C70DDAE2CB}"/>
          </ac:spMkLst>
        </pc:spChg>
        <pc:spChg chg="mod">
          <ac:chgData name="Stephanie Owens" userId="S::imagine.education.inc_gmail.com#ext#@ansrsourceindia.onmicrosoft.com::a225dea4-19f5-45e0-a54c-0efa488a3ca1" providerId="AD" clId="Web-{951B1DB7-3167-8227-6C82-67B3C0B5B9FA}" dt="2023-08-20T16:33:39.781" v="13" actId="1076"/>
          <ac:spMkLst>
            <pc:docMk/>
            <pc:sldMk cId="1667702867" sldId="266"/>
            <ac:spMk id="12" creationId="{7177BF99-6017-4C47-AF16-6583489385AB}"/>
          </ac:spMkLst>
        </pc:spChg>
        <pc:spChg chg="del">
          <ac:chgData name="Stephanie Owens" userId="S::imagine.education.inc_gmail.com#ext#@ansrsourceindia.onmicrosoft.com::a225dea4-19f5-45e0-a54c-0efa488a3ca1" providerId="AD" clId="Web-{951B1DB7-3167-8227-6C82-67B3C0B5B9FA}" dt="2023-08-20T16:33:47.187" v="15"/>
          <ac:spMkLst>
            <pc:docMk/>
            <pc:sldMk cId="1667702867" sldId="266"/>
            <ac:spMk id="13" creationId="{54DF332A-5999-4DC3-8522-B2C70DDAE2CB}"/>
          </ac:spMkLst>
        </pc:spChg>
        <pc:spChg chg="del">
          <ac:chgData name="Stephanie Owens" userId="S::imagine.education.inc_gmail.com#ext#@ansrsourceindia.onmicrosoft.com::a225dea4-19f5-45e0-a54c-0efa488a3ca1" providerId="AD" clId="Web-{951B1DB7-3167-8227-6C82-67B3C0B5B9FA}" dt="2023-08-20T16:33:44" v="14"/>
          <ac:spMkLst>
            <pc:docMk/>
            <pc:sldMk cId="1667702867" sldId="266"/>
            <ac:spMk id="14" creationId="{7177BF99-6017-4C47-AF16-6583489385AB}"/>
          </ac:spMkLst>
        </pc:spChg>
        <pc:spChg chg="del">
          <ac:chgData name="Stephanie Owens" userId="S::imagine.education.inc_gmail.com#ext#@ansrsourceindia.onmicrosoft.com::a225dea4-19f5-45e0-a54c-0efa488a3ca1" providerId="AD" clId="Web-{951B1DB7-3167-8227-6C82-67B3C0B5B9FA}" dt="2023-08-20T16:33:51.672" v="17"/>
          <ac:spMkLst>
            <pc:docMk/>
            <pc:sldMk cId="1667702867" sldId="266"/>
            <ac:spMk id="15" creationId="{54DF332A-5999-4DC3-8522-B2C70DDAE2CB}"/>
          </ac:spMkLst>
        </pc:spChg>
        <pc:spChg chg="del">
          <ac:chgData name="Stephanie Owens" userId="S::imagine.education.inc_gmail.com#ext#@ansrsourceindia.onmicrosoft.com::a225dea4-19f5-45e0-a54c-0efa488a3ca1" providerId="AD" clId="Web-{951B1DB7-3167-8227-6C82-67B3C0B5B9FA}" dt="2023-08-20T16:33:49.813" v="16"/>
          <ac:spMkLst>
            <pc:docMk/>
            <pc:sldMk cId="1667702867" sldId="266"/>
            <ac:spMk id="16" creationId="{7177BF99-6017-4C47-AF16-6583489385AB}"/>
          </ac:spMkLst>
        </pc:spChg>
        <pc:spChg chg="del">
          <ac:chgData name="Stephanie Owens" userId="S::imagine.education.inc_gmail.com#ext#@ansrsourceindia.onmicrosoft.com::a225dea4-19f5-45e0-a54c-0efa488a3ca1" providerId="AD" clId="Web-{951B1DB7-3167-8227-6C82-67B3C0B5B9FA}" dt="2023-08-20T16:33:25.014" v="11"/>
          <ac:spMkLst>
            <pc:docMk/>
            <pc:sldMk cId="1667702867" sldId="266"/>
            <ac:spMk id="18" creationId="{C834B81F-9655-4624-9C2B-1C48D003E67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448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type &amp; inser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E22701E-31A2-436C-ABAC-2A4F1EB4939B}"/>
              </a:ext>
            </a:extLst>
          </p:cNvPr>
          <p:cNvSpPr/>
          <p:nvPr userDrawn="1"/>
        </p:nvSpPr>
        <p:spPr>
          <a:xfrm>
            <a:off x="-15496" y="3429000"/>
            <a:ext cx="3270142" cy="3475495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EBCA74-2939-4E75-92DB-0AFC80D701A5}"/>
              </a:ext>
            </a:extLst>
          </p:cNvPr>
          <p:cNvSpPr/>
          <p:nvPr userDrawn="1"/>
        </p:nvSpPr>
        <p:spPr>
          <a:xfrm>
            <a:off x="839172" y="800906"/>
            <a:ext cx="5619750" cy="53530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A2D1549-B3D4-4672-8210-2F1C150E78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19900" y="2514600"/>
            <a:ext cx="5019675" cy="4097338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/>
            </a:lvl1pPr>
          </a:lstStyle>
          <a:p>
            <a:pPr lvl="0"/>
            <a:endParaRPr lang="en-IN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BD68CEF-11AB-4CD1-BD9E-9CB0BA06EF1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9172" y="800906"/>
            <a:ext cx="5609253" cy="53538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1"/>
            <a:endParaRPr lang="en-IN"/>
          </a:p>
          <a:p>
            <a:pPr lvl="1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70F6F6-0BD0-4CCE-B457-E77E2F621CFC}"/>
              </a:ext>
            </a:extLst>
          </p:cNvPr>
          <p:cNvSpPr/>
          <p:nvPr userDrawn="1"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53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0042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07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62000" y="2132015"/>
            <a:ext cx="3556000" cy="239553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318000" y="2132015"/>
            <a:ext cx="3556000" cy="239553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874000" y="2132015"/>
            <a:ext cx="3556000" cy="239553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687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4E5FF-AF44-44B8-B5B0-E78C947D3C2E}"/>
              </a:ext>
            </a:extLst>
          </p:cNvPr>
          <p:cNvSpPr txBox="1">
            <a:spLocks/>
          </p:cNvSpPr>
          <p:nvPr userDrawn="1"/>
        </p:nvSpPr>
        <p:spPr>
          <a:xfrm>
            <a:off x="838200" y="786537"/>
            <a:ext cx="5620789" cy="53904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262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azK8e88axE?feature=oembed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-F68qunwMdA?feature=oembed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B3B01F-9D5A-4F49-A6F8-CF67F695CEBC}"/>
              </a:ext>
            </a:extLst>
          </p:cNvPr>
          <p:cNvSpPr/>
          <p:nvPr/>
        </p:nvSpPr>
        <p:spPr>
          <a:xfrm>
            <a:off x="0" y="0"/>
            <a:ext cx="713232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0F62D1-6AF0-4A87-8052-7DAFA3F3F340}"/>
              </a:ext>
            </a:extLst>
          </p:cNvPr>
          <p:cNvSpPr txBox="1"/>
          <p:nvPr/>
        </p:nvSpPr>
        <p:spPr>
          <a:xfrm>
            <a:off x="2742825" y="1646692"/>
            <a:ext cx="6341672" cy="98488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4000" dirty="0">
                <a:latin typeface="Larsseit"/>
                <a:cs typeface="Poppins Bold"/>
              </a:rPr>
              <a:t>Security: Planting Your Future</a:t>
            </a:r>
            <a:endParaRPr lang="en-US" dirty="0"/>
          </a:p>
          <a:p>
            <a:r>
              <a:rPr lang="en-US" dirty="0">
                <a:latin typeface="Larsseit"/>
                <a:cs typeface="Poppins Bold"/>
              </a:rPr>
              <a:t>How can careers make a difference in the world?</a:t>
            </a:r>
            <a:endParaRPr lang="en-US" dirty="0">
              <a:latin typeface="Larssei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7EA6CF-E34B-4174-88C7-70AE510256DC}"/>
              </a:ext>
            </a:extLst>
          </p:cNvPr>
          <p:cNvSpPr txBox="1"/>
          <p:nvPr/>
        </p:nvSpPr>
        <p:spPr>
          <a:xfrm>
            <a:off x="7408900" y="4075439"/>
            <a:ext cx="4453014" cy="23529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GB" sz="2000" dirty="0">
                <a:latin typeface="Larsseit"/>
              </a:rPr>
              <a:t>Food Connects Communities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GB" sz="2000" dirty="0">
                <a:latin typeface="Larsseit"/>
              </a:rPr>
              <a:t>How Does Our Food Get to Us? </a:t>
            </a:r>
            <a:endParaRPr lang="en-US" sz="2000" dirty="0">
              <a:latin typeface="Larsseit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GB" sz="2000" dirty="0">
                <a:latin typeface="Larsseit"/>
              </a:rPr>
              <a:t>Security: Your Local Food System</a:t>
            </a:r>
            <a:endParaRPr lang="en-US" sz="2000" dirty="0">
              <a:latin typeface="Larsseit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Larsseit"/>
                <a:ea typeface="Muli" charset="0"/>
                <a:cs typeface="Muli" charset="0"/>
              </a:rPr>
              <a:t>Exploring Food System Careers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Larsseit"/>
                <a:ea typeface="Muli" charset="0"/>
                <a:cs typeface="Muli" charset="0"/>
              </a:rPr>
              <a:t>Reflection and Debrief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29EBE8-D2DF-452B-BE32-9D4BA229B656}"/>
              </a:ext>
            </a:extLst>
          </p:cNvPr>
          <p:cNvGrpSpPr/>
          <p:nvPr/>
        </p:nvGrpSpPr>
        <p:grpSpPr>
          <a:xfrm>
            <a:off x="1203173" y="3429000"/>
            <a:ext cx="8432234" cy="194242"/>
            <a:chOff x="1285523" y="3560341"/>
            <a:chExt cx="8432234" cy="194242"/>
          </a:xfrm>
          <a:solidFill>
            <a:srgbClr val="222E69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486271-DEDF-444C-BCBF-CF2BAFFC99DD}"/>
                </a:ext>
              </a:extLst>
            </p:cNvPr>
            <p:cNvSpPr/>
            <p:nvPr/>
          </p:nvSpPr>
          <p:spPr>
            <a:xfrm>
              <a:off x="1285523" y="3631045"/>
              <a:ext cx="8432234" cy="6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A40B649-C2C6-4096-AC4D-56239E97831E}"/>
                </a:ext>
              </a:extLst>
            </p:cNvPr>
            <p:cNvSpPr/>
            <p:nvPr/>
          </p:nvSpPr>
          <p:spPr>
            <a:xfrm>
              <a:off x="1285523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3F6EDB-34CE-4DD5-BCA8-6530B0055C02}"/>
                </a:ext>
              </a:extLst>
            </p:cNvPr>
            <p:cNvSpPr/>
            <p:nvPr/>
          </p:nvSpPr>
          <p:spPr>
            <a:xfrm>
              <a:off x="3870960" y="3560480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DDD2FDC-5202-43AA-98BD-24B5AC00027A}"/>
                </a:ext>
              </a:extLst>
            </p:cNvPr>
            <p:cNvSpPr/>
            <p:nvPr/>
          </p:nvSpPr>
          <p:spPr>
            <a:xfrm>
              <a:off x="6456397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F2F07CB-F338-4438-9D85-48E0E8C2B699}"/>
                </a:ext>
              </a:extLst>
            </p:cNvPr>
            <p:cNvSpPr/>
            <p:nvPr/>
          </p:nvSpPr>
          <p:spPr>
            <a:xfrm>
              <a:off x="9523793" y="3560341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834BB22-CABC-4875-A632-2FC91CCBD547}"/>
              </a:ext>
            </a:extLst>
          </p:cNvPr>
          <p:cNvSpPr txBox="1"/>
          <p:nvPr/>
        </p:nvSpPr>
        <p:spPr>
          <a:xfrm>
            <a:off x="136855" y="182353"/>
            <a:ext cx="99097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>
                <a:latin typeface="Larsseit"/>
                <a:ea typeface="Poppins Bold" charset="0"/>
                <a:cs typeface="Poppins Bold"/>
              </a:rPr>
              <a:t>Lesson 5</a:t>
            </a:r>
            <a:endParaRPr lang="en-US" dirty="0"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3078A5A8-DBCA-46C8-9CDB-630B1968E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73" y="1438086"/>
            <a:ext cx="1402099" cy="140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7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434680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1">
                    <a:lumMod val="90000"/>
                    <a:lumOff val="10000"/>
                  </a:schemeClr>
                </a:solidFill>
                <a:latin typeface="Larsseit" pitchFamily="50" charset="0"/>
                <a:ea typeface="Poppins Bold" charset="0"/>
                <a:cs typeface="Poppins Bold" charset="0"/>
              </a:rPr>
              <a:t>Slide 1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452184"/>
            <a:ext cx="5057035" cy="4159754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IN" sz="2400" dirty="0">
                <a:latin typeface="Larsseit"/>
                <a:cs typeface="Calibri"/>
              </a:rPr>
              <a:t>Turn and Talk: Talk with a partner about . . 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N" sz="2400" dirty="0">
                <a:latin typeface="Larsseit"/>
                <a:cs typeface="Calibri"/>
              </a:rPr>
              <a:t>Your favorite foods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N" sz="2400" dirty="0">
                <a:latin typeface="Larsseit"/>
                <a:cs typeface="Calibri"/>
              </a:rPr>
              <a:t>Foods your family eats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N" sz="2400" dirty="0">
                <a:latin typeface="Larsseit"/>
                <a:cs typeface="Calibri"/>
              </a:rPr>
              <a:t>Who you eat meals with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N" sz="2400" dirty="0">
                <a:latin typeface="Larsseit"/>
                <a:cs typeface="Calibri"/>
              </a:rPr>
              <a:t>Where you like to eat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N" sz="2400" dirty="0">
                <a:latin typeface="Larsseit"/>
                <a:cs typeface="Calibri"/>
              </a:rPr>
              <a:t>Where you buy food from</a:t>
            </a:r>
          </a:p>
          <a:p>
            <a:pPr>
              <a:lnSpc>
                <a:spcPct val="150000"/>
              </a:lnSpc>
            </a:pPr>
            <a:endParaRPr lang="en-IN" sz="2400" dirty="0">
              <a:latin typeface="Larsseit"/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6D8EE7-15CB-BB92-E584-E2279A70C2DC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63348D-8ADD-28E7-092E-5258CBE1F729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13659"/>
            <a:ext cx="429783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"/>
                <a:cs typeface="Poppins Bold"/>
              </a:rPr>
              <a:t>Food Connects Communities</a:t>
            </a:r>
            <a:endParaRPr lang="en-US" dirty="0">
              <a:cs typeface="Poppins Bold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2D537B-F06E-506A-F9D3-A29691176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7069" y="259852"/>
            <a:ext cx="1042506" cy="1042506"/>
          </a:xfrm>
          <a:prstGeom prst="rect">
            <a:avLst/>
          </a:prstGeom>
        </p:spPr>
      </p:pic>
      <p:pic>
        <p:nvPicPr>
          <p:cNvPr id="11" name="Content Placeholder 10" descr="A group of vegetables and a sign&#10;&#10;Description automatically generated">
            <a:extLst>
              <a:ext uri="{FF2B5EF4-FFF2-40B4-BE49-F238E27FC236}">
                <a16:creationId xmlns:a16="http://schemas.microsoft.com/office/drawing/2014/main" id="{5B67B726-CF57-CB02-D436-A1C0D924D48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1901572"/>
            <a:ext cx="5608637" cy="3153281"/>
          </a:xfrm>
        </p:spPr>
      </p:pic>
    </p:spTree>
    <p:extLst>
      <p:ext uri="{BB962C8B-B14F-4D97-AF65-F5344CB8AC3E}">
        <p14:creationId xmlns:p14="http://schemas.microsoft.com/office/powerpoint/2010/main" val="4275059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434680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1">
                    <a:lumMod val="90000"/>
                    <a:lumOff val="10000"/>
                  </a:schemeClr>
                </a:solidFill>
                <a:latin typeface="Larsseit" pitchFamily="50" charset="0"/>
                <a:ea typeface="Poppins Bold" charset="0"/>
                <a:cs typeface="Poppins Bold" charset="0"/>
              </a:rPr>
              <a:t>Slide 1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452184"/>
            <a:ext cx="5057035" cy="4159754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IN" sz="2400" dirty="0">
                <a:latin typeface="Larsseit"/>
                <a:cs typeface="Calibri"/>
              </a:rPr>
              <a:t>Most of us do not grow our own food. We rely on the industrial food system to transport our food from where it grows to our tables.</a:t>
            </a:r>
            <a:endParaRPr lang="en-US" sz="2400" dirty="0">
              <a:latin typeface="Larssei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nline Media 4" title="Farms and Food for Kids | Learn how food comes from a farm to your table">
            <a:hlinkClick r:id="" action="ppaction://media"/>
            <a:extLst>
              <a:ext uri="{FF2B5EF4-FFF2-40B4-BE49-F238E27FC236}">
                <a16:creationId xmlns:a16="http://schemas.microsoft.com/office/drawing/2014/main" id="{53E97FC4-1BD4-D14D-E4E3-F7D6960A37D2}"/>
              </a:ext>
            </a:extLst>
          </p:cNvPr>
          <p:cNvPicPr>
            <a:picLocks noGrp="1" noRot="1" noChangeAspect="1"/>
          </p:cNvPicPr>
          <p:nvPr>
            <p:ph sz="quarter" idx="1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8106" y="1763713"/>
            <a:ext cx="4572000" cy="3429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6D8EE7-15CB-BB92-E584-E2279A70C2DC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63348D-8ADD-28E7-092E-5258CBE1F729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13659"/>
            <a:ext cx="429783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"/>
                <a:cs typeface="Poppins Bold"/>
              </a:rPr>
              <a:t>How Does Our Food Get to Us?</a:t>
            </a:r>
            <a:endParaRPr lang="en-US" dirty="0">
              <a:cs typeface="Poppins Bold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2D537B-F06E-506A-F9D3-A29691176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7069" y="259852"/>
            <a:ext cx="1042506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06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434680"/>
            <a:ext cx="81304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Larsseit"/>
                <a:ea typeface="Poppins Bold" charset="0"/>
                <a:cs typeface="Poppins Bold"/>
              </a:rPr>
              <a:t>Slide 2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452184"/>
            <a:ext cx="5057035" cy="4159754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en-IN" sz="2400" dirty="0">
                <a:latin typeface="Larsseit"/>
                <a:cs typeface="Calibri"/>
              </a:rPr>
              <a:t>What are the challenging and rewarding aspects of growing food in Arizona?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nline Media 4" title="Growing Food and Restaurants in the Arizona Desert | Farms Across America">
            <a:hlinkClick r:id="" action="ppaction://media"/>
            <a:extLst>
              <a:ext uri="{FF2B5EF4-FFF2-40B4-BE49-F238E27FC236}">
                <a16:creationId xmlns:a16="http://schemas.microsoft.com/office/drawing/2014/main" id="{F457BBF1-A579-8B62-58EE-BB7119CA0531}"/>
              </a:ext>
            </a:extLst>
          </p:cNvPr>
          <p:cNvPicPr>
            <a:picLocks noGrp="1" noRot="1" noChangeAspect="1"/>
          </p:cNvPicPr>
          <p:nvPr>
            <p:ph sz="quarter" idx="1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8106" y="1763713"/>
            <a:ext cx="4572000" cy="34290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1E65FD-2080-A8B3-0787-2E1335B68A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9591" y="246062"/>
            <a:ext cx="1019984" cy="10199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6D8EE7-15CB-BB92-E584-E2279A70C2DC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63348D-8ADD-28E7-092E-5258CBE1F729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13659"/>
            <a:ext cx="496122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"/>
                <a:cs typeface="Poppins Bold"/>
              </a:rPr>
              <a:t>Security: Your Local Food System</a:t>
            </a:r>
            <a:endParaRPr lang="en-US" dirty="0">
              <a:cs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176731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434680"/>
            <a:ext cx="81304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Larsseit"/>
                <a:ea typeface="Poppins Bold" charset="0"/>
                <a:cs typeface="Poppins Bold"/>
              </a:rPr>
              <a:t>Slide 3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452184"/>
            <a:ext cx="5057035" cy="4159754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en-IN" sz="2000" dirty="0">
                <a:latin typeface="Larsseit"/>
                <a:cs typeface="Calibri"/>
              </a:rPr>
              <a:t>My Future AZ: Pipeline AZ Career Interests Quiz </a:t>
            </a:r>
            <a:endParaRPr lang="en-US" sz="2000" dirty="0">
              <a:latin typeface="Larsseit"/>
            </a:endParaRPr>
          </a:p>
          <a:p>
            <a:pPr marL="342900" indent="-342900"/>
            <a:r>
              <a:rPr lang="en-US" sz="2000" dirty="0">
                <a:latin typeface="Larsseit"/>
                <a:ea typeface="Verdana"/>
                <a:cs typeface="Calibri"/>
              </a:rPr>
              <a:t>Click the bar titled “Career Interests Quiz.”</a:t>
            </a:r>
          </a:p>
          <a:p>
            <a:pPr marL="342900" indent="-342900"/>
            <a:r>
              <a:rPr lang="en-US" sz="2000" dirty="0">
                <a:latin typeface="Larsseit"/>
                <a:ea typeface="Verdana"/>
                <a:cs typeface="Calibri"/>
              </a:rPr>
              <a:t>Click the yellow “Take Career Interests Quiz” button to begin the quiz.</a:t>
            </a:r>
            <a:endParaRPr lang="en-US" sz="2000" dirty="0">
              <a:latin typeface="Larsseit"/>
              <a:cs typeface="Calibri" panose="020F0502020204030204"/>
            </a:endParaRPr>
          </a:p>
          <a:p>
            <a:pPr marL="0" indent="0">
              <a:buNone/>
            </a:pPr>
            <a:endParaRPr lang="en-US" sz="2000" dirty="0">
              <a:latin typeface="Larsseit"/>
              <a:ea typeface="Verdana"/>
              <a:cs typeface="Calibri"/>
            </a:endParaRPr>
          </a:p>
          <a:p>
            <a:pPr marL="0" indent="0">
              <a:buNone/>
            </a:pPr>
            <a:r>
              <a:rPr lang="en-US" sz="2000" dirty="0">
                <a:latin typeface="Larsseit"/>
                <a:ea typeface="Verdana"/>
                <a:cs typeface="Calibri"/>
              </a:rPr>
              <a:t>Use your quiz results to set a career goal and create an action plan!</a:t>
            </a:r>
            <a:endParaRPr lang="en-US" sz="2000" dirty="0">
              <a:latin typeface="Larssei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erson in a white coat and mask holding a clipboard in a factory&#10;&#10;Description automatically generated">
            <a:extLst>
              <a:ext uri="{FF2B5EF4-FFF2-40B4-BE49-F238E27FC236}">
                <a16:creationId xmlns:a16="http://schemas.microsoft.com/office/drawing/2014/main" id="{76243678-4662-11B2-DE4C-B2FC74C94E2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839172" y="1901451"/>
            <a:ext cx="5609253" cy="3152742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1E65FD-2080-A8B3-0787-2E1335B68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9591" y="246062"/>
            <a:ext cx="1019984" cy="1019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04695"/>
            <a:ext cx="4871577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"/>
                <a:cs typeface="Poppins Bold"/>
              </a:rPr>
              <a:t>Exploring Food System Careers</a:t>
            </a:r>
            <a:endParaRPr lang="en-US" dirty="0">
              <a:cs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3660859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434680"/>
            <a:ext cx="81304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Larsseit"/>
                <a:ea typeface="Poppins Bold" charset="0"/>
                <a:cs typeface="Poppins Bold"/>
              </a:rPr>
              <a:t>Slide 4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712160"/>
            <a:ext cx="5057035" cy="3496367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IN" sz="2000" dirty="0">
                <a:cs typeface="Calibri"/>
              </a:rPr>
              <a:t>How does the local food industry career you explored make the world a better place for the planet, the economy, and people’s health? </a:t>
            </a:r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erson planting a plant in the dirt&#10;&#10;Description automatically generated">
            <a:extLst>
              <a:ext uri="{FF2B5EF4-FFF2-40B4-BE49-F238E27FC236}">
                <a16:creationId xmlns:a16="http://schemas.microsoft.com/office/drawing/2014/main" id="{D95ADB82-DDBE-3193-D754-2769CE34573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839172" y="1901451"/>
            <a:ext cx="5609253" cy="3152742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1E65FD-2080-A8B3-0787-2E1335B68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9591" y="246062"/>
            <a:ext cx="1019984" cy="10199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6D8EE7-15CB-BB92-E584-E2279A70C2DC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63348D-8ADD-28E7-092E-5258CBE1F729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13659"/>
            <a:ext cx="3885460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"/>
                <a:ea typeface="Poppins Bold" charset="0"/>
                <a:cs typeface="Poppins Bold"/>
              </a:rPr>
              <a:t>Reflection and Debrief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424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5885"/>
            <a:ext cx="12192000" cy="3400425"/>
          </a:xfrm>
          <a:prstGeom prst="rect">
            <a:avLst/>
          </a:prstGeom>
          <a:solidFill>
            <a:srgbClr val="222E69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FF33D-492A-4CB4-B39E-75666B34EAAD}"/>
              </a:ext>
            </a:extLst>
          </p:cNvPr>
          <p:cNvSpPr txBox="1"/>
          <p:nvPr/>
        </p:nvSpPr>
        <p:spPr>
          <a:xfrm>
            <a:off x="888274" y="985437"/>
            <a:ext cx="4675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Larsseit"/>
                <a:cs typeface="Calibri"/>
              </a:rPr>
              <a:t>School-to-home Connection</a:t>
            </a:r>
            <a:endParaRPr lang="ko-KR" altLang="en-US" sz="4000" dirty="0">
              <a:solidFill>
                <a:schemeClr val="bg1"/>
              </a:solidFill>
              <a:latin typeface="Larsseit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B356F9-4569-4977-9075-A42881AB0F5A}"/>
              </a:ext>
            </a:extLst>
          </p:cNvPr>
          <p:cNvSpPr txBox="1"/>
          <p:nvPr/>
        </p:nvSpPr>
        <p:spPr>
          <a:xfrm>
            <a:off x="4966062" y="3836034"/>
            <a:ext cx="225987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2400" b="1" dirty="0">
                <a:latin typeface="Larsseit" pitchFamily="50" charset="0"/>
              </a:rPr>
              <a:t>Connection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E04758-6CF1-4729-882D-F58A0F2A6C6F}"/>
              </a:ext>
            </a:extLst>
          </p:cNvPr>
          <p:cNvSpPr txBox="1"/>
          <p:nvPr/>
        </p:nvSpPr>
        <p:spPr>
          <a:xfrm>
            <a:off x="2228247" y="4396987"/>
            <a:ext cx="7735506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dirty="0">
                <a:latin typeface="Larsseit"/>
              </a:rPr>
              <a:t>Continue your child’s goal setting around their future career and next steps from the closure section of this lesson plan. One idea is to create a vision board with your child to represent these goals and next steps visually. The website “Vision Board for Kids: The Complete Step-by-Step Guide” is helpful in describing how to make vision boards with your child.</a:t>
            </a:r>
            <a:endParaRPr lang="en-US" sz="2000" dirty="0">
              <a:latin typeface="Larssei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02235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A647D2-E6F4-110E-5BEB-19D77B97EDA9}"/>
              </a:ext>
            </a:extLst>
          </p:cNvPr>
          <p:cNvSpPr/>
          <p:nvPr/>
        </p:nvSpPr>
        <p:spPr>
          <a:xfrm>
            <a:off x="762000" y="2132015"/>
            <a:ext cx="10668000" cy="239553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8" name="Rectangle 7"/>
          <p:cNvSpPr/>
          <p:nvPr/>
        </p:nvSpPr>
        <p:spPr>
          <a:xfrm>
            <a:off x="11430000" y="2132015"/>
            <a:ext cx="762000" cy="2395538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2132015"/>
            <a:ext cx="762000" cy="2395538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B4C24D-67ED-40ED-9823-DC0075EA8C7D}"/>
              </a:ext>
            </a:extLst>
          </p:cNvPr>
          <p:cNvSpPr/>
          <p:nvPr/>
        </p:nvSpPr>
        <p:spPr>
          <a:xfrm>
            <a:off x="1577411" y="765454"/>
            <a:ext cx="90371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Larsseit" pitchFamily="50" charset="0"/>
                <a:cs typeface="Calibri"/>
              </a:rPr>
              <a:t>Extension Activity</a:t>
            </a:r>
            <a:endParaRPr lang="id-ID" sz="4000" b="1" dirty="0">
              <a:latin typeface="Larsseit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77BF99-6017-4C47-AF16-6583489385AB}"/>
              </a:ext>
            </a:extLst>
          </p:cNvPr>
          <p:cNvSpPr/>
          <p:nvPr/>
        </p:nvSpPr>
        <p:spPr>
          <a:xfrm>
            <a:off x="3844341" y="2613392"/>
            <a:ext cx="4503318" cy="163121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 dirty="0">
                <a:latin typeface="Larsseit"/>
              </a:rPr>
              <a:t>The website “My American Farm” has digital app games for students to play online to learn about the agriculture industry. Topics include growing crops for clothing and equipment engineering.</a:t>
            </a:r>
            <a:endParaRPr lang="en-US" sz="2000" dirty="0">
              <a:latin typeface="Larssei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702867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MediaLengthInSeconds xmlns="02c21179-db13-4073-9144-de1d3549699a" xsi:nil="true"/>
    <IconOverlay xmlns="http://schemas.microsoft.com/sharepoint/v4" xsi:nil="true"/>
    <TaxCatchAll xmlns="acf3d625-6d74-4d3b-8380-c4fe5de3d81c" xsi:nil="true"/>
    <SharedWithUsers xmlns="acf3d625-6d74-4d3b-8380-c4fe5de3d81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978195B2-38EC-433C-9855-83F6D68A542F}"/>
</file>

<file path=customXml/itemProps2.xml><?xml version="1.0" encoding="utf-8"?>
<ds:datastoreItem xmlns:ds="http://schemas.openxmlformats.org/officeDocument/2006/customXml" ds:itemID="{7E7893C3-A088-4AD8-A2E3-38817CB727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EA8468-D5A2-4E06-ADA2-0BF170FD64C0}">
  <ds:schemaRefs>
    <ds:schemaRef ds:uri="http://schemas.microsoft.com/office/2006/metadata/properties"/>
    <ds:schemaRef ds:uri="http://schemas.microsoft.com/office/infopath/2007/PartnerControls"/>
    <ds:schemaRef ds:uri="d0706973-1e41-4ad4-b081-36874bd36bc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330</Words>
  <Application>Microsoft Office PowerPoint</Application>
  <PresentationFormat>Widescreen</PresentationFormat>
  <Paragraphs>37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Larsseit</vt:lpstr>
      <vt:lpstr>Mercury Text G1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Shruthi Lahari C M</dc:creator>
  <cp:lastModifiedBy>Jen R</cp:lastModifiedBy>
  <cp:revision>183</cp:revision>
  <dcterms:created xsi:type="dcterms:W3CDTF">2021-05-12T09:51:02Z</dcterms:created>
  <dcterms:modified xsi:type="dcterms:W3CDTF">2023-08-29T17:48:10Z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Order">
    <vt:r8>187700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ColorHex">
    <vt:lpwstr/>
  </property>
  <property fmtid="{D5CDD505-2E9C-101B-9397-08002B2CF9AE}" pid="7" name="_Emoji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_ColorTag">
    <vt:lpwstr/>
  </property>
  <property fmtid="{D5CDD505-2E9C-101B-9397-08002B2CF9AE}" pid="12" name="TriggerFlowInfo">
    <vt:lpwstr/>
  </property>
  <property fmtid="{D5CDD505-2E9C-101B-9397-08002B2CF9AE}" pid="13" name="MediaServiceImageTags">
    <vt:lpwstr/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_activity">
    <vt:lpwstr>{"FileActivityType":"9","FileActivityTimeStamp":"2023-09-05T22:49:40.013Z","FileActivityUsersOnPage":[{"DisplayName":"Maya Watts","Id":"maya.watts@arizonafuture.org"}],"FileActivityNavigationId":null}</vt:lpwstr>
  </property>
</Properties>
</file>