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ustomXml" Target="../customXml/item1.xml"/><Relationship Id="rId3" Type="http://schemas.openxmlformats.org/officeDocument/2006/relationships/presProps" Target="presProps.xml"/><Relationship Id="rId12" Type="http://schemas.openxmlformats.org/officeDocument/2006/relationships/slide" Target="slides/slide7.xml"/><Relationship Id="rId7" Type="http://schemas.openxmlformats.org/officeDocument/2006/relationships/slide" Target="slides/slide2.xml"/><Relationship Id="rId2" Type="http://schemas.openxmlformats.org/officeDocument/2006/relationships/viewProps" Target="viewProps.xml"/><Relationship Id="rId1" Type="http://schemas.openxmlformats.org/officeDocument/2006/relationships/theme" Target="theme/theme1.xml"/><Relationship Id="rId11" Type="http://schemas.openxmlformats.org/officeDocument/2006/relationships/slide" Target="slides/slide6.xml"/><Relationship Id="rId6" Type="http://schemas.openxmlformats.org/officeDocument/2006/relationships/slide" Target="slides/slide1.xml"/><Relationship Id="rId5" Type="http://schemas.openxmlformats.org/officeDocument/2006/relationships/notesMaster" Target="notesMasters/notesMaster1.xml"/><Relationship Id="rId15" Type="http://schemas.openxmlformats.org/officeDocument/2006/relationships/customXml" Target="../customXml/item3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ustomXml" Target="../customXml/item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2b11e8990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2b11e8990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22b11e8990e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22b11e8990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2b11e8990e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2b11e8990e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22b11e8990e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22b11e8990e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22b11e8990e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22b11e8990e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2b11e8990e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22b11e8990e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5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Relationship Id="rId4" Type="http://schemas.openxmlformats.org/officeDocument/2006/relationships/image" Target="../media/image10.png"/><Relationship Id="rId5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D7A8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mic Sans MS"/>
                <a:ea typeface="Comic Sans MS"/>
                <a:cs typeface="Comic Sans MS"/>
                <a:sym typeface="Comic Sans MS"/>
              </a:rPr>
              <a:t>Tucson Local Food System</a:t>
            </a:r>
            <a:endParaRPr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D7A8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84875" y="445025"/>
            <a:ext cx="8520600" cy="12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600">
                <a:latin typeface="Comic Sans MS"/>
                <a:ea typeface="Comic Sans MS"/>
                <a:cs typeface="Comic Sans MS"/>
                <a:sym typeface="Comic Sans MS"/>
              </a:rPr>
              <a:t>What does it mean to be a UNESCO City of Gastronomy?</a:t>
            </a:r>
            <a:endParaRPr b="1" sz="36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447600" y="1952400"/>
            <a:ext cx="4260300" cy="254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4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food here tells a story that dates back 4,000 years to the Hohokam people and that’s why 2,000 edible plant varieties thrive in Tucson.</a:t>
            </a:r>
            <a:endParaRPr b="1" sz="24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grpSp>
        <p:nvGrpSpPr>
          <p:cNvPr id="62" name="Google Shape;62;p14"/>
          <p:cNvGrpSpPr/>
          <p:nvPr/>
        </p:nvGrpSpPr>
        <p:grpSpPr>
          <a:xfrm>
            <a:off x="5048938" y="1998725"/>
            <a:ext cx="3521813" cy="2172500"/>
            <a:chOff x="4944413" y="1862825"/>
            <a:chExt cx="3521813" cy="2172500"/>
          </a:xfrm>
        </p:grpSpPr>
        <p:sp>
          <p:nvSpPr>
            <p:cNvPr id="63" name="Google Shape;63;p14"/>
            <p:cNvSpPr txBox="1"/>
            <p:nvPr/>
          </p:nvSpPr>
          <p:spPr>
            <a:xfrm>
              <a:off x="5226525" y="3712225"/>
              <a:ext cx="32397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/>
                <a:t>Source: https://www.agfoundation.org/news/the-three-sisters</a:t>
              </a:r>
              <a:endParaRPr sz="900"/>
            </a:p>
          </p:txBody>
        </p:sp>
        <p:pic>
          <p:nvPicPr>
            <p:cNvPr id="64" name="Google Shape;64;p1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944413" y="1862825"/>
              <a:ext cx="3445323" cy="192112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D7A8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>
            <p:ph type="title"/>
          </p:nvPr>
        </p:nvSpPr>
        <p:spPr>
          <a:xfrm>
            <a:off x="363950" y="2673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600">
                <a:latin typeface="Comic Sans MS"/>
                <a:ea typeface="Comic Sans MS"/>
                <a:cs typeface="Comic Sans MS"/>
                <a:sym typeface="Comic Sans MS"/>
              </a:rPr>
              <a:t>Why eat local?</a:t>
            </a:r>
            <a:endParaRPr sz="36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0" name="Google Shape;70;p15"/>
          <p:cNvSpPr txBox="1"/>
          <p:nvPr>
            <p:ph idx="1" type="body"/>
          </p:nvPr>
        </p:nvSpPr>
        <p:spPr>
          <a:xfrm>
            <a:off x="363950" y="1314100"/>
            <a:ext cx="8520600" cy="97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mic Sans MS"/>
              <a:buChar char="●"/>
            </a:pPr>
            <a:r>
              <a:rPr b="1" lang="en" sz="24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Food doesn’t travel so far and so doesn’t add much to climate change.</a:t>
            </a:r>
            <a:endParaRPr b="1" sz="24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1" name="Google Shape;71;p15"/>
          <p:cNvSpPr txBox="1"/>
          <p:nvPr>
            <p:ph idx="1" type="body"/>
          </p:nvPr>
        </p:nvSpPr>
        <p:spPr>
          <a:xfrm>
            <a:off x="363950" y="2284600"/>
            <a:ext cx="8520600" cy="71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mic Sans MS"/>
              <a:buChar char="●"/>
            </a:pPr>
            <a:r>
              <a:rPr b="1" lang="en" sz="24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Pays local people in your community to work to feed us.</a:t>
            </a:r>
            <a:endParaRPr b="1" sz="24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2" name="Google Shape;72;p15"/>
          <p:cNvSpPr txBox="1"/>
          <p:nvPr>
            <p:ph idx="1" type="body"/>
          </p:nvPr>
        </p:nvSpPr>
        <p:spPr>
          <a:xfrm>
            <a:off x="363950" y="3002200"/>
            <a:ext cx="8520600" cy="71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mic Sans MS"/>
              <a:buChar char="●"/>
            </a:pPr>
            <a:r>
              <a:rPr b="1" lang="en" sz="24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Safer and healthier food that is more nutritious.</a:t>
            </a:r>
            <a:endParaRPr b="1" sz="24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3" name="Google Shape;73;p15"/>
          <p:cNvSpPr txBox="1"/>
          <p:nvPr>
            <p:ph idx="1" type="body"/>
          </p:nvPr>
        </p:nvSpPr>
        <p:spPr>
          <a:xfrm>
            <a:off x="363950" y="3719800"/>
            <a:ext cx="8520600" cy="71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mic Sans MS"/>
              <a:buChar char="●"/>
            </a:pPr>
            <a:r>
              <a:rPr b="1" lang="en" sz="24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It tastes better!</a:t>
            </a:r>
            <a:endParaRPr b="1" sz="24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D7A8"/>
        </a:solid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/>
          <p:nvPr>
            <p:ph type="title"/>
          </p:nvPr>
        </p:nvSpPr>
        <p:spPr>
          <a:xfrm>
            <a:off x="222075" y="3058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600">
                <a:latin typeface="Comic Sans MS"/>
                <a:ea typeface="Comic Sans MS"/>
                <a:cs typeface="Comic Sans MS"/>
                <a:sym typeface="Comic Sans MS"/>
              </a:rPr>
              <a:t>Tucson Farms</a:t>
            </a:r>
            <a:endParaRPr sz="36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9" name="Google Shape;79;p16"/>
          <p:cNvSpPr txBox="1"/>
          <p:nvPr>
            <p:ph idx="1" type="body"/>
          </p:nvPr>
        </p:nvSpPr>
        <p:spPr>
          <a:xfrm>
            <a:off x="3321013" y="3881963"/>
            <a:ext cx="2826300" cy="26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rPr i="1" lang="en" sz="900"/>
              <a:t>Source: https://tucsoncsa.org/</a:t>
            </a:r>
            <a:endParaRPr i="1" sz="900"/>
          </a:p>
        </p:txBody>
      </p:sp>
      <p:pic>
        <p:nvPicPr>
          <p:cNvPr id="80" name="Google Shape;8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63838" y="1121163"/>
            <a:ext cx="2826350" cy="2826350"/>
          </a:xfrm>
          <a:prstGeom prst="rect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81" name="Google Shape;81;p16"/>
          <p:cNvSpPr txBox="1"/>
          <p:nvPr/>
        </p:nvSpPr>
        <p:spPr>
          <a:xfrm>
            <a:off x="3263863" y="4084388"/>
            <a:ext cx="2826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1" lang="en" sz="1800">
                <a:latin typeface="Comic Sans MS"/>
                <a:ea typeface="Comic Sans MS"/>
                <a:cs typeface="Comic Sans MS"/>
                <a:sym typeface="Comic Sans MS"/>
              </a:rPr>
              <a:t>Westover Farm</a:t>
            </a:r>
            <a:endParaRPr b="1" sz="18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82" name="Google Shape;82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5451" y="1718400"/>
            <a:ext cx="2694798" cy="170670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6"/>
          <p:cNvSpPr txBox="1"/>
          <p:nvPr/>
        </p:nvSpPr>
        <p:spPr>
          <a:xfrm>
            <a:off x="437175" y="3425100"/>
            <a:ext cx="24798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/>
              <a:t>Source: https://tucsoncsa.org/</a:t>
            </a:r>
            <a:endParaRPr sz="900"/>
          </a:p>
        </p:txBody>
      </p:sp>
      <p:sp>
        <p:nvSpPr>
          <p:cNvPr id="84" name="Google Shape;84;p16"/>
          <p:cNvSpPr txBox="1"/>
          <p:nvPr/>
        </p:nvSpPr>
        <p:spPr>
          <a:xfrm>
            <a:off x="263900" y="3748200"/>
            <a:ext cx="26949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Comic Sans MS"/>
                <a:ea typeface="Comic Sans MS"/>
                <a:cs typeface="Comic Sans MS"/>
                <a:sym typeface="Comic Sans MS"/>
              </a:rPr>
              <a:t>Barrio Bread</a:t>
            </a:r>
            <a:endParaRPr b="1" sz="18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5" name="Google Shape;85;p16"/>
          <p:cNvSpPr txBox="1"/>
          <p:nvPr/>
        </p:nvSpPr>
        <p:spPr>
          <a:xfrm>
            <a:off x="6473800" y="3345375"/>
            <a:ext cx="22017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/>
              <a:t>Source: https://tucsoncsa.org/producer/forbes-meat-co/</a:t>
            </a:r>
            <a:endParaRPr sz="900"/>
          </a:p>
        </p:txBody>
      </p:sp>
      <p:pic>
        <p:nvPicPr>
          <p:cNvPr id="86" name="Google Shape;86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73800" y="1338000"/>
            <a:ext cx="2098778" cy="208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6"/>
          <p:cNvSpPr txBox="1"/>
          <p:nvPr/>
        </p:nvSpPr>
        <p:spPr>
          <a:xfrm>
            <a:off x="6437075" y="3785675"/>
            <a:ext cx="2479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1" lang="en" sz="1800">
                <a:latin typeface="Comic Sans MS"/>
                <a:ea typeface="Comic Sans MS"/>
                <a:cs typeface="Comic Sans MS"/>
                <a:sym typeface="Comic Sans MS"/>
              </a:rPr>
              <a:t>Forbes Meat Co.</a:t>
            </a:r>
            <a:endParaRPr b="1" sz="18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D7A8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7"/>
          <p:cNvSpPr txBox="1"/>
          <p:nvPr>
            <p:ph type="title"/>
          </p:nvPr>
        </p:nvSpPr>
        <p:spPr>
          <a:xfrm>
            <a:off x="311700" y="2463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Comic Sans MS"/>
                <a:ea typeface="Comic Sans MS"/>
                <a:cs typeface="Comic Sans MS"/>
                <a:sym typeface="Comic Sans MS"/>
              </a:rPr>
              <a:t>Tucson Farmer’s Markets</a:t>
            </a:r>
            <a:endParaRPr sz="36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3" name="Google Shape;93;p17"/>
          <p:cNvSpPr txBox="1"/>
          <p:nvPr>
            <p:ph idx="1" type="body"/>
          </p:nvPr>
        </p:nvSpPr>
        <p:spPr>
          <a:xfrm>
            <a:off x="245650" y="3763525"/>
            <a:ext cx="2892000" cy="52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900"/>
              <a:t>Source: https://tucson.cityofgastronomy.org/farmers-markets</a:t>
            </a:r>
            <a:endParaRPr sz="900"/>
          </a:p>
        </p:txBody>
      </p:sp>
      <p:pic>
        <p:nvPicPr>
          <p:cNvPr id="94" name="Google Shape;9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3500" y="1150425"/>
            <a:ext cx="2776292" cy="271335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7"/>
          <p:cNvSpPr txBox="1"/>
          <p:nvPr/>
        </p:nvSpPr>
        <p:spPr>
          <a:xfrm>
            <a:off x="152350" y="4098075"/>
            <a:ext cx="30786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800">
                <a:latin typeface="Comic Sans MS"/>
                <a:ea typeface="Comic Sans MS"/>
                <a:cs typeface="Comic Sans MS"/>
                <a:sym typeface="Comic Sans MS"/>
              </a:rPr>
              <a:t>Santa Cruz River Farmers Market</a:t>
            </a:r>
            <a:endParaRPr b="1" sz="18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6" name="Google Shape;96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96699" y="1170125"/>
            <a:ext cx="5704426" cy="2673949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7"/>
          <p:cNvSpPr txBox="1"/>
          <p:nvPr/>
        </p:nvSpPr>
        <p:spPr>
          <a:xfrm>
            <a:off x="3196663" y="3844075"/>
            <a:ext cx="57045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900">
                <a:solidFill>
                  <a:schemeClr val="dk2"/>
                </a:solidFill>
              </a:rPr>
              <a:t>Source: https://tucson.cityofgastronomy.org/farmers-markets</a:t>
            </a:r>
            <a:endParaRPr sz="900">
              <a:solidFill>
                <a:schemeClr val="dk2"/>
              </a:solidFill>
            </a:endParaRPr>
          </a:p>
        </p:txBody>
      </p:sp>
      <p:sp>
        <p:nvSpPr>
          <p:cNvPr id="98" name="Google Shape;98;p17"/>
          <p:cNvSpPr txBox="1"/>
          <p:nvPr/>
        </p:nvSpPr>
        <p:spPr>
          <a:xfrm>
            <a:off x="3230875" y="4023350"/>
            <a:ext cx="5704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Comic Sans MS"/>
                <a:ea typeface="Comic Sans MS"/>
                <a:cs typeface="Comic Sans MS"/>
                <a:sym typeface="Comic Sans MS"/>
              </a:rPr>
              <a:t>Oro Valley Market</a:t>
            </a:r>
            <a:endParaRPr b="1" sz="18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D7A8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8"/>
          <p:cNvSpPr txBox="1"/>
          <p:nvPr>
            <p:ph type="title"/>
          </p:nvPr>
        </p:nvSpPr>
        <p:spPr>
          <a:xfrm>
            <a:off x="259425" y="330550"/>
            <a:ext cx="8520600" cy="133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Comic Sans MS"/>
                <a:ea typeface="Comic Sans MS"/>
                <a:cs typeface="Comic Sans MS"/>
                <a:sym typeface="Comic Sans MS"/>
              </a:rPr>
              <a:t>Tucson restaurants &amp; grocery stores using locally sourced food</a:t>
            </a:r>
            <a:endParaRPr sz="36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4" name="Google Shape;104;p18"/>
          <p:cNvSpPr txBox="1"/>
          <p:nvPr>
            <p:ph idx="1" type="body"/>
          </p:nvPr>
        </p:nvSpPr>
        <p:spPr>
          <a:xfrm>
            <a:off x="634475" y="3944700"/>
            <a:ext cx="2998500" cy="32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900"/>
              <a:t>Source: https://www.harvestov.com/</a:t>
            </a:r>
            <a:endParaRPr sz="900"/>
          </a:p>
        </p:txBody>
      </p:sp>
      <p:pic>
        <p:nvPicPr>
          <p:cNvPr id="105" name="Google Shape;10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4425" y="1963425"/>
            <a:ext cx="2998588" cy="206195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8"/>
          <p:cNvSpPr txBox="1"/>
          <p:nvPr/>
        </p:nvSpPr>
        <p:spPr>
          <a:xfrm>
            <a:off x="595250" y="4195700"/>
            <a:ext cx="3037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Comic Sans MS"/>
                <a:ea typeface="Comic Sans MS"/>
                <a:cs typeface="Comic Sans MS"/>
                <a:sym typeface="Comic Sans MS"/>
              </a:rPr>
              <a:t>Harvest Restaurant</a:t>
            </a:r>
            <a:endParaRPr b="1" sz="18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07" name="Google Shape;10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45716" y="1751713"/>
            <a:ext cx="3554084" cy="248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8"/>
          <p:cNvSpPr txBox="1"/>
          <p:nvPr/>
        </p:nvSpPr>
        <p:spPr>
          <a:xfrm>
            <a:off x="4745713" y="4195700"/>
            <a:ext cx="35541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/>
              <a:t>Source: https://thisistucson.com/</a:t>
            </a:r>
            <a:endParaRPr sz="900"/>
          </a:p>
        </p:txBody>
      </p:sp>
      <p:sp>
        <p:nvSpPr>
          <p:cNvPr id="109" name="Google Shape;109;p18"/>
          <p:cNvSpPr txBox="1"/>
          <p:nvPr/>
        </p:nvSpPr>
        <p:spPr>
          <a:xfrm>
            <a:off x="4754875" y="4381950"/>
            <a:ext cx="3554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Comic Sans MS"/>
                <a:ea typeface="Comic Sans MS"/>
                <a:cs typeface="Comic Sans MS"/>
                <a:sym typeface="Comic Sans MS"/>
              </a:rPr>
              <a:t>Gallery of Food Bodega</a:t>
            </a:r>
            <a:endParaRPr b="1" sz="18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D7A8"/>
        </a:solid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9"/>
          <p:cNvSpPr txBox="1"/>
          <p:nvPr>
            <p:ph type="title"/>
          </p:nvPr>
        </p:nvSpPr>
        <p:spPr>
          <a:xfrm>
            <a:off x="311700" y="271800"/>
            <a:ext cx="8520600" cy="91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Comic Sans MS"/>
                <a:ea typeface="Comic Sans MS"/>
                <a:cs typeface="Comic Sans MS"/>
                <a:sym typeface="Comic Sans MS"/>
              </a:rPr>
              <a:t>Tucson Chefs</a:t>
            </a:r>
            <a:endParaRPr sz="36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15" name="Google Shape;115;p19"/>
          <p:cNvSpPr txBox="1"/>
          <p:nvPr>
            <p:ph idx="1" type="body"/>
          </p:nvPr>
        </p:nvSpPr>
        <p:spPr>
          <a:xfrm>
            <a:off x="395725" y="4247500"/>
            <a:ext cx="1968900" cy="30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900"/>
              <a:t>Source: https://tucsonfoodie.com/</a:t>
            </a:r>
            <a:endParaRPr sz="900"/>
          </a:p>
        </p:txBody>
      </p:sp>
      <p:sp>
        <p:nvSpPr>
          <p:cNvPr id="116" name="Google Shape;116;p19"/>
          <p:cNvSpPr txBox="1"/>
          <p:nvPr>
            <p:ph idx="1" type="body"/>
          </p:nvPr>
        </p:nvSpPr>
        <p:spPr>
          <a:xfrm>
            <a:off x="6462125" y="4247500"/>
            <a:ext cx="2197200" cy="30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900"/>
              <a:t>Source: https://tucsonfoodie.com/</a:t>
            </a:r>
            <a:endParaRPr sz="900"/>
          </a:p>
        </p:txBody>
      </p:sp>
      <p:sp>
        <p:nvSpPr>
          <p:cNvPr id="117" name="Google Shape;117;p19"/>
          <p:cNvSpPr txBox="1"/>
          <p:nvPr>
            <p:ph idx="1" type="body"/>
          </p:nvPr>
        </p:nvSpPr>
        <p:spPr>
          <a:xfrm>
            <a:off x="3323850" y="4247500"/>
            <a:ext cx="2185200" cy="30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900"/>
              <a:t>Source: https://tucsonfoodie.com/</a:t>
            </a:r>
            <a:endParaRPr sz="900"/>
          </a:p>
        </p:txBody>
      </p:sp>
      <p:pic>
        <p:nvPicPr>
          <p:cNvPr id="118" name="Google Shape;11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5588" y="1190525"/>
            <a:ext cx="1765018" cy="3146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71850" y="1190525"/>
            <a:ext cx="2185304" cy="3146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27604" y="1190525"/>
            <a:ext cx="2197245" cy="3146598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9"/>
          <p:cNvSpPr txBox="1"/>
          <p:nvPr/>
        </p:nvSpPr>
        <p:spPr>
          <a:xfrm>
            <a:off x="497725" y="4453650"/>
            <a:ext cx="1764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Comic Sans MS"/>
                <a:ea typeface="Comic Sans MS"/>
                <a:cs typeface="Comic Sans MS"/>
                <a:sym typeface="Comic Sans MS"/>
              </a:rPr>
              <a:t>Don Guerra</a:t>
            </a:r>
            <a:endParaRPr b="1" sz="18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2" name="Google Shape;122;p19"/>
          <p:cNvSpPr txBox="1"/>
          <p:nvPr/>
        </p:nvSpPr>
        <p:spPr>
          <a:xfrm>
            <a:off x="3212250" y="4484400"/>
            <a:ext cx="2229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omic Sans MS"/>
                <a:ea typeface="Comic Sans MS"/>
                <a:cs typeface="Comic Sans MS"/>
                <a:sym typeface="Comic Sans MS"/>
              </a:rPr>
              <a:t>Mazon</a:t>
            </a:r>
            <a:r>
              <a:rPr b="1" lang="en" sz="1800">
                <a:latin typeface="Comic Sans MS"/>
                <a:ea typeface="Comic Sans MS"/>
                <a:cs typeface="Comic Sans MS"/>
                <a:sym typeface="Comic Sans MS"/>
              </a:rPr>
              <a:t>Maria </a:t>
            </a:r>
            <a:endParaRPr b="1" sz="18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3" name="Google Shape;123;p19"/>
          <p:cNvSpPr txBox="1"/>
          <p:nvPr/>
        </p:nvSpPr>
        <p:spPr>
          <a:xfrm>
            <a:off x="6289175" y="4484400"/>
            <a:ext cx="2229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Comic Sans MS"/>
                <a:ea typeface="Comic Sans MS"/>
                <a:cs typeface="Comic Sans MS"/>
                <a:sym typeface="Comic Sans MS"/>
              </a:rPr>
              <a:t>John Martinez</a:t>
            </a:r>
            <a:endParaRPr b="1" sz="18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0106F76F4E12B458C40AA227BD866B0" ma:contentTypeVersion="21" ma:contentTypeDescription="Create a new document." ma:contentTypeScope="" ma:versionID="1942974a823ce4c9dfd6da873e0308f3">
  <xsd:schema xmlns:xsd="http://www.w3.org/2001/XMLSchema" xmlns:xs="http://www.w3.org/2001/XMLSchema" xmlns:p="http://schemas.microsoft.com/office/2006/metadata/properties" xmlns:ns2="02c21179-db13-4073-9144-de1d3549699a" xmlns:ns3="acf3d625-6d74-4d3b-8380-c4fe5de3d81c" xmlns:ns4="http://schemas.microsoft.com/sharepoint/v4" targetNamespace="http://schemas.microsoft.com/office/2006/metadata/properties" ma:root="true" ma:fieldsID="6f7c108c6da304729898fdd443d5e514" ns2:_="" ns3:_="" ns4:_="">
    <xsd:import namespace="02c21179-db13-4073-9144-de1d3549699a"/>
    <xsd:import namespace="acf3d625-6d74-4d3b-8380-c4fe5de3d81c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4:IconOverlay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c21179-db13-4073-9144-de1d354969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ec54927-50ae-4690-87f2-c5740ba4bcd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f3d625-6d74-4d3b-8380-c4fe5de3d81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4c5e4fdb-e520-40b6-b92e-d101c514494e}" ma:internalName="TaxCatchAll" ma:showField="CatchAllData" ma:web="acf3d625-6d74-4d3b-8380-c4fe5de3d8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2c21179-db13-4073-9144-de1d3549699a">
      <Terms xmlns="http://schemas.microsoft.com/office/infopath/2007/PartnerControls"/>
    </lcf76f155ced4ddcb4097134ff3c332f>
    <IconOverlay xmlns="http://schemas.microsoft.com/sharepoint/v4" xsi:nil="true"/>
    <TaxCatchAll xmlns="acf3d625-6d74-4d3b-8380-c4fe5de3d81c" xsi:nil="true"/>
    <MediaLengthInSeconds xmlns="02c21179-db13-4073-9144-de1d3549699a" xsi:nil="true"/>
    <SharedWithUsers xmlns="acf3d625-6d74-4d3b-8380-c4fe5de3d81c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48C3B5D4-F560-474D-82A4-5AEBA502D40C}"/>
</file>

<file path=customXml/itemProps2.xml><?xml version="1.0" encoding="utf-8"?>
<ds:datastoreItem xmlns:ds="http://schemas.openxmlformats.org/officeDocument/2006/customXml" ds:itemID="{24B24437-D071-4EB3-A034-16C72D6BCEC1}"/>
</file>

<file path=customXml/itemProps3.xml><?xml version="1.0" encoding="utf-8"?>
<ds:datastoreItem xmlns:ds="http://schemas.openxmlformats.org/officeDocument/2006/customXml" ds:itemID="{CB40321D-3DBF-441A-B7E0-13F0E3DF81F3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0x01010080106F76F4E12B458C40AA227BD866B0</vt:lpwstr>
  </property>
  <property fmtid="{D5CDD505-2E9C-101B-9397-08002B2CF9AE}" pid="3" name="MediaServiceImageTags">
    <vt:lpwstr/>
  </property>
  <property fmtid="{D5CDD505-2E9C-101B-9397-08002B2CF9AE}" pid="4" name="Order">
    <vt:lpwstr>193000.000000000</vt:lpwstr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</Properties>
</file>