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0F16DD-094E-E632-513B-21894F46A881}" v="4" dt="2023-07-14T18:27:53.2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ya.watts@arizonafuture.org" userId="S::urn:spo:guest#maya.watts@arizonafuture.org::" providerId="AD" clId="Web-{8B0F16DD-094E-E632-513B-21894F46A881}"/>
    <pc:docChg chg="modSld">
      <pc:chgData name="maya.watts@arizonafuture.org" userId="S::urn:spo:guest#maya.watts@arizonafuture.org::" providerId="AD" clId="Web-{8B0F16DD-094E-E632-513B-21894F46A881}" dt="2023-07-14T18:27:53.204" v="3" actId="20577"/>
      <pc:docMkLst>
        <pc:docMk/>
      </pc:docMkLst>
      <pc:sldChg chg="modSp">
        <pc:chgData name="maya.watts@arizonafuture.org" userId="S::urn:spo:guest#maya.watts@arizonafuture.org::" providerId="AD" clId="Web-{8B0F16DD-094E-E632-513B-21894F46A881}" dt="2023-07-14T18:27:53.204" v="3" actId="20577"/>
        <pc:sldMkLst>
          <pc:docMk/>
          <pc:sldMk cId="0" sldId="256"/>
        </pc:sldMkLst>
        <pc:spChg chg="mod">
          <ac:chgData name="maya.watts@arizonafuture.org" userId="S::urn:spo:guest#maya.watts@arizonafuture.org::" providerId="AD" clId="Web-{8B0F16DD-094E-E632-513B-21894F46A881}" dt="2023-07-14T18:27:53.204" v="3" actId="20577"/>
          <ac:spMkLst>
            <pc:docMk/>
            <pc:sldMk cId="0" sldId="256"/>
            <ac:spMk id="5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2b03ba9dae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2b03ba9dae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2b03ba9dae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2b03ba9dae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2b03ba9dae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2b03ba9dae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2b03ba9dae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2b03ba9dae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2b03ba9dae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2b03ba9dae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2b03ba9dae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2b03ba9dae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2b03ba9dae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2b03ba9dae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2b03ba9dae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2b03ba9dae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2b03ba9dae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2b03ba9dae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2b03ba9dae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2b03ba9dae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2b03ba9dae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2b03ba9dae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2b03ba9da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2b03ba9da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2b03ba9dae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2b03ba9dae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2b03ba9dae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2b03ba9dae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2b03ba9da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2b03ba9da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2b03ba9dae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2b03ba9dae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8520600" cy="5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Using this template</a:t>
            </a:r>
            <a:endParaRPr sz="300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256275" y="1268075"/>
            <a:ext cx="8520600" cy="233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81000" algn="l">
              <a:buSzPts val="2400"/>
              <a:buAutoNum type="arabicPeriod"/>
            </a:pPr>
            <a:r>
              <a:rPr lang="en" sz="2400" dirty="0"/>
              <a:t>Make a copy of this template slide deck.</a:t>
            </a:r>
            <a:endParaRPr sz="2400" dirty="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 dirty="0"/>
              <a:t>Add the name of your location on the title slide.</a:t>
            </a:r>
            <a:endParaRPr sz="2400" dirty="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 dirty="0"/>
              <a:t>On the blank slides, add images using the prompts. Be sure to source your material under the image.</a:t>
            </a:r>
            <a:endParaRPr sz="2400" dirty="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 dirty="0"/>
              <a:t>Delete the prompts.</a:t>
            </a:r>
            <a:endParaRPr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/>
        </p:nvSpPr>
        <p:spPr>
          <a:xfrm>
            <a:off x="301525" y="591950"/>
            <a:ext cx="6861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Insert images of places local foods come from on these slides. Add more slides as needed. Delete this text box.</a:t>
            </a:r>
            <a:endParaRPr sz="1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/>
          <p:nvPr/>
        </p:nvSpPr>
        <p:spPr>
          <a:xfrm>
            <a:off x="301525" y="591950"/>
            <a:ext cx="6861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Insert images of places local foods come from on these slides. Add more slides as needed. Delete this text box.</a:t>
            </a:r>
            <a:endParaRPr sz="1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/>
          <p:nvPr/>
        </p:nvSpPr>
        <p:spPr>
          <a:xfrm>
            <a:off x="301525" y="591950"/>
            <a:ext cx="6861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Insert images of places local foods come from on these slides. Add more slides as needed. Delete this text box.</a:t>
            </a:r>
            <a:endParaRPr sz="1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>
            <a:spLocks noGrp="1"/>
          </p:cNvSpPr>
          <p:nvPr>
            <p:ph type="title"/>
          </p:nvPr>
        </p:nvSpPr>
        <p:spPr>
          <a:xfrm>
            <a:off x="322775" y="841175"/>
            <a:ext cx="4978200" cy="33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1000"/>
              </a:spcAft>
              <a:buNone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Retail: What jobs do people have to get the food to us in grocery stores and restaurants?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3" name="Google Shape;12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9125" y="1622876"/>
            <a:ext cx="3173651" cy="21157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5"/>
          <p:cNvSpPr txBox="1"/>
          <p:nvPr/>
        </p:nvSpPr>
        <p:spPr>
          <a:xfrm>
            <a:off x="5382400" y="3649950"/>
            <a:ext cx="32871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/>
              <a:t>Source: https://www.trade-schools.net/articles/careers-in-food</a:t>
            </a:r>
            <a:endParaRPr sz="1000" i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/>
        </p:nvSpPr>
        <p:spPr>
          <a:xfrm>
            <a:off x="301525" y="591950"/>
            <a:ext cx="6861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Insert images of local restaurants and grocery stores on  these slides. Add more slides as needed. Delete this text box.</a:t>
            </a:r>
            <a:endParaRPr sz="1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7"/>
          <p:cNvSpPr txBox="1"/>
          <p:nvPr/>
        </p:nvSpPr>
        <p:spPr>
          <a:xfrm>
            <a:off x="301525" y="591950"/>
            <a:ext cx="6861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Insert images of local restaurants and grocery stores on  these slides. Add more slides as needed. Delete this text box.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 txBox="1"/>
          <p:nvPr/>
        </p:nvSpPr>
        <p:spPr>
          <a:xfrm>
            <a:off x="301525" y="591950"/>
            <a:ext cx="6861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Insert images of local restaurants and grocery stores on  these slides. Add more slides as needed. Delete this text box.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9"/>
          <p:cNvSpPr txBox="1"/>
          <p:nvPr/>
        </p:nvSpPr>
        <p:spPr>
          <a:xfrm>
            <a:off x="301525" y="591950"/>
            <a:ext cx="6861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Insert images of local restaurants and grocery stores on  these slides. Add more slides as needed. Delete this text box.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697050" y="959428"/>
            <a:ext cx="5153400" cy="256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Comic Sans MS"/>
                <a:ea typeface="Comic Sans MS"/>
                <a:cs typeface="Comic Sans MS"/>
                <a:sym typeface="Comic Sans MS"/>
              </a:rPr>
              <a:t>Who gets our food to us?</a:t>
            </a:r>
            <a:endParaRPr sz="6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275" y="959425"/>
            <a:ext cx="3078475" cy="30784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323700" y="3972900"/>
            <a:ext cx="3078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/>
              <a:t>Source: https://www.superkidsnutrition.com</a:t>
            </a:r>
            <a:endParaRPr sz="1000" i="1"/>
          </a:p>
        </p:txBody>
      </p:sp>
      <p:sp>
        <p:nvSpPr>
          <p:cNvPr id="63" name="Google Shape;63;p14"/>
          <p:cNvSpPr txBox="1"/>
          <p:nvPr/>
        </p:nvSpPr>
        <p:spPr>
          <a:xfrm>
            <a:off x="4026125" y="3551675"/>
            <a:ext cx="4824300" cy="9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mic Sans MS"/>
                <a:ea typeface="Comic Sans MS"/>
                <a:cs typeface="Comic Sans MS"/>
                <a:sym typeface="Comic Sans MS"/>
              </a:rPr>
              <a:t>The (Name of locality) </a:t>
            </a:r>
            <a:endParaRPr sz="24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mic Sans MS"/>
                <a:ea typeface="Comic Sans MS"/>
                <a:cs typeface="Comic Sans MS"/>
                <a:sym typeface="Comic Sans MS"/>
              </a:rPr>
              <a:t>Food System</a:t>
            </a:r>
            <a:endParaRPr sz="24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2749125"/>
            <a:ext cx="8520600" cy="15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latin typeface="Comic Sans MS"/>
                <a:ea typeface="Comic Sans MS"/>
                <a:cs typeface="Comic Sans MS"/>
                <a:sym typeface="Comic Sans MS"/>
              </a:rPr>
              <a:t>Production: What jobs do people have to grow the food for us? </a:t>
            </a:r>
            <a:endParaRPr sz="4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600"/>
              </a:spcBef>
              <a:spcAft>
                <a:spcPts val="1000"/>
              </a:spcAft>
              <a:buNone/>
            </a:pPr>
            <a:endParaRPr sz="4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299499"/>
            <a:ext cx="4572000" cy="210597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/>
        </p:nvSpPr>
        <p:spPr>
          <a:xfrm>
            <a:off x="2241425" y="2332300"/>
            <a:ext cx="4539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/>
              <a:t>Source: https://www.npr.org</a:t>
            </a:r>
            <a:endParaRPr sz="1000"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/>
        </p:nvSpPr>
        <p:spPr>
          <a:xfrm>
            <a:off x="301525" y="591950"/>
            <a:ext cx="83019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Insert images of places food is grown in your local area on these slides. Add more slides as needed. Delete this text box.</a:t>
            </a:r>
            <a:endParaRPr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/>
        </p:nvSpPr>
        <p:spPr>
          <a:xfrm>
            <a:off x="301525" y="591950"/>
            <a:ext cx="8172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Insert images of places food is grown in your local area on these slides. Add more slides as needed. Delete this text box.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/>
        </p:nvSpPr>
        <p:spPr>
          <a:xfrm>
            <a:off x="301525" y="591950"/>
            <a:ext cx="8283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Insert images of places food is grown in your local area on these slides. Add more slides as needed. Delete this text box.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/>
        </p:nvSpPr>
        <p:spPr>
          <a:xfrm>
            <a:off x="301525" y="591950"/>
            <a:ext cx="8227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Insert images of places food is grown in your local area on these slides. Add more slides as needed. Delete this text box.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311675" y="319675"/>
            <a:ext cx="4812000" cy="46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Distribution:</a:t>
            </a:r>
            <a:endParaRPr sz="4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40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jobs do people have to get the food from the farmers to the markets where we live? 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6" name="Google Shape;96;p20"/>
          <p:cNvSpPr txBox="1"/>
          <p:nvPr/>
        </p:nvSpPr>
        <p:spPr>
          <a:xfrm>
            <a:off x="5326975" y="3494600"/>
            <a:ext cx="32871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/>
              <a:t>Source: https://www.eatthis.com</a:t>
            </a:r>
            <a:endParaRPr sz="1000" i="1"/>
          </a:p>
        </p:txBody>
      </p:sp>
      <p:pic>
        <p:nvPicPr>
          <p:cNvPr id="97" name="Google Shape;9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2401" y="1050075"/>
            <a:ext cx="3418200" cy="2503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/>
        </p:nvSpPr>
        <p:spPr>
          <a:xfrm>
            <a:off x="301525" y="591950"/>
            <a:ext cx="6861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Insert images of places local foods come from on these slides. Add more slides as needed. Delete this text box.</a:t>
            </a:r>
            <a:endParaRPr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  <MediaLengthInSeconds xmlns="02c21179-db13-4073-9144-de1d3549699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A442EA-0E37-4A15-BC39-139A74D02E22}">
  <ds:schemaRefs>
    <ds:schemaRef ds:uri="http://schemas.microsoft.com/office/2006/metadata/properties"/>
    <ds:schemaRef ds:uri="http://schemas.microsoft.com/office/infopath/2007/PartnerControls"/>
    <ds:schemaRef ds:uri="d0706973-1e41-4ad4-b081-36874bd36bc5"/>
  </ds:schemaRefs>
</ds:datastoreItem>
</file>

<file path=customXml/itemProps2.xml><?xml version="1.0" encoding="utf-8"?>
<ds:datastoreItem xmlns:ds="http://schemas.openxmlformats.org/officeDocument/2006/customXml" ds:itemID="{B50CE4CC-7389-4E57-AF9E-A55D470353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FE0DA8-0C5B-4365-ADD4-EAD92CB06980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17</Slides>
  <Notes>17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Simple Light</vt:lpstr>
      <vt:lpstr>Using this template</vt:lpstr>
      <vt:lpstr>Who gets our food to us?</vt:lpstr>
      <vt:lpstr>Production: What jobs do people have to grow the food for us?  </vt:lpstr>
      <vt:lpstr>PowerPoint Presentation</vt:lpstr>
      <vt:lpstr>PowerPoint Presentation</vt:lpstr>
      <vt:lpstr>PowerPoint Presentation</vt:lpstr>
      <vt:lpstr>PowerPoint Presentation</vt:lpstr>
      <vt:lpstr>Distribution: What jobs do people have to get the food from the farmers to the markets where we live? </vt:lpstr>
      <vt:lpstr>PowerPoint Presentation</vt:lpstr>
      <vt:lpstr>PowerPoint Presentation</vt:lpstr>
      <vt:lpstr>PowerPoint Presentation</vt:lpstr>
      <vt:lpstr>PowerPoint Presentation</vt:lpstr>
      <vt:lpstr>Retail: What jobs do people have to get the food to us in grocery stores and restaurants?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revision>3</cp:revision>
  <dcterms:modified xsi:type="dcterms:W3CDTF">2023-07-14T18:27:57Z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Order">
    <vt:r8>192700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