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34475" cx="12179300"/>
  <p:notesSz cx="6858000" cy="9144000"/>
  <p:embeddedFontLst>
    <p:embeddedFont>
      <p:font typeface="Open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ieEIlqhcm57Z+pW4f6kSlzG3ED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77" orient="horz"/>
        <p:guide pos="38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OpenSans-boldItalic.fntdata"/><Relationship Id="rId9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penSans-regular.fntdata"/><Relationship Id="rId8" Type="http://schemas.openxmlformats.org/officeDocument/2006/relationships/font" Target="fonts/Open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913448" y="2837610"/>
            <a:ext cx="10352405" cy="1957992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826895" y="5176202"/>
            <a:ext cx="8525510" cy="2334366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rgbClr val="888888"/>
              </a:buClr>
              <a:buSzPts val="43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075485" y="-335140"/>
            <a:ext cx="6028331" cy="10961370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454891" y="4656045"/>
            <a:ext cx="10390465" cy="2055258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757114" y="2702282"/>
            <a:ext cx="10390465" cy="5962784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08965" y="2131380"/>
            <a:ext cx="10961370" cy="6028331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962081" y="5869747"/>
            <a:ext cx="10352405" cy="1814208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Calibri"/>
              <a:buNone/>
              <a:defRPr b="1" sz="5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962081" y="3871582"/>
            <a:ext cx="10352405" cy="1998166"/>
          </a:xfrm>
          <a:prstGeom prst="rect">
            <a:avLst/>
          </a:prstGeom>
          <a:noFill/>
          <a:ln>
            <a:noFill/>
          </a:ln>
        </p:spPr>
        <p:txBody>
          <a:bodyPr anchorCtr="0" anchor="b" bIns="60875" lIns="121775" spcFirstLastPara="1" rIns="121775" wrap="square" tIns="608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6725" y="2841838"/>
            <a:ext cx="4009020" cy="8037070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463550" lvl="0" marL="4572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1pPr>
            <a:lvl2pPr indent="-431800" lvl="1" marL="914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68733" y="2841838"/>
            <a:ext cx="4009020" cy="8037070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463550" lvl="0" marL="4572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1pPr>
            <a:lvl2pPr indent="-431800" lvl="1" marL="914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08966" y="2044685"/>
            <a:ext cx="5381306" cy="852127"/>
          </a:xfrm>
          <a:prstGeom prst="rect">
            <a:avLst/>
          </a:prstGeom>
          <a:noFill/>
          <a:ln>
            <a:noFill/>
          </a:ln>
        </p:spPr>
        <p:txBody>
          <a:bodyPr anchorCtr="0" anchor="b" bIns="60875" lIns="121775" spcFirstLastPara="1" rIns="121775" wrap="square" tIns="608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08966" y="2896813"/>
            <a:ext cx="5381306" cy="5262896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1950" lvl="3" marL="1828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86917" y="2044685"/>
            <a:ext cx="5383420" cy="852127"/>
          </a:xfrm>
          <a:prstGeom prst="rect">
            <a:avLst/>
          </a:prstGeom>
          <a:noFill/>
          <a:ln>
            <a:noFill/>
          </a:ln>
        </p:spPr>
        <p:txBody>
          <a:bodyPr anchorCtr="0" anchor="b" bIns="60875" lIns="121775" spcFirstLastPara="1" rIns="121775" wrap="square" tIns="608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86917" y="2896813"/>
            <a:ext cx="5383420" cy="5262896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1950" lvl="3" marL="1828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08967" y="363687"/>
            <a:ext cx="4006906" cy="1547786"/>
          </a:xfrm>
          <a:prstGeom prst="rect">
            <a:avLst/>
          </a:prstGeom>
          <a:noFill/>
          <a:ln>
            <a:noFill/>
          </a:ln>
        </p:spPr>
        <p:txBody>
          <a:bodyPr anchorCtr="0" anchor="b" bIns="60875" lIns="121775" spcFirstLastPara="1" rIns="121775" wrap="square" tIns="608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761769" y="363690"/>
            <a:ext cx="6808568" cy="7796021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501650" lvl="0" marL="4572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1pPr>
            <a:lvl2pPr indent="-463550" lvl="1" marL="9144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1800" lvl="2" marL="1371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400050" lvl="3" marL="18288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indent="-400050" lvl="4" marL="22860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indent="-400050" lvl="5" marL="2743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indent="-400050" lvl="6" marL="32004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indent="-400050" lvl="7" marL="36576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indent="-400050" lvl="8" marL="41148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08967" y="1911476"/>
            <a:ext cx="4006906" cy="6248235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387228" y="6394134"/>
            <a:ext cx="7307580" cy="754864"/>
          </a:xfrm>
          <a:prstGeom prst="rect">
            <a:avLst/>
          </a:prstGeom>
          <a:noFill/>
          <a:ln>
            <a:noFill/>
          </a:ln>
        </p:spPr>
        <p:txBody>
          <a:bodyPr anchorCtr="0" anchor="b" bIns="60875" lIns="121775" spcFirstLastPara="1" rIns="121775" wrap="square" tIns="608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387228" y="816182"/>
            <a:ext cx="7307580" cy="548068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387228" y="7148998"/>
            <a:ext cx="7307580" cy="1072031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08965" y="2131380"/>
            <a:ext cx="10961370" cy="6028331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normAutofit/>
          </a:bodyPr>
          <a:lstStyle>
            <a:lvl1pPr indent="-501650" lvl="0" marL="457200" marR="0" rtl="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63550" lvl="1" marL="914400" marR="0" rtl="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–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08965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161261" y="8466307"/>
            <a:ext cx="3856778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728498" y="8466307"/>
            <a:ext cx="2841837" cy="486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60875" lIns="121775" spcFirstLastPara="1" rIns="121775" wrap="square" tIns="608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693108" y="551741"/>
            <a:ext cx="108063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875" lIns="121775" spcFirstLastPara="1" rIns="121775" wrap="square" tIns="608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Timeline</a:t>
            </a:r>
            <a:endParaRPr b="1" i="0" sz="2400" u="none" cap="none" strike="noStrike">
              <a:solidFill>
                <a:srgbClr val="07376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in your own dates and mini-goal milestones!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831901" y="1702840"/>
            <a:ext cx="10454882" cy="6715142"/>
            <a:chOff x="831901" y="1553214"/>
            <a:chExt cx="10454882" cy="6715142"/>
          </a:xfrm>
        </p:grpSpPr>
        <p:grpSp>
          <p:nvGrpSpPr>
            <p:cNvPr id="86" name="Google Shape;86;p1"/>
            <p:cNvGrpSpPr/>
            <p:nvPr/>
          </p:nvGrpSpPr>
          <p:grpSpPr>
            <a:xfrm>
              <a:off x="831901" y="1553214"/>
              <a:ext cx="10408162" cy="2232042"/>
              <a:chOff x="659853" y="1526036"/>
              <a:chExt cx="7814267" cy="1675775"/>
            </a:xfrm>
          </p:grpSpPr>
          <p:cxnSp>
            <p:nvCxnSpPr>
              <p:cNvPr id="87" name="Google Shape;87;p1"/>
              <p:cNvCxnSpPr/>
              <p:nvPr/>
            </p:nvCxnSpPr>
            <p:spPr>
              <a:xfrm>
                <a:off x="1093666" y="2346282"/>
                <a:ext cx="7091176" cy="17642"/>
              </a:xfrm>
              <a:prstGeom prst="straightConnector1">
                <a:avLst/>
              </a:prstGeom>
              <a:noFill/>
              <a:ln cap="flat" cmpd="sng" w="12700">
                <a:solidFill>
                  <a:srgbClr val="000000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sp>
            <p:nvSpPr>
              <p:cNvPr id="88" name="Google Shape;88;p1"/>
              <p:cNvSpPr txBox="1"/>
              <p:nvPr/>
            </p:nvSpPr>
            <p:spPr>
              <a:xfrm rot="-5400000">
                <a:off x="41485" y="2144404"/>
                <a:ext cx="1675775" cy="4390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dk1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dk1"/>
                    </a:solidFill>
                    <a:latin typeface="Avenir"/>
                    <a:ea typeface="Avenir"/>
                    <a:cs typeface="Avenir"/>
                    <a:sym typeface="Avenir"/>
                  </a:rPr>
                  <a:t>START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1"/>
              <p:cNvSpPr txBox="1"/>
              <p:nvPr/>
            </p:nvSpPr>
            <p:spPr>
              <a:xfrm rot="-5400000">
                <a:off x="7509142" y="2236833"/>
                <a:ext cx="1675775" cy="254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dk1"/>
                    </a:solidFill>
                    <a:latin typeface="Avenir"/>
                    <a:ea typeface="Avenir"/>
                    <a:cs typeface="Avenir"/>
                    <a:sym typeface="Avenir"/>
                  </a:rPr>
                  <a:t>MID-POINT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90" name="Google Shape;90;p1"/>
              <p:cNvCxnSpPr/>
              <p:nvPr/>
            </p:nvCxnSpPr>
            <p:spPr>
              <a:xfrm>
                <a:off x="4611440" y="1882488"/>
                <a:ext cx="0" cy="1319323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cxnSp>
            <p:nvCxnSpPr>
              <p:cNvPr id="91" name="Google Shape;91;p1"/>
              <p:cNvCxnSpPr/>
              <p:nvPr/>
            </p:nvCxnSpPr>
            <p:spPr>
              <a:xfrm>
                <a:off x="2605753" y="1864846"/>
                <a:ext cx="0" cy="1336965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cxnSp>
            <p:nvCxnSpPr>
              <p:cNvPr id="92" name="Google Shape;92;p1"/>
              <p:cNvCxnSpPr/>
              <p:nvPr/>
            </p:nvCxnSpPr>
            <p:spPr>
              <a:xfrm>
                <a:off x="6678941" y="1882488"/>
                <a:ext cx="0" cy="1319323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</p:grpSp>
        <p:grpSp>
          <p:nvGrpSpPr>
            <p:cNvPr id="93" name="Google Shape;93;p1"/>
            <p:cNvGrpSpPr/>
            <p:nvPr/>
          </p:nvGrpSpPr>
          <p:grpSpPr>
            <a:xfrm>
              <a:off x="919843" y="5454466"/>
              <a:ext cx="10366941" cy="2813891"/>
              <a:chOff x="919841" y="5454466"/>
              <a:chExt cx="10366941" cy="2813891"/>
            </a:xfrm>
          </p:grpSpPr>
          <p:cxnSp>
            <p:nvCxnSpPr>
              <p:cNvPr id="94" name="Google Shape;94;p1"/>
              <p:cNvCxnSpPr/>
              <p:nvPr/>
            </p:nvCxnSpPr>
            <p:spPr>
              <a:xfrm>
                <a:off x="1419503" y="6546948"/>
                <a:ext cx="9445047" cy="23498"/>
              </a:xfrm>
              <a:prstGeom prst="straightConnector1">
                <a:avLst/>
              </a:prstGeom>
              <a:noFill/>
              <a:ln cap="flat" cmpd="sng" w="12700">
                <a:solidFill>
                  <a:srgbClr val="000000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sp>
            <p:nvSpPr>
              <p:cNvPr id="95" name="Google Shape;95;p1"/>
              <p:cNvSpPr txBox="1"/>
              <p:nvPr/>
            </p:nvSpPr>
            <p:spPr>
              <a:xfrm rot="-5400000">
                <a:off x="-26902" y="6983059"/>
                <a:ext cx="223204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t/>
                </a:r>
                <a:endParaRPr b="0" i="0" sz="16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96" name="Google Shape;96;p1"/>
              <p:cNvSpPr txBox="1"/>
              <p:nvPr/>
            </p:nvSpPr>
            <p:spPr>
              <a:xfrm rot="-5400000">
                <a:off x="10001432" y="6401116"/>
                <a:ext cx="22320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en-US" sz="1600" u="none" cap="none" strike="noStrike">
                    <a:solidFill>
                      <a:schemeClr val="dk1"/>
                    </a:solidFill>
                    <a:latin typeface="Avenir"/>
                    <a:ea typeface="Avenir"/>
                    <a:cs typeface="Avenir"/>
                    <a:sym typeface="Avenir"/>
                  </a:rPr>
                  <a:t>DONE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97" name="Google Shape;97;p1"/>
              <p:cNvCxnSpPr/>
              <p:nvPr/>
            </p:nvCxnSpPr>
            <p:spPr>
              <a:xfrm>
                <a:off x="8874437" y="6003059"/>
                <a:ext cx="0" cy="1757266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cxnSp>
            <p:nvCxnSpPr>
              <p:cNvPr id="98" name="Google Shape;98;p1"/>
              <p:cNvCxnSpPr/>
              <p:nvPr/>
            </p:nvCxnSpPr>
            <p:spPr>
              <a:xfrm>
                <a:off x="6095192" y="5952260"/>
                <a:ext cx="0" cy="1757266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  <p:cxnSp>
            <p:nvCxnSpPr>
              <p:cNvPr id="99" name="Google Shape;99;p1"/>
              <p:cNvCxnSpPr/>
              <p:nvPr/>
            </p:nvCxnSpPr>
            <p:spPr>
              <a:xfrm>
                <a:off x="3423730" y="5952260"/>
                <a:ext cx="0" cy="1757266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round/>
                <a:headEnd len="med" w="med" type="oval"/>
                <a:tailEnd len="med" w="med" type="oval"/>
              </a:ln>
            </p:spPr>
          </p:cxnSp>
        </p:grpSp>
        <p:grpSp>
          <p:nvGrpSpPr>
            <p:cNvPr id="100" name="Google Shape;100;p1"/>
            <p:cNvGrpSpPr/>
            <p:nvPr/>
          </p:nvGrpSpPr>
          <p:grpSpPr>
            <a:xfrm>
              <a:off x="1416676" y="2669237"/>
              <a:ext cx="9447876" cy="3877711"/>
              <a:chOff x="1416676" y="2669237"/>
              <a:chExt cx="9447876" cy="3877711"/>
            </a:xfrm>
          </p:grpSpPr>
          <p:cxnSp>
            <p:nvCxnSpPr>
              <p:cNvPr id="101" name="Google Shape;101;p1"/>
              <p:cNvCxnSpPr/>
              <p:nvPr/>
            </p:nvCxnSpPr>
            <p:spPr>
              <a:xfrm flipH="1">
                <a:off x="1416676" y="2669237"/>
                <a:ext cx="9447876" cy="3877711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dot"/>
                <a:round/>
                <a:headEnd len="med" w="med" type="oval"/>
                <a:tailEnd len="med" w="med" type="oval"/>
              </a:ln>
            </p:spPr>
          </p:cxnSp>
          <p:sp>
            <p:nvSpPr>
              <p:cNvPr id="102" name="Google Shape;102;p1"/>
              <p:cNvSpPr txBox="1"/>
              <p:nvPr/>
            </p:nvSpPr>
            <p:spPr>
              <a:xfrm rot="-1492372">
                <a:off x="5141467" y="4655800"/>
                <a:ext cx="223204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t/>
                </a:r>
                <a:endParaRPr b="0" i="0" sz="16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</p:grpSp>
      <p:grpSp>
        <p:nvGrpSpPr>
          <p:cNvPr id="103" name="Google Shape;103;p1"/>
          <p:cNvGrpSpPr/>
          <p:nvPr/>
        </p:nvGrpSpPr>
        <p:grpSpPr>
          <a:xfrm>
            <a:off x="2066042" y="2818863"/>
            <a:ext cx="1040858" cy="215444"/>
            <a:chOff x="1339285" y="3127695"/>
            <a:chExt cx="1040858" cy="215444"/>
          </a:xfrm>
        </p:grpSpPr>
        <p:pic>
          <p:nvPicPr>
            <p:cNvPr id="104" name="Google Shape;104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5" name="Google Shape;105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" name="Google Shape;106;p1"/>
          <p:cNvGrpSpPr/>
          <p:nvPr/>
        </p:nvGrpSpPr>
        <p:grpSpPr>
          <a:xfrm>
            <a:off x="4470013" y="2830697"/>
            <a:ext cx="1040858" cy="215444"/>
            <a:chOff x="1339285" y="3127695"/>
            <a:chExt cx="1040858" cy="215444"/>
          </a:xfrm>
        </p:grpSpPr>
        <p:pic>
          <p:nvPicPr>
            <p:cNvPr id="107" name="Google Shape;107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9" name="Google Shape;109;p1"/>
          <p:cNvGrpSpPr/>
          <p:nvPr/>
        </p:nvGrpSpPr>
        <p:grpSpPr>
          <a:xfrm>
            <a:off x="7263236" y="2852593"/>
            <a:ext cx="1040858" cy="215444"/>
            <a:chOff x="1339285" y="3127695"/>
            <a:chExt cx="1040858" cy="215444"/>
          </a:xfrm>
        </p:grpSpPr>
        <p:pic>
          <p:nvPicPr>
            <p:cNvPr id="110" name="Google Shape;11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2" name="Google Shape;112;p1"/>
          <p:cNvGrpSpPr/>
          <p:nvPr/>
        </p:nvGrpSpPr>
        <p:grpSpPr>
          <a:xfrm>
            <a:off x="9686079" y="2864995"/>
            <a:ext cx="1040858" cy="215444"/>
            <a:chOff x="1339285" y="3127695"/>
            <a:chExt cx="1040858" cy="215444"/>
          </a:xfrm>
        </p:grpSpPr>
        <p:pic>
          <p:nvPicPr>
            <p:cNvPr id="113" name="Google Shape;113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Google Shape;114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2150698" y="6743670"/>
            <a:ext cx="1040858" cy="215444"/>
            <a:chOff x="1339285" y="3127695"/>
            <a:chExt cx="1040858" cy="215444"/>
          </a:xfrm>
        </p:grpSpPr>
        <p:pic>
          <p:nvPicPr>
            <p:cNvPr id="116" name="Google Shape;116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1"/>
          <p:cNvGrpSpPr/>
          <p:nvPr/>
        </p:nvGrpSpPr>
        <p:grpSpPr>
          <a:xfrm>
            <a:off x="4551756" y="6727770"/>
            <a:ext cx="1040858" cy="215444"/>
            <a:chOff x="1339285" y="3127695"/>
            <a:chExt cx="1040858" cy="215444"/>
          </a:xfrm>
        </p:grpSpPr>
        <p:pic>
          <p:nvPicPr>
            <p:cNvPr id="119" name="Google Shape;119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" name="Google Shape;121;p1"/>
          <p:cNvGrpSpPr/>
          <p:nvPr/>
        </p:nvGrpSpPr>
        <p:grpSpPr>
          <a:xfrm>
            <a:off x="7276060" y="6730414"/>
            <a:ext cx="1040858" cy="215444"/>
            <a:chOff x="1339285" y="3127695"/>
            <a:chExt cx="1040858" cy="215444"/>
          </a:xfrm>
        </p:grpSpPr>
        <p:pic>
          <p:nvPicPr>
            <p:cNvPr id="122" name="Google Shape;122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3" name="Google Shape;123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1"/>
          <p:cNvGrpSpPr/>
          <p:nvPr/>
        </p:nvGrpSpPr>
        <p:grpSpPr>
          <a:xfrm>
            <a:off x="9835048" y="6752310"/>
            <a:ext cx="1040858" cy="215444"/>
            <a:chOff x="1339285" y="3127695"/>
            <a:chExt cx="1040858" cy="215444"/>
          </a:xfrm>
        </p:grpSpPr>
        <p:pic>
          <p:nvPicPr>
            <p:cNvPr id="125" name="Google Shape;125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285" y="3173827"/>
              <a:ext cx="169312" cy="169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1"/>
            <p:cNvSpPr txBox="1"/>
            <p:nvPr/>
          </p:nvSpPr>
          <p:spPr>
            <a:xfrm>
              <a:off x="1440087" y="3127695"/>
              <a:ext cx="9400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127;p1"/>
          <p:cNvSpPr txBox="1"/>
          <p:nvPr/>
        </p:nvSpPr>
        <p:spPr>
          <a:xfrm>
            <a:off x="1390650" y="17027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3676650" y="17372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6324600" y="174822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9067800" y="175442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1390650" y="55072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3676650" y="55072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6324600" y="55072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9067800" y="5507275"/>
            <a:ext cx="116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 Goal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9113" y="8525650"/>
            <a:ext cx="981075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"/>
          <p:cNvSpPr txBox="1"/>
          <p:nvPr/>
        </p:nvSpPr>
        <p:spPr>
          <a:xfrm>
            <a:off x="4589650" y="8219725"/>
            <a:ext cx="30000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Middle School Career Exploration Strategic Alignment 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2017-10-13T17:21:09Z</dcterms:created>
  <dc:creator>LeadLocal</dc:creator>
</cp:coreProperties>
</file>