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7772400" cy="10058400"/>
  <p:notesSz cx="6858000" cy="9144000"/>
  <p:embeddedFontLst>
    <p:embeddedFont>
      <p:font typeface="Cabin" pitchFamily="2" charset="77"/>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F0FA"/>
    <a:srgbClr val="FCB447"/>
    <a:srgbClr val="18254E"/>
    <a:srgbClr val="AA1D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79" d="100"/>
          <a:sy n="79" d="100"/>
        </p:scale>
        <p:origin x="3384" y="22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151625" y="-46400"/>
            <a:ext cx="8082600" cy="1821900"/>
          </a:xfrm>
          <a:prstGeom prst="rect">
            <a:avLst/>
          </a:prstGeom>
          <a:solidFill>
            <a:srgbClr val="18254E"/>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5" name="Google Shape;55;p13"/>
          <p:cNvSpPr/>
          <p:nvPr/>
        </p:nvSpPr>
        <p:spPr>
          <a:xfrm>
            <a:off x="-151625" y="8656325"/>
            <a:ext cx="8082600" cy="1402200"/>
          </a:xfrm>
          <a:prstGeom prst="rect">
            <a:avLst/>
          </a:prstGeom>
          <a:solidFill>
            <a:srgbClr val="18254E"/>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6" name="Google Shape;56;p13"/>
          <p:cNvSpPr txBox="1"/>
          <p:nvPr/>
        </p:nvSpPr>
        <p:spPr>
          <a:xfrm>
            <a:off x="150" y="566750"/>
            <a:ext cx="7772400" cy="85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600" b="1" dirty="0">
                <a:solidFill>
                  <a:schemeClr val="lt1"/>
                </a:solidFill>
                <a:latin typeface="Cabin"/>
                <a:ea typeface="Cabin"/>
                <a:cs typeface="Cabin"/>
                <a:sym typeface="Cabin"/>
              </a:rPr>
              <a:t>SESSION NAME   </a:t>
            </a:r>
            <a:r>
              <a:rPr lang="en" sz="2600" b="1" dirty="0">
                <a:solidFill>
                  <a:srgbClr val="FCB447"/>
                </a:solidFill>
                <a:latin typeface="Cabin"/>
                <a:ea typeface="Cabin"/>
                <a:cs typeface="Cabin"/>
                <a:sym typeface="Cabin"/>
              </a:rPr>
              <a:t>|</a:t>
            </a:r>
            <a:r>
              <a:rPr lang="en" sz="2600" b="1" dirty="0">
                <a:solidFill>
                  <a:schemeClr val="lt1"/>
                </a:solidFill>
                <a:latin typeface="Cabin"/>
                <a:ea typeface="Cabin"/>
                <a:cs typeface="Cabin"/>
                <a:sym typeface="Cabin"/>
              </a:rPr>
              <a:t>   Virtual Educator Externships</a:t>
            </a:r>
            <a:endParaRPr sz="2600" b="1" dirty="0">
              <a:solidFill>
                <a:schemeClr val="lt1"/>
              </a:solidFill>
              <a:latin typeface="Cabin"/>
              <a:ea typeface="Cabin"/>
              <a:cs typeface="Cabin"/>
              <a:sym typeface="Cabin"/>
            </a:endParaRPr>
          </a:p>
          <a:p>
            <a:pPr marL="0" lvl="0" indent="0" algn="ctr" rtl="0">
              <a:spcBef>
                <a:spcPts val="0"/>
              </a:spcBef>
              <a:spcAft>
                <a:spcPts val="0"/>
              </a:spcAft>
              <a:buNone/>
            </a:pPr>
            <a:r>
              <a:rPr lang="en" sz="2200" dirty="0">
                <a:solidFill>
                  <a:srgbClr val="FCB447"/>
                </a:solidFill>
                <a:latin typeface="Cabin"/>
                <a:ea typeface="Cabin"/>
                <a:cs typeface="Cabin"/>
                <a:sym typeface="Cabin"/>
              </a:rPr>
              <a:t>Register today to connect with industry professionals! </a:t>
            </a:r>
            <a:endParaRPr sz="2200" dirty="0">
              <a:solidFill>
                <a:srgbClr val="FCB447"/>
              </a:solidFill>
              <a:latin typeface="Cabin"/>
              <a:ea typeface="Cabin"/>
              <a:cs typeface="Cabin"/>
              <a:sym typeface="Cabin"/>
            </a:endParaRPr>
          </a:p>
        </p:txBody>
      </p:sp>
      <p:sp>
        <p:nvSpPr>
          <p:cNvPr id="57" name="Google Shape;57;p13"/>
          <p:cNvSpPr txBox="1"/>
          <p:nvPr/>
        </p:nvSpPr>
        <p:spPr>
          <a:xfrm>
            <a:off x="510000" y="1936650"/>
            <a:ext cx="6752400" cy="1282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b="1" dirty="0">
                <a:solidFill>
                  <a:srgbClr val="AA1D37"/>
                </a:solidFill>
                <a:latin typeface="Cabin"/>
                <a:ea typeface="Cabin"/>
                <a:cs typeface="Cabin"/>
                <a:sym typeface="Cabin"/>
              </a:rPr>
              <a:t>ADD SESSION Virtual Educator Externships</a:t>
            </a:r>
            <a:endParaRPr b="1" dirty="0">
              <a:solidFill>
                <a:srgbClr val="AA1D37"/>
              </a:solidFill>
              <a:latin typeface="Cabin"/>
              <a:ea typeface="Cabin"/>
              <a:cs typeface="Cabin"/>
              <a:sym typeface="Cabin"/>
            </a:endParaRPr>
          </a:p>
          <a:p>
            <a:pPr marL="0" lvl="0" indent="0" algn="l" rtl="0">
              <a:lnSpc>
                <a:spcPct val="115000"/>
              </a:lnSpc>
              <a:spcBef>
                <a:spcPts val="0"/>
              </a:spcBef>
              <a:spcAft>
                <a:spcPts val="0"/>
              </a:spcAft>
              <a:buNone/>
            </a:pPr>
            <a:r>
              <a:rPr lang="en" sz="1200" dirty="0">
                <a:solidFill>
                  <a:srgbClr val="073763"/>
                </a:solidFill>
                <a:latin typeface="Cabin"/>
                <a:ea typeface="Cabin"/>
                <a:cs typeface="Cabin"/>
                <a:sym typeface="Cabin"/>
              </a:rPr>
              <a:t>Educators across Arizona including middle school, high school, and community college teachers and counselors are invited to join one of our structured, three-day programs. Externs will rotate through various virtual experiences provided by industry leaders from diverse sectors and companies to increase industry awareness and help expose students to career pathways in high-growth industries.</a:t>
            </a:r>
            <a:endParaRPr sz="1200" dirty="0">
              <a:solidFill>
                <a:srgbClr val="073763"/>
              </a:solidFill>
              <a:latin typeface="Cabin"/>
              <a:ea typeface="Cabin"/>
              <a:cs typeface="Cabin"/>
              <a:sym typeface="Cabin"/>
            </a:endParaRPr>
          </a:p>
        </p:txBody>
      </p:sp>
      <p:sp>
        <p:nvSpPr>
          <p:cNvPr id="58" name="Google Shape;58;p13"/>
          <p:cNvSpPr/>
          <p:nvPr/>
        </p:nvSpPr>
        <p:spPr>
          <a:xfrm>
            <a:off x="-51950" y="3335950"/>
            <a:ext cx="7895100" cy="1693200"/>
          </a:xfrm>
          <a:prstGeom prst="rect">
            <a:avLst/>
          </a:prstGeom>
          <a:solidFill>
            <a:srgbClr val="E3F0F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9" name="Google Shape;59;p13"/>
          <p:cNvSpPr txBox="1"/>
          <p:nvPr/>
        </p:nvSpPr>
        <p:spPr>
          <a:xfrm>
            <a:off x="802900" y="3425100"/>
            <a:ext cx="2001000" cy="432396"/>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 b="1" dirty="0">
                <a:solidFill>
                  <a:srgbClr val="18254E"/>
                </a:solidFill>
                <a:latin typeface="Cabin"/>
                <a:ea typeface="Cabin"/>
                <a:cs typeface="Cabin"/>
                <a:sym typeface="Cabin"/>
              </a:rPr>
              <a:t>Session Topics Include:</a:t>
            </a:r>
            <a:endParaRPr b="1" dirty="0">
              <a:solidFill>
                <a:srgbClr val="18254E"/>
              </a:solidFill>
              <a:latin typeface="Cabin"/>
              <a:ea typeface="Cabin"/>
              <a:cs typeface="Cabin"/>
              <a:sym typeface="Cabin"/>
            </a:endParaRPr>
          </a:p>
        </p:txBody>
      </p:sp>
      <p:sp>
        <p:nvSpPr>
          <p:cNvPr id="60" name="Google Shape;60;p13"/>
          <p:cNvSpPr txBox="1"/>
          <p:nvPr/>
        </p:nvSpPr>
        <p:spPr>
          <a:xfrm>
            <a:off x="802900" y="3735550"/>
            <a:ext cx="3075600" cy="1079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100">
                <a:solidFill>
                  <a:schemeClr val="dk1"/>
                </a:solidFill>
                <a:latin typeface="Cabin"/>
                <a:ea typeface="Cabin"/>
                <a:cs typeface="Cabin"/>
                <a:sym typeface="Cabin"/>
              </a:rPr>
              <a:t>Career path opportunities across Arizona</a:t>
            </a:r>
            <a:endParaRPr sz="1100">
              <a:solidFill>
                <a:schemeClr val="dk1"/>
              </a:solidFill>
              <a:latin typeface="Cabin"/>
              <a:ea typeface="Cabin"/>
              <a:cs typeface="Cabin"/>
              <a:sym typeface="Cabin"/>
            </a:endParaRPr>
          </a:p>
          <a:p>
            <a:pPr marL="0" lvl="0" indent="0" algn="l" rtl="0">
              <a:lnSpc>
                <a:spcPct val="115000"/>
              </a:lnSpc>
              <a:spcBef>
                <a:spcPts val="0"/>
              </a:spcBef>
              <a:spcAft>
                <a:spcPts val="0"/>
              </a:spcAft>
              <a:buNone/>
            </a:pPr>
            <a:endParaRPr sz="400">
              <a:solidFill>
                <a:schemeClr val="dk1"/>
              </a:solidFill>
              <a:latin typeface="Cabin"/>
              <a:ea typeface="Cabin"/>
              <a:cs typeface="Cabin"/>
              <a:sym typeface="Cabin"/>
            </a:endParaRPr>
          </a:p>
          <a:p>
            <a:pPr marL="0" lvl="0" indent="0" algn="l" rtl="0">
              <a:lnSpc>
                <a:spcPct val="115000"/>
              </a:lnSpc>
              <a:spcBef>
                <a:spcPts val="0"/>
              </a:spcBef>
              <a:spcAft>
                <a:spcPts val="0"/>
              </a:spcAft>
              <a:buNone/>
            </a:pPr>
            <a:r>
              <a:rPr lang="en" sz="1100">
                <a:solidFill>
                  <a:schemeClr val="dk1"/>
                </a:solidFill>
                <a:latin typeface="Cabin"/>
                <a:ea typeface="Cabin"/>
                <a:cs typeface="Cabin"/>
                <a:sym typeface="Cabin"/>
              </a:rPr>
              <a:t>Resources for career exploration and prep</a:t>
            </a:r>
            <a:endParaRPr sz="1100">
              <a:solidFill>
                <a:schemeClr val="dk1"/>
              </a:solidFill>
              <a:latin typeface="Cabin"/>
              <a:ea typeface="Cabin"/>
              <a:cs typeface="Cabin"/>
              <a:sym typeface="Cabin"/>
            </a:endParaRPr>
          </a:p>
          <a:p>
            <a:pPr marL="0" lvl="0" indent="0" algn="l" rtl="0">
              <a:lnSpc>
                <a:spcPct val="115000"/>
              </a:lnSpc>
              <a:spcBef>
                <a:spcPts val="0"/>
              </a:spcBef>
              <a:spcAft>
                <a:spcPts val="0"/>
              </a:spcAft>
              <a:buNone/>
            </a:pPr>
            <a:endParaRPr sz="400">
              <a:solidFill>
                <a:schemeClr val="dk1"/>
              </a:solidFill>
              <a:latin typeface="Cabin"/>
              <a:ea typeface="Cabin"/>
              <a:cs typeface="Cabin"/>
              <a:sym typeface="Cabin"/>
            </a:endParaRPr>
          </a:p>
          <a:p>
            <a:pPr marL="0" lvl="0" indent="0" algn="l" rtl="0">
              <a:lnSpc>
                <a:spcPct val="115000"/>
              </a:lnSpc>
              <a:spcBef>
                <a:spcPts val="0"/>
              </a:spcBef>
              <a:spcAft>
                <a:spcPts val="0"/>
              </a:spcAft>
              <a:buNone/>
            </a:pPr>
            <a:r>
              <a:rPr lang="en" sz="1100">
                <a:solidFill>
                  <a:schemeClr val="dk1"/>
                </a:solidFill>
                <a:latin typeface="Cabin"/>
                <a:ea typeface="Cabin"/>
                <a:cs typeface="Cabin"/>
                <a:sym typeface="Cabin"/>
              </a:rPr>
              <a:t>Technical and employability skills </a:t>
            </a:r>
            <a:endParaRPr sz="1100">
              <a:solidFill>
                <a:schemeClr val="dk1"/>
              </a:solidFill>
              <a:latin typeface="Cabin"/>
              <a:ea typeface="Cabin"/>
              <a:cs typeface="Cabin"/>
              <a:sym typeface="Cabin"/>
            </a:endParaRPr>
          </a:p>
          <a:p>
            <a:pPr marL="0" lvl="0" indent="0" algn="l" rtl="0">
              <a:lnSpc>
                <a:spcPct val="115000"/>
              </a:lnSpc>
              <a:spcBef>
                <a:spcPts val="0"/>
              </a:spcBef>
              <a:spcAft>
                <a:spcPts val="0"/>
              </a:spcAft>
              <a:buNone/>
            </a:pPr>
            <a:r>
              <a:rPr lang="en" sz="1100">
                <a:solidFill>
                  <a:schemeClr val="dk1"/>
                </a:solidFill>
                <a:latin typeface="Cabin"/>
                <a:ea typeface="Cabin"/>
                <a:cs typeface="Cabin"/>
                <a:sym typeface="Cabin"/>
              </a:rPr>
              <a:t>for high-growth industries</a:t>
            </a:r>
            <a:endParaRPr sz="1100">
              <a:solidFill>
                <a:schemeClr val="dk1"/>
              </a:solidFill>
              <a:latin typeface="Cabin"/>
              <a:ea typeface="Cabin"/>
              <a:cs typeface="Cabin"/>
              <a:sym typeface="Cabin"/>
            </a:endParaRPr>
          </a:p>
        </p:txBody>
      </p:sp>
      <p:sp>
        <p:nvSpPr>
          <p:cNvPr id="61" name="Google Shape;61;p13"/>
          <p:cNvSpPr txBox="1"/>
          <p:nvPr/>
        </p:nvSpPr>
        <p:spPr>
          <a:xfrm>
            <a:off x="4389200" y="3698950"/>
            <a:ext cx="2702700" cy="1115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100">
                <a:solidFill>
                  <a:schemeClr val="dk1"/>
                </a:solidFill>
                <a:latin typeface="Cabin"/>
                <a:ea typeface="Cabin"/>
                <a:cs typeface="Cabin"/>
                <a:sym typeface="Cabin"/>
              </a:rPr>
              <a:t>Daily virtual sessions</a:t>
            </a:r>
            <a:endParaRPr sz="1100">
              <a:solidFill>
                <a:schemeClr val="dk1"/>
              </a:solidFill>
              <a:latin typeface="Cabin"/>
              <a:ea typeface="Cabin"/>
              <a:cs typeface="Cabin"/>
              <a:sym typeface="Cabin"/>
            </a:endParaRPr>
          </a:p>
          <a:p>
            <a:pPr marL="0" lvl="0" indent="0" algn="l" rtl="0">
              <a:lnSpc>
                <a:spcPct val="115000"/>
              </a:lnSpc>
              <a:spcBef>
                <a:spcPts val="0"/>
              </a:spcBef>
              <a:spcAft>
                <a:spcPts val="0"/>
              </a:spcAft>
              <a:buNone/>
            </a:pPr>
            <a:endParaRPr sz="300">
              <a:solidFill>
                <a:schemeClr val="dk1"/>
              </a:solidFill>
              <a:latin typeface="Cabin"/>
              <a:ea typeface="Cabin"/>
              <a:cs typeface="Cabin"/>
              <a:sym typeface="Cabin"/>
            </a:endParaRPr>
          </a:p>
          <a:p>
            <a:pPr marL="0" lvl="0" indent="0" algn="l" rtl="0">
              <a:lnSpc>
                <a:spcPct val="115000"/>
              </a:lnSpc>
              <a:spcBef>
                <a:spcPts val="0"/>
              </a:spcBef>
              <a:spcAft>
                <a:spcPts val="0"/>
              </a:spcAft>
              <a:buNone/>
            </a:pPr>
            <a:r>
              <a:rPr lang="en" sz="1200">
                <a:solidFill>
                  <a:schemeClr val="dk1"/>
                </a:solidFill>
                <a:latin typeface="Cabin"/>
                <a:ea typeface="Cabin"/>
                <a:cs typeface="Cabin"/>
                <a:sym typeface="Cabin"/>
              </a:rPr>
              <a:t>I</a:t>
            </a:r>
            <a:r>
              <a:rPr lang="en" sz="1100">
                <a:solidFill>
                  <a:schemeClr val="dk1"/>
                </a:solidFill>
                <a:latin typeface="Cabin"/>
                <a:ea typeface="Cabin"/>
                <a:cs typeface="Cabin"/>
                <a:sym typeface="Cabin"/>
              </a:rPr>
              <a:t>ndividual and cohort support</a:t>
            </a:r>
            <a:endParaRPr sz="1100">
              <a:solidFill>
                <a:schemeClr val="dk1"/>
              </a:solidFill>
              <a:latin typeface="Cabin"/>
              <a:ea typeface="Cabin"/>
              <a:cs typeface="Cabin"/>
              <a:sym typeface="Cabin"/>
            </a:endParaRPr>
          </a:p>
          <a:p>
            <a:pPr marL="0" lvl="0" indent="0" algn="l" rtl="0">
              <a:lnSpc>
                <a:spcPct val="115000"/>
              </a:lnSpc>
              <a:spcBef>
                <a:spcPts val="0"/>
              </a:spcBef>
              <a:spcAft>
                <a:spcPts val="0"/>
              </a:spcAft>
              <a:buNone/>
            </a:pPr>
            <a:endParaRPr sz="300">
              <a:solidFill>
                <a:schemeClr val="dk1"/>
              </a:solidFill>
              <a:latin typeface="Cabin"/>
              <a:ea typeface="Cabin"/>
              <a:cs typeface="Cabin"/>
              <a:sym typeface="Cabin"/>
            </a:endParaRPr>
          </a:p>
          <a:p>
            <a:pPr marL="0" lvl="0" indent="0" algn="l" rtl="0">
              <a:lnSpc>
                <a:spcPct val="115000"/>
              </a:lnSpc>
              <a:spcBef>
                <a:spcPts val="0"/>
              </a:spcBef>
              <a:spcAft>
                <a:spcPts val="0"/>
              </a:spcAft>
              <a:buNone/>
            </a:pPr>
            <a:r>
              <a:rPr lang="en" sz="1100">
                <a:solidFill>
                  <a:schemeClr val="dk1"/>
                </a:solidFill>
                <a:latin typeface="Cabin"/>
                <a:ea typeface="Cabin"/>
                <a:cs typeface="Cabin"/>
                <a:sym typeface="Cabin"/>
              </a:rPr>
              <a:t>Externship activities to share learnings</a:t>
            </a:r>
            <a:endParaRPr sz="1100">
              <a:solidFill>
                <a:schemeClr val="dk1"/>
              </a:solidFill>
              <a:latin typeface="Cabin"/>
              <a:ea typeface="Cabin"/>
              <a:cs typeface="Cabin"/>
              <a:sym typeface="Cabin"/>
            </a:endParaRPr>
          </a:p>
          <a:p>
            <a:pPr marL="0" lvl="0" indent="0" algn="l" rtl="0">
              <a:lnSpc>
                <a:spcPct val="115000"/>
              </a:lnSpc>
              <a:spcBef>
                <a:spcPts val="0"/>
              </a:spcBef>
              <a:spcAft>
                <a:spcPts val="0"/>
              </a:spcAft>
              <a:buNone/>
            </a:pPr>
            <a:endParaRPr sz="300">
              <a:solidFill>
                <a:schemeClr val="dk1"/>
              </a:solidFill>
              <a:latin typeface="Cabin"/>
              <a:ea typeface="Cabin"/>
              <a:cs typeface="Cabin"/>
              <a:sym typeface="Cabin"/>
            </a:endParaRPr>
          </a:p>
          <a:p>
            <a:pPr marL="0" lvl="0" indent="0" algn="l" rtl="0">
              <a:lnSpc>
                <a:spcPct val="115000"/>
              </a:lnSpc>
              <a:spcBef>
                <a:spcPts val="0"/>
              </a:spcBef>
              <a:spcAft>
                <a:spcPts val="0"/>
              </a:spcAft>
              <a:buNone/>
            </a:pPr>
            <a:r>
              <a:rPr lang="en" sz="1100">
                <a:solidFill>
                  <a:schemeClr val="dk1"/>
                </a:solidFill>
                <a:latin typeface="Cabin"/>
                <a:ea typeface="Cabin"/>
                <a:cs typeface="Cabin"/>
                <a:sym typeface="Cabin"/>
              </a:rPr>
              <a:t>$750 stipend upon completion</a:t>
            </a:r>
            <a:endParaRPr sz="1100">
              <a:solidFill>
                <a:schemeClr val="dk1"/>
              </a:solidFill>
              <a:latin typeface="Cabin"/>
              <a:ea typeface="Cabin"/>
              <a:cs typeface="Cabin"/>
              <a:sym typeface="Cabin"/>
            </a:endParaRPr>
          </a:p>
        </p:txBody>
      </p:sp>
      <p:pic>
        <p:nvPicPr>
          <p:cNvPr id="62" name="Google Shape;62;p13"/>
          <p:cNvPicPr preferRelativeResize="0"/>
          <p:nvPr/>
        </p:nvPicPr>
        <p:blipFill>
          <a:blip r:embed="rId3">
            <a:alphaModFix/>
          </a:blip>
          <a:stretch>
            <a:fillRect/>
          </a:stretch>
        </p:blipFill>
        <p:spPr>
          <a:xfrm>
            <a:off x="544500" y="3476650"/>
            <a:ext cx="297100" cy="297100"/>
          </a:xfrm>
          <a:prstGeom prst="rect">
            <a:avLst/>
          </a:prstGeom>
          <a:noFill/>
          <a:ln>
            <a:noFill/>
          </a:ln>
        </p:spPr>
      </p:pic>
      <p:pic>
        <p:nvPicPr>
          <p:cNvPr id="63" name="Google Shape;63;p13"/>
          <p:cNvPicPr preferRelativeResize="0"/>
          <p:nvPr/>
        </p:nvPicPr>
        <p:blipFill>
          <a:blip r:embed="rId3">
            <a:alphaModFix/>
          </a:blip>
          <a:stretch>
            <a:fillRect/>
          </a:stretch>
        </p:blipFill>
        <p:spPr>
          <a:xfrm>
            <a:off x="4126650" y="3504175"/>
            <a:ext cx="297100" cy="297100"/>
          </a:xfrm>
          <a:prstGeom prst="rect">
            <a:avLst/>
          </a:prstGeom>
          <a:noFill/>
          <a:ln>
            <a:noFill/>
          </a:ln>
        </p:spPr>
      </p:pic>
      <p:sp>
        <p:nvSpPr>
          <p:cNvPr id="64" name="Google Shape;64;p13"/>
          <p:cNvSpPr txBox="1"/>
          <p:nvPr/>
        </p:nvSpPr>
        <p:spPr>
          <a:xfrm>
            <a:off x="4207700" y="5194475"/>
            <a:ext cx="3177600" cy="2157900"/>
          </a:xfrm>
          <a:prstGeom prst="rect">
            <a:avLst/>
          </a:prstGeom>
          <a:solidFill>
            <a:schemeClr val="lt2"/>
          </a:solid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latin typeface="Cabin"/>
                <a:ea typeface="Cabin"/>
                <a:cs typeface="Cabin"/>
                <a:sym typeface="Cabin"/>
              </a:rPr>
              <a:t>ADD CFA  graphics here</a:t>
            </a:r>
            <a:endParaRPr>
              <a:solidFill>
                <a:schemeClr val="dk1"/>
              </a:solidFill>
              <a:latin typeface="Cabin"/>
              <a:ea typeface="Cabin"/>
              <a:cs typeface="Cabin"/>
              <a:sym typeface="Cabin"/>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latin typeface="Cabin"/>
              <a:ea typeface="Cabin"/>
              <a:cs typeface="Cabin"/>
              <a:sym typeface="Cabin"/>
            </a:endParaRPr>
          </a:p>
          <a:p>
            <a:pPr marL="0" lvl="0" indent="0" algn="l" rtl="0">
              <a:spcBef>
                <a:spcPts val="0"/>
              </a:spcBef>
              <a:spcAft>
                <a:spcPts val="0"/>
              </a:spcAft>
              <a:buNone/>
            </a:pPr>
            <a:endParaRPr sz="1200">
              <a:solidFill>
                <a:schemeClr val="dk1"/>
              </a:solidFill>
              <a:latin typeface="Cabin"/>
              <a:ea typeface="Cabin"/>
              <a:cs typeface="Cabin"/>
              <a:sym typeface="Cabin"/>
            </a:endParaRPr>
          </a:p>
          <a:p>
            <a:pPr marL="0" lvl="0" indent="0" algn="l" rtl="0">
              <a:spcBef>
                <a:spcPts val="0"/>
              </a:spcBef>
              <a:spcAft>
                <a:spcPts val="0"/>
              </a:spcAft>
              <a:buNone/>
            </a:pPr>
            <a:endParaRPr sz="1200">
              <a:solidFill>
                <a:schemeClr val="dk1"/>
              </a:solidFill>
              <a:latin typeface="Cabin"/>
              <a:ea typeface="Cabin"/>
              <a:cs typeface="Cabin"/>
              <a:sym typeface="Cabin"/>
            </a:endParaRPr>
          </a:p>
          <a:p>
            <a:pPr marL="0" lvl="0" indent="0" algn="l" rtl="0">
              <a:spcBef>
                <a:spcPts val="0"/>
              </a:spcBef>
              <a:spcAft>
                <a:spcPts val="0"/>
              </a:spcAft>
              <a:buNone/>
            </a:pPr>
            <a:endParaRPr sz="1200">
              <a:solidFill>
                <a:schemeClr val="dk1"/>
              </a:solidFill>
              <a:latin typeface="Cabin"/>
              <a:ea typeface="Cabin"/>
              <a:cs typeface="Cabin"/>
              <a:sym typeface="Cabin"/>
            </a:endParaRPr>
          </a:p>
          <a:p>
            <a:pPr marL="0" lvl="0" indent="0" algn="l" rtl="0">
              <a:spcBef>
                <a:spcPts val="0"/>
              </a:spcBef>
              <a:spcAft>
                <a:spcPts val="0"/>
              </a:spcAft>
              <a:buNone/>
            </a:pPr>
            <a:endParaRPr sz="1200">
              <a:solidFill>
                <a:schemeClr val="dk1"/>
              </a:solidFill>
              <a:latin typeface="Cabin"/>
              <a:ea typeface="Cabin"/>
              <a:cs typeface="Cabin"/>
              <a:sym typeface="Cabin"/>
            </a:endParaRPr>
          </a:p>
          <a:p>
            <a:pPr marL="0" lvl="0" indent="0" algn="l" rtl="0">
              <a:spcBef>
                <a:spcPts val="0"/>
              </a:spcBef>
              <a:spcAft>
                <a:spcPts val="0"/>
              </a:spcAft>
              <a:buNone/>
            </a:pPr>
            <a:endParaRPr sz="1200">
              <a:solidFill>
                <a:schemeClr val="dk1"/>
              </a:solidFill>
              <a:latin typeface="Cabin"/>
              <a:ea typeface="Cabin"/>
              <a:cs typeface="Cabin"/>
              <a:sym typeface="Cabin"/>
            </a:endParaRPr>
          </a:p>
          <a:p>
            <a:pPr marL="0" lvl="0" indent="0" algn="l" rtl="0">
              <a:spcBef>
                <a:spcPts val="0"/>
              </a:spcBef>
              <a:spcAft>
                <a:spcPts val="0"/>
              </a:spcAft>
              <a:buNone/>
            </a:pPr>
            <a:endParaRPr sz="1200">
              <a:solidFill>
                <a:schemeClr val="dk1"/>
              </a:solidFill>
              <a:latin typeface="Cabin"/>
              <a:ea typeface="Cabin"/>
              <a:cs typeface="Cabin"/>
              <a:sym typeface="Cabin"/>
            </a:endParaRPr>
          </a:p>
          <a:p>
            <a:pPr marL="0" lvl="0" indent="0" algn="l" rtl="0">
              <a:spcBef>
                <a:spcPts val="0"/>
              </a:spcBef>
              <a:spcAft>
                <a:spcPts val="0"/>
              </a:spcAft>
              <a:buNone/>
            </a:pPr>
            <a:endParaRPr sz="1200">
              <a:solidFill>
                <a:schemeClr val="dk1"/>
              </a:solidFill>
              <a:latin typeface="Cabin"/>
              <a:ea typeface="Cabin"/>
              <a:cs typeface="Cabin"/>
              <a:sym typeface="Cabin"/>
            </a:endParaRPr>
          </a:p>
          <a:p>
            <a:pPr marL="0" lvl="0" indent="0" algn="l" rtl="0">
              <a:spcBef>
                <a:spcPts val="0"/>
              </a:spcBef>
              <a:spcAft>
                <a:spcPts val="0"/>
              </a:spcAft>
              <a:buNone/>
            </a:pPr>
            <a:endParaRPr sz="1200">
              <a:solidFill>
                <a:schemeClr val="dk1"/>
              </a:solidFill>
              <a:latin typeface="Cabin"/>
              <a:ea typeface="Cabin"/>
              <a:cs typeface="Cabin"/>
              <a:sym typeface="Cabin"/>
            </a:endParaRPr>
          </a:p>
        </p:txBody>
      </p:sp>
      <p:cxnSp>
        <p:nvCxnSpPr>
          <p:cNvPr id="65" name="Google Shape;65;p13"/>
          <p:cNvCxnSpPr/>
          <p:nvPr/>
        </p:nvCxnSpPr>
        <p:spPr>
          <a:xfrm flipH="1">
            <a:off x="3892138" y="5380725"/>
            <a:ext cx="6900" cy="1486500"/>
          </a:xfrm>
          <a:prstGeom prst="straightConnector1">
            <a:avLst/>
          </a:prstGeom>
          <a:noFill/>
          <a:ln w="38100" cap="flat" cmpd="sng">
            <a:solidFill>
              <a:srgbClr val="1C4587"/>
            </a:solidFill>
            <a:prstDash val="solid"/>
            <a:round/>
            <a:headEnd type="none" w="med" len="med"/>
            <a:tailEnd type="none" w="med" len="med"/>
          </a:ln>
        </p:spPr>
      </p:cxnSp>
      <p:sp>
        <p:nvSpPr>
          <p:cNvPr id="66" name="Google Shape;66;p13"/>
          <p:cNvSpPr txBox="1"/>
          <p:nvPr/>
        </p:nvSpPr>
        <p:spPr>
          <a:xfrm>
            <a:off x="421950" y="5607838"/>
            <a:ext cx="1215600" cy="1184700"/>
          </a:xfrm>
          <a:prstGeom prst="rect">
            <a:avLst/>
          </a:prstGeom>
          <a:solidFill>
            <a:schemeClr val="lt2"/>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solidFill>
                  <a:schemeClr val="dk2"/>
                </a:solidFill>
                <a:latin typeface="Cabin"/>
                <a:ea typeface="Cabin"/>
                <a:cs typeface="Cabin"/>
                <a:sym typeface="Cabin"/>
              </a:rPr>
              <a:t>ADD Session Educator QR Code here</a:t>
            </a:r>
            <a:endParaRPr sz="1300">
              <a:solidFill>
                <a:schemeClr val="dk2"/>
              </a:solidFill>
              <a:latin typeface="Cabin"/>
              <a:ea typeface="Cabin"/>
              <a:cs typeface="Cabin"/>
              <a:sym typeface="Cabin"/>
            </a:endParaRPr>
          </a:p>
        </p:txBody>
      </p:sp>
      <p:sp>
        <p:nvSpPr>
          <p:cNvPr id="67" name="Google Shape;67;p13"/>
          <p:cNvSpPr txBox="1"/>
          <p:nvPr/>
        </p:nvSpPr>
        <p:spPr>
          <a:xfrm>
            <a:off x="1840375" y="5578513"/>
            <a:ext cx="2164500" cy="801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bin"/>
                <a:ea typeface="Cabin"/>
                <a:cs typeface="Cabin"/>
                <a:sym typeface="Cabin"/>
              </a:rPr>
              <a:t>ADD DATES</a:t>
            </a:r>
            <a:endParaRPr sz="1200">
              <a:solidFill>
                <a:schemeClr val="dk1"/>
              </a:solidFill>
              <a:latin typeface="Cabin"/>
              <a:ea typeface="Cabin"/>
              <a:cs typeface="Cabin"/>
              <a:sym typeface="Cabin"/>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bin"/>
                <a:ea typeface="Cabin"/>
                <a:cs typeface="Cabin"/>
                <a:sym typeface="Cabin"/>
              </a:rPr>
              <a:t>One hour-long session between 8 a.m–1 p.m</a:t>
            </a:r>
            <a:endParaRPr sz="1200">
              <a:solidFill>
                <a:schemeClr val="dk2"/>
              </a:solidFill>
              <a:latin typeface="Cabin"/>
              <a:ea typeface="Cabin"/>
              <a:cs typeface="Cabin"/>
              <a:sym typeface="Cabin"/>
            </a:endParaRPr>
          </a:p>
        </p:txBody>
      </p:sp>
      <p:sp>
        <p:nvSpPr>
          <p:cNvPr id="68" name="Google Shape;68;p13"/>
          <p:cNvSpPr/>
          <p:nvPr/>
        </p:nvSpPr>
        <p:spPr>
          <a:xfrm>
            <a:off x="1916575" y="6385325"/>
            <a:ext cx="1778100" cy="393900"/>
          </a:xfrm>
          <a:prstGeom prst="rect">
            <a:avLst/>
          </a:prstGeom>
          <a:solidFill>
            <a:srgbClr val="AA1D3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dirty="0">
                <a:solidFill>
                  <a:srgbClr val="FCB447"/>
                </a:solidFill>
                <a:latin typeface="Cabin"/>
                <a:ea typeface="Cabin"/>
                <a:cs typeface="Cabin"/>
                <a:sym typeface="Cabin"/>
              </a:rPr>
              <a:t>REGISTER!</a:t>
            </a:r>
            <a:endParaRPr b="1" dirty="0">
              <a:solidFill>
                <a:srgbClr val="FCB447"/>
              </a:solidFill>
              <a:latin typeface="Cabin"/>
              <a:ea typeface="Cabin"/>
              <a:cs typeface="Cabin"/>
              <a:sym typeface="Cabin"/>
            </a:endParaRPr>
          </a:p>
        </p:txBody>
      </p:sp>
      <p:pic>
        <p:nvPicPr>
          <p:cNvPr id="69" name="Google Shape;69;p13"/>
          <p:cNvPicPr preferRelativeResize="0"/>
          <p:nvPr/>
        </p:nvPicPr>
        <p:blipFill>
          <a:blip r:embed="rId4">
            <a:alphaModFix/>
          </a:blip>
          <a:stretch>
            <a:fillRect/>
          </a:stretch>
        </p:blipFill>
        <p:spPr>
          <a:xfrm rot="10800000">
            <a:off x="784175" y="7338675"/>
            <a:ext cx="455100" cy="455100"/>
          </a:xfrm>
          <a:prstGeom prst="rect">
            <a:avLst/>
          </a:prstGeom>
          <a:noFill/>
          <a:ln>
            <a:noFill/>
          </a:ln>
        </p:spPr>
      </p:pic>
      <p:pic>
        <p:nvPicPr>
          <p:cNvPr id="70" name="Google Shape;70;p13"/>
          <p:cNvPicPr preferRelativeResize="0"/>
          <p:nvPr/>
        </p:nvPicPr>
        <p:blipFill>
          <a:blip r:embed="rId4">
            <a:alphaModFix/>
          </a:blip>
          <a:stretch>
            <a:fillRect/>
          </a:stretch>
        </p:blipFill>
        <p:spPr>
          <a:xfrm>
            <a:off x="6478100" y="7390250"/>
            <a:ext cx="455100" cy="455100"/>
          </a:xfrm>
          <a:prstGeom prst="rect">
            <a:avLst/>
          </a:prstGeom>
          <a:noFill/>
          <a:ln>
            <a:noFill/>
          </a:ln>
        </p:spPr>
      </p:pic>
      <p:sp>
        <p:nvSpPr>
          <p:cNvPr id="71" name="Google Shape;71;p13"/>
          <p:cNvSpPr txBox="1"/>
          <p:nvPr/>
        </p:nvSpPr>
        <p:spPr>
          <a:xfrm>
            <a:off x="1301775" y="7295024"/>
            <a:ext cx="5228100" cy="1282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300" dirty="0">
                <a:solidFill>
                  <a:srgbClr val="AA1D37"/>
                </a:solidFill>
                <a:latin typeface="Cabin"/>
                <a:ea typeface="Cabin"/>
                <a:cs typeface="Cabin"/>
                <a:sym typeface="Cabin"/>
              </a:rPr>
              <a:t>By working with local leaders and industry professionals we are creating a better support system for students! I’m grateful to have been able to get direct insight from local business leaders so I can truly better prepare my students to be successful in their future educational and career goals.”</a:t>
            </a:r>
            <a:endParaRPr sz="1300" dirty="0">
              <a:solidFill>
                <a:srgbClr val="AA1D37"/>
              </a:solidFill>
              <a:latin typeface="Cabin"/>
              <a:ea typeface="Cabin"/>
              <a:cs typeface="Cabin"/>
              <a:sym typeface="Cabin"/>
            </a:endParaRPr>
          </a:p>
          <a:p>
            <a:pPr marL="457200" lvl="0" indent="0" algn="l" rtl="0">
              <a:lnSpc>
                <a:spcPct val="100000"/>
              </a:lnSpc>
              <a:spcBef>
                <a:spcPts val="0"/>
              </a:spcBef>
              <a:spcAft>
                <a:spcPts val="0"/>
              </a:spcAft>
              <a:buClr>
                <a:schemeClr val="dk1"/>
              </a:buClr>
              <a:buSzPts val="1100"/>
              <a:buFont typeface="Arial"/>
              <a:buNone/>
            </a:pPr>
            <a:r>
              <a:rPr lang="en" sz="1300" dirty="0">
                <a:solidFill>
                  <a:srgbClr val="AA1D37"/>
                </a:solidFill>
                <a:latin typeface="Cabin"/>
                <a:ea typeface="Cabin"/>
                <a:cs typeface="Cabin"/>
                <a:sym typeface="Cabin"/>
              </a:rPr>
              <a:t>	                  </a:t>
            </a:r>
            <a:r>
              <a:rPr lang="en" sz="1200" i="1" dirty="0">
                <a:solidFill>
                  <a:srgbClr val="AA1D37"/>
                </a:solidFill>
                <a:latin typeface="Cabin"/>
                <a:ea typeface="Cabin"/>
                <a:cs typeface="Cabin"/>
                <a:sym typeface="Cabin"/>
              </a:rPr>
              <a:t>– </a:t>
            </a:r>
            <a:r>
              <a:rPr lang="en" sz="1200" i="1" dirty="0" err="1">
                <a:solidFill>
                  <a:srgbClr val="AA1D37"/>
                </a:solidFill>
                <a:latin typeface="Cabin"/>
                <a:ea typeface="Cabin"/>
                <a:cs typeface="Cabin"/>
                <a:sym typeface="Cabin"/>
              </a:rPr>
              <a:t>Shosanna</a:t>
            </a:r>
            <a:r>
              <a:rPr lang="en" sz="1200" i="1" dirty="0">
                <a:solidFill>
                  <a:srgbClr val="AA1D37"/>
                </a:solidFill>
                <a:latin typeface="Cabin"/>
                <a:ea typeface="Cabin"/>
                <a:cs typeface="Cabin"/>
                <a:sym typeface="Cabin"/>
              </a:rPr>
              <a:t>, Educator at Phoenix </a:t>
            </a:r>
            <a:r>
              <a:rPr lang="en" sz="1200" i="1" dirty="0" err="1">
                <a:solidFill>
                  <a:srgbClr val="AA1D37"/>
                </a:solidFill>
                <a:latin typeface="Cabin"/>
                <a:ea typeface="Cabin"/>
                <a:cs typeface="Cabin"/>
                <a:sym typeface="Cabin"/>
              </a:rPr>
              <a:t>CodingAcademy</a:t>
            </a:r>
            <a:r>
              <a:rPr lang="en" sz="1200" i="1" dirty="0">
                <a:solidFill>
                  <a:srgbClr val="AA1D37"/>
                </a:solidFill>
                <a:latin typeface="Cabin"/>
                <a:ea typeface="Cabin"/>
                <a:cs typeface="Cabin"/>
                <a:sym typeface="Cabin"/>
              </a:rPr>
              <a:t>, PXU</a:t>
            </a:r>
            <a:endParaRPr sz="1200" i="1" dirty="0">
              <a:solidFill>
                <a:srgbClr val="AA1D37"/>
              </a:solidFill>
              <a:latin typeface="Cabin"/>
              <a:ea typeface="Cabin"/>
              <a:cs typeface="Cabin"/>
              <a:sym typeface="Cabin"/>
            </a:endParaRPr>
          </a:p>
          <a:p>
            <a:pPr marL="457200" lvl="0" indent="0" algn="l" rtl="0">
              <a:lnSpc>
                <a:spcPct val="100000"/>
              </a:lnSpc>
              <a:spcBef>
                <a:spcPts val="0"/>
              </a:spcBef>
              <a:spcAft>
                <a:spcPts val="0"/>
              </a:spcAft>
              <a:buClr>
                <a:schemeClr val="dk1"/>
              </a:buClr>
              <a:buSzPts val="1100"/>
              <a:buFont typeface="Arial"/>
              <a:buNone/>
            </a:pPr>
            <a:endParaRPr sz="1200" dirty="0">
              <a:solidFill>
                <a:srgbClr val="AA1D37"/>
              </a:solidFill>
              <a:latin typeface="Cabin"/>
              <a:ea typeface="Cabin"/>
              <a:cs typeface="Cabin"/>
              <a:sym typeface="Cabin"/>
            </a:endParaRPr>
          </a:p>
        </p:txBody>
      </p:sp>
      <p:sp>
        <p:nvSpPr>
          <p:cNvPr id="72" name="Google Shape;72;p13"/>
          <p:cNvSpPr txBox="1"/>
          <p:nvPr/>
        </p:nvSpPr>
        <p:spPr>
          <a:xfrm>
            <a:off x="151600" y="8738900"/>
            <a:ext cx="3303600" cy="393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dirty="0">
                <a:solidFill>
                  <a:srgbClr val="E3F0FA"/>
                </a:solidFill>
                <a:latin typeface="Cabin"/>
                <a:ea typeface="Cabin"/>
                <a:cs typeface="Cabin"/>
                <a:sym typeface="Cabin"/>
              </a:rPr>
              <a:t>For more information contact </a:t>
            </a:r>
            <a:endParaRPr sz="1200" dirty="0">
              <a:solidFill>
                <a:srgbClr val="E3F0FA"/>
              </a:solidFill>
              <a:latin typeface="Cabin"/>
              <a:ea typeface="Cabin"/>
              <a:cs typeface="Cabin"/>
              <a:sym typeface="Cabin"/>
            </a:endParaRPr>
          </a:p>
          <a:p>
            <a:pPr marL="0" lvl="0" indent="0" algn="l" rtl="0">
              <a:spcBef>
                <a:spcPts val="0"/>
              </a:spcBef>
              <a:spcAft>
                <a:spcPts val="0"/>
              </a:spcAft>
              <a:buNone/>
            </a:pPr>
            <a:r>
              <a:rPr lang="en" sz="1200" dirty="0">
                <a:solidFill>
                  <a:srgbClr val="E3F0FA"/>
                </a:solidFill>
                <a:latin typeface="Cabin"/>
                <a:ea typeface="Cabin"/>
                <a:cs typeface="Cabin"/>
                <a:sym typeface="Cabin"/>
              </a:rPr>
              <a:t>NAME EMAIL</a:t>
            </a:r>
            <a:endParaRPr sz="1200" dirty="0">
              <a:solidFill>
                <a:srgbClr val="E3F0FA"/>
              </a:solidFill>
              <a:latin typeface="Cabin"/>
              <a:ea typeface="Cabin"/>
              <a:cs typeface="Cabin"/>
              <a:sym typeface="Cabin"/>
            </a:endParaRPr>
          </a:p>
        </p:txBody>
      </p:sp>
      <p:sp>
        <p:nvSpPr>
          <p:cNvPr id="73" name="Google Shape;73;p13"/>
          <p:cNvSpPr txBox="1"/>
          <p:nvPr/>
        </p:nvSpPr>
        <p:spPr>
          <a:xfrm>
            <a:off x="2378550" y="9126575"/>
            <a:ext cx="3015300" cy="461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800">
                <a:solidFill>
                  <a:schemeClr val="lt1"/>
                </a:solidFill>
                <a:latin typeface="Cabin"/>
                <a:ea typeface="Cabin"/>
                <a:cs typeface="Cabin"/>
                <a:sym typeface="Cabin"/>
              </a:rPr>
              <a:t>ADD PARTNER LOGOS</a:t>
            </a:r>
            <a:endParaRPr sz="1800">
              <a:solidFill>
                <a:schemeClr val="lt1"/>
              </a:solidFill>
              <a:latin typeface="Cabin"/>
              <a:ea typeface="Cabin"/>
              <a:cs typeface="Cabin"/>
              <a:sym typeface="Cabin"/>
            </a:endParaRPr>
          </a:p>
        </p:txBody>
      </p:sp>
      <p:sp>
        <p:nvSpPr>
          <p:cNvPr id="74" name="Google Shape;74;p13"/>
          <p:cNvSpPr txBox="1"/>
          <p:nvPr/>
        </p:nvSpPr>
        <p:spPr>
          <a:xfrm>
            <a:off x="4389200" y="3425100"/>
            <a:ext cx="2510400" cy="432396"/>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 b="1" dirty="0">
                <a:solidFill>
                  <a:srgbClr val="18254E"/>
                </a:solidFill>
                <a:latin typeface="Cabin"/>
                <a:ea typeface="Cabin"/>
                <a:cs typeface="Cabin"/>
                <a:sym typeface="Cabin"/>
              </a:rPr>
              <a:t>High Impact. Minimal Time.</a:t>
            </a:r>
            <a:endParaRPr b="1" dirty="0">
              <a:solidFill>
                <a:srgbClr val="18254E"/>
              </a:solidFill>
              <a:latin typeface="Cabin"/>
              <a:ea typeface="Cabin"/>
              <a:cs typeface="Cabin"/>
              <a:sym typeface="Cabin"/>
            </a:endParaRPr>
          </a:p>
        </p:txBody>
      </p:sp>
      <p:pic>
        <p:nvPicPr>
          <p:cNvPr id="75" name="Google Shape;75;p13"/>
          <p:cNvPicPr preferRelativeResize="0"/>
          <p:nvPr/>
        </p:nvPicPr>
        <p:blipFill>
          <a:blip r:embed="rId5">
            <a:alphaModFix/>
          </a:blip>
          <a:stretch>
            <a:fillRect/>
          </a:stretch>
        </p:blipFill>
        <p:spPr>
          <a:xfrm>
            <a:off x="6908776" y="8930675"/>
            <a:ext cx="863626" cy="853501"/>
          </a:xfrm>
          <a:prstGeom prst="rect">
            <a:avLst/>
          </a:prstGeom>
          <a:noFill/>
          <a:ln>
            <a:noFill/>
          </a:ln>
        </p:spPr>
      </p:pic>
      <p:pic>
        <p:nvPicPr>
          <p:cNvPr id="76" name="Google Shape;76;p13"/>
          <p:cNvPicPr preferRelativeResize="0"/>
          <p:nvPr/>
        </p:nvPicPr>
        <p:blipFill>
          <a:blip r:embed="rId6">
            <a:alphaModFix/>
          </a:blip>
          <a:stretch>
            <a:fillRect/>
          </a:stretch>
        </p:blipFill>
        <p:spPr>
          <a:xfrm>
            <a:off x="4096526" y="5099877"/>
            <a:ext cx="3075600" cy="2053003"/>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TaxCatchAll xmlns="acf3d625-6d74-4d3b-8380-c4fe5de3d81c" xsi:nil="true"/>
    <lcf76f155ced4ddcb4097134ff3c332f xmlns="02c21179-db13-4073-9144-de1d3549699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0106F76F4E12B458C40AA227BD866B0" ma:contentTypeVersion="20" ma:contentTypeDescription="Create a new document." ma:contentTypeScope="" ma:versionID="141fd3d4ffdf8a827f1882fe430eb9b1">
  <xsd:schema xmlns:xsd="http://www.w3.org/2001/XMLSchema" xmlns:xs="http://www.w3.org/2001/XMLSchema" xmlns:p="http://schemas.microsoft.com/office/2006/metadata/properties" xmlns:ns2="02c21179-db13-4073-9144-de1d3549699a" xmlns:ns3="acf3d625-6d74-4d3b-8380-c4fe5de3d81c" xmlns:ns4="http://schemas.microsoft.com/sharepoint/v4" targetNamespace="http://schemas.microsoft.com/office/2006/metadata/properties" ma:root="true" ma:fieldsID="34aae82ebc44663508d29fd53114096d" ns2:_="" ns3:_="" ns4:_="">
    <xsd:import namespace="02c21179-db13-4073-9144-de1d3549699a"/>
    <xsd:import namespace="acf3d625-6d74-4d3b-8380-c4fe5de3d81c"/>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4:IconOverlay"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c21179-db13-4073-9144-de1d354969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ec54927-50ae-4690-87f2-c5740ba4bcd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f3d625-6d74-4d3b-8380-c4fe5de3d81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c5e4fdb-e520-40b6-b92e-d101c514494e}" ma:internalName="TaxCatchAll" ma:showField="CatchAllData" ma:web="acf3d625-6d74-4d3b-8380-c4fe5de3d81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AAE63C-025F-4EE6-A391-12C74603D5C2}">
  <ds:schemaRefs>
    <ds:schemaRef ds:uri="http://schemas.microsoft.com/office/2006/metadata/properties"/>
    <ds:schemaRef ds:uri="http://schemas.microsoft.com/office/infopath/2007/PartnerControls"/>
    <ds:schemaRef ds:uri="http://schemas.microsoft.com/sharepoint/v4"/>
    <ds:schemaRef ds:uri="acf3d625-6d74-4d3b-8380-c4fe5de3d81c"/>
    <ds:schemaRef ds:uri="02c21179-db13-4073-9144-de1d3549699a"/>
  </ds:schemaRefs>
</ds:datastoreItem>
</file>

<file path=customXml/itemProps2.xml><?xml version="1.0" encoding="utf-8"?>
<ds:datastoreItem xmlns:ds="http://schemas.openxmlformats.org/officeDocument/2006/customXml" ds:itemID="{58C784D8-7CE7-4A50-A071-3EF8ECBEDD1E}">
  <ds:schemaRefs>
    <ds:schemaRef ds:uri="http://schemas.microsoft.com/sharepoint/v3/contenttype/forms"/>
  </ds:schemaRefs>
</ds:datastoreItem>
</file>

<file path=customXml/itemProps3.xml><?xml version="1.0" encoding="utf-8"?>
<ds:datastoreItem xmlns:ds="http://schemas.openxmlformats.org/officeDocument/2006/customXml" ds:itemID="{64F4D95B-F846-4737-9636-79DAFBDBD6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c21179-db13-4073-9144-de1d3549699a"/>
    <ds:schemaRef ds:uri="acf3d625-6d74-4d3b-8380-c4fe5de3d81c"/>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221</Words>
  <Application>Microsoft Macintosh PowerPoint</Application>
  <PresentationFormat>Custom</PresentationFormat>
  <Paragraphs>36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Cabin</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Maddy Belskus</cp:lastModifiedBy>
  <cp:revision>2</cp:revision>
  <dcterms:modified xsi:type="dcterms:W3CDTF">2024-09-23T21:40:14Z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0x01010080106F76F4E12B458C40AA227BD866B0</vt:lpwstr>
  </property>
</Properties>
</file>