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0"/>
  </p:notesMasterIdLst>
  <p:sldIdLst>
    <p:sldId id="268" r:id="rId5"/>
    <p:sldId id="264" r:id="rId6"/>
    <p:sldId id="265" r:id="rId7"/>
    <p:sldId id="266" r:id="rId8"/>
    <p:sldId id="267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BBD2F8-C8B0-BFD7-C0CE-8B6269CBF360}" name="maya.watts@arizonafuture.org" initials="ma" userId="S::urn:spo:guest#maya.watts@arizonafuture.org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0202"/>
    <a:srgbClr val="016F13"/>
    <a:srgbClr val="0070C0"/>
    <a:srgbClr val="0D631B"/>
    <a:srgbClr val="20A16C"/>
    <a:srgbClr val="222E69"/>
    <a:srgbClr val="39B7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DAFDAC-14D5-0445-9E6D-38FF45BBAF3C}" v="37" dt="2023-08-09T13:33:55.9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77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kshi Kapoor" userId="S::sakshi.kapoor@ansrsource.com::e30e276e-bbe4-47c7-be4f-f74222315c34" providerId="AD" clId="Web-{A0E21399-2947-451E-0C83-6EBD4112991A}"/>
    <pc:docChg chg="modSld">
      <pc:chgData name="Sakshi Kapoor" userId="S::sakshi.kapoor@ansrsource.com::e30e276e-bbe4-47c7-be4f-f74222315c34" providerId="AD" clId="Web-{A0E21399-2947-451E-0C83-6EBD4112991A}" dt="2023-08-04T03:46:08.896" v="1" actId="20577"/>
      <pc:docMkLst>
        <pc:docMk/>
      </pc:docMkLst>
      <pc:sldChg chg="modSp">
        <pc:chgData name="Sakshi Kapoor" userId="S::sakshi.kapoor@ansrsource.com::e30e276e-bbe4-47c7-be4f-f74222315c34" providerId="AD" clId="Web-{A0E21399-2947-451E-0C83-6EBD4112991A}" dt="2023-08-04T03:46:08.896" v="1" actId="20577"/>
        <pc:sldMkLst>
          <pc:docMk/>
          <pc:sldMk cId="268554716" sldId="265"/>
        </pc:sldMkLst>
        <pc:spChg chg="mod">
          <ac:chgData name="Sakshi Kapoor" userId="S::sakshi.kapoor@ansrsource.com::e30e276e-bbe4-47c7-be4f-f74222315c34" providerId="AD" clId="Web-{A0E21399-2947-451E-0C83-6EBD4112991A}" dt="2023-08-04T03:46:08.896" v="1" actId="20577"/>
          <ac:spMkLst>
            <pc:docMk/>
            <pc:sldMk cId="268554716" sldId="265"/>
            <ac:spMk id="16" creationId="{A7C93035-A338-41B0-BC30-1E274D25B1EA}"/>
          </ac:spMkLst>
        </pc:spChg>
      </pc:sldChg>
    </pc:docChg>
  </pc:docChgLst>
  <pc:docChgLst>
    <pc:chgData name="Sakshi Kapoor" userId="e30e276e-bbe4-47c7-be4f-f74222315c34" providerId="ADAL" clId="{D1DAFDAC-14D5-0445-9E6D-38FF45BBAF3C}"/>
    <pc:docChg chg="undo custSel modSld">
      <pc:chgData name="Sakshi Kapoor" userId="e30e276e-bbe4-47c7-be4f-f74222315c34" providerId="ADAL" clId="{D1DAFDAC-14D5-0445-9E6D-38FF45BBAF3C}" dt="2023-08-09T13:33:55.955" v="36" actId="692"/>
      <pc:docMkLst>
        <pc:docMk/>
      </pc:docMkLst>
      <pc:sldChg chg="modSp mod">
        <pc:chgData name="Sakshi Kapoor" userId="e30e276e-bbe4-47c7-be4f-f74222315c34" providerId="ADAL" clId="{D1DAFDAC-14D5-0445-9E6D-38FF45BBAF3C}" dt="2023-08-09T13:32:34.069" v="14" actId="207"/>
        <pc:sldMkLst>
          <pc:docMk/>
          <pc:sldMk cId="268554716" sldId="265"/>
        </pc:sldMkLst>
        <pc:spChg chg="mod">
          <ac:chgData name="Sakshi Kapoor" userId="e30e276e-bbe4-47c7-be4f-f74222315c34" providerId="ADAL" clId="{D1DAFDAC-14D5-0445-9E6D-38FF45BBAF3C}" dt="2023-08-09T13:32:34.069" v="14" actId="207"/>
          <ac:spMkLst>
            <pc:docMk/>
            <pc:sldMk cId="268554716" sldId="265"/>
            <ac:spMk id="2" creationId="{602F53A6-1D81-3BE4-9CAD-98CFB06C482B}"/>
          </ac:spMkLst>
        </pc:spChg>
        <pc:spChg chg="mod">
          <ac:chgData name="Sakshi Kapoor" userId="e30e276e-bbe4-47c7-be4f-f74222315c34" providerId="ADAL" clId="{D1DAFDAC-14D5-0445-9E6D-38FF45BBAF3C}" dt="2023-08-09T13:31:55.367" v="10" actId="207"/>
          <ac:spMkLst>
            <pc:docMk/>
            <pc:sldMk cId="268554716" sldId="265"/>
            <ac:spMk id="5" creationId="{6873C3D7-2555-98EE-03A7-77BD32DA605A}"/>
          </ac:spMkLst>
        </pc:spChg>
        <pc:spChg chg="mod">
          <ac:chgData name="Sakshi Kapoor" userId="e30e276e-bbe4-47c7-be4f-f74222315c34" providerId="ADAL" clId="{D1DAFDAC-14D5-0445-9E6D-38FF45BBAF3C}" dt="2023-08-09T13:31:55.367" v="10" actId="207"/>
          <ac:spMkLst>
            <pc:docMk/>
            <pc:sldMk cId="268554716" sldId="265"/>
            <ac:spMk id="6" creationId="{C81503CA-26C5-3C59-38D5-BC25E847B9A4}"/>
          </ac:spMkLst>
        </pc:spChg>
        <pc:spChg chg="mod">
          <ac:chgData name="Sakshi Kapoor" userId="e30e276e-bbe4-47c7-be4f-f74222315c34" providerId="ADAL" clId="{D1DAFDAC-14D5-0445-9E6D-38FF45BBAF3C}" dt="2023-08-09T13:31:55.367" v="10" actId="207"/>
          <ac:spMkLst>
            <pc:docMk/>
            <pc:sldMk cId="268554716" sldId="265"/>
            <ac:spMk id="7" creationId="{4E665061-1840-7F2F-7B4E-54EA933E50F9}"/>
          </ac:spMkLst>
        </pc:spChg>
        <pc:spChg chg="mod">
          <ac:chgData name="Sakshi Kapoor" userId="e30e276e-bbe4-47c7-be4f-f74222315c34" providerId="ADAL" clId="{D1DAFDAC-14D5-0445-9E6D-38FF45BBAF3C}" dt="2023-08-09T13:31:55.367" v="10" actId="207"/>
          <ac:spMkLst>
            <pc:docMk/>
            <pc:sldMk cId="268554716" sldId="265"/>
            <ac:spMk id="8" creationId="{775C720C-F383-C518-5BE3-E8C6CB0BF184}"/>
          </ac:spMkLst>
        </pc:spChg>
        <pc:spChg chg="mod">
          <ac:chgData name="Sakshi Kapoor" userId="e30e276e-bbe4-47c7-be4f-f74222315c34" providerId="ADAL" clId="{D1DAFDAC-14D5-0445-9E6D-38FF45BBAF3C}" dt="2023-08-09T13:31:16.519" v="9" actId="692"/>
          <ac:spMkLst>
            <pc:docMk/>
            <pc:sldMk cId="268554716" sldId="265"/>
            <ac:spMk id="12" creationId="{B6A04924-0E47-9078-DA4C-E3D7789493E9}"/>
          </ac:spMkLst>
        </pc:spChg>
        <pc:spChg chg="mod">
          <ac:chgData name="Sakshi Kapoor" userId="e30e276e-bbe4-47c7-be4f-f74222315c34" providerId="ADAL" clId="{D1DAFDAC-14D5-0445-9E6D-38FF45BBAF3C}" dt="2023-08-09T13:32:17.528" v="12" actId="207"/>
          <ac:spMkLst>
            <pc:docMk/>
            <pc:sldMk cId="268554716" sldId="265"/>
            <ac:spMk id="16" creationId="{A7C93035-A338-41B0-BC30-1E274D25B1EA}"/>
          </ac:spMkLst>
        </pc:spChg>
      </pc:sldChg>
      <pc:sldChg chg="addSp delSp modSp mod addAnim delAnim">
        <pc:chgData name="Sakshi Kapoor" userId="e30e276e-bbe4-47c7-be4f-f74222315c34" providerId="ADAL" clId="{D1DAFDAC-14D5-0445-9E6D-38FF45BBAF3C}" dt="2023-08-09T13:33:55.955" v="36" actId="692"/>
        <pc:sldMkLst>
          <pc:docMk/>
          <pc:sldMk cId="2969066878" sldId="266"/>
        </pc:sldMkLst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7" creationId="{C0295703-DE24-10B0-F9A3-56B8755F145E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8" creationId="{0A25D44E-103A-28F7-2D36-03C2FD8564C5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9" creationId="{DE348276-C68E-7A06-4C0D-4B325E9AF962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0" creationId="{E23CEE64-3DA4-2444-24C7-BAE1574008AE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1" creationId="{D6717CCB-9A61-CF99-3AD4-1ED6C73BDFDE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2" creationId="{478539A4-F52C-4A08-E676-A450B1C0AE23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3" creationId="{AAB03A9B-A1A9-4A6F-870C-2DB7BA1111BF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4" creationId="{E15FAE9E-C552-3BDE-6062-C675CD7F4E54}"/>
          </ac:spMkLst>
        </pc:spChg>
        <pc:spChg chg="mod">
          <ac:chgData name="Sakshi Kapoor" userId="e30e276e-bbe4-47c7-be4f-f74222315c34" providerId="ADAL" clId="{D1DAFDAC-14D5-0445-9E6D-38FF45BBAF3C}" dt="2023-08-09T13:33:07.475" v="18" actId="207"/>
          <ac:spMkLst>
            <pc:docMk/>
            <pc:sldMk cId="2969066878" sldId="266"/>
            <ac:spMk id="15" creationId="{22AA2647-B90F-2963-623D-D10D0AC027AA}"/>
          </ac:spMkLst>
        </pc:spChg>
        <pc:spChg chg="mod">
          <ac:chgData name="Sakshi Kapoor" userId="e30e276e-bbe4-47c7-be4f-f74222315c34" providerId="ADAL" clId="{D1DAFDAC-14D5-0445-9E6D-38FF45BBAF3C}" dt="2023-08-09T13:32:48.620" v="16" actId="207"/>
          <ac:spMkLst>
            <pc:docMk/>
            <pc:sldMk cId="2969066878" sldId="266"/>
            <ac:spMk id="16" creationId="{A7C93035-A338-41B0-BC30-1E274D25B1EA}"/>
          </ac:spMkLst>
        </pc:spChg>
        <pc:spChg chg="mod">
          <ac:chgData name="Sakshi Kapoor" userId="e30e276e-bbe4-47c7-be4f-f74222315c34" providerId="ADAL" clId="{D1DAFDAC-14D5-0445-9E6D-38FF45BBAF3C}" dt="2023-08-09T13:33:55.955" v="36" actId="692"/>
          <ac:spMkLst>
            <pc:docMk/>
            <pc:sldMk cId="2969066878" sldId="266"/>
            <ac:spMk id="17" creationId="{C6DDD40D-B0D5-9BE6-4C61-0DE10207AABD}"/>
          </ac:spMkLst>
        </pc:spChg>
        <pc:grpChg chg="add del">
          <ac:chgData name="Sakshi Kapoor" userId="e30e276e-bbe4-47c7-be4f-f74222315c34" providerId="ADAL" clId="{D1DAFDAC-14D5-0445-9E6D-38FF45BBAF3C}" dt="2023-08-09T13:33:24.031" v="20" actId="21"/>
          <ac:grpSpMkLst>
            <pc:docMk/>
            <pc:sldMk cId="2969066878" sldId="266"/>
            <ac:grpSpMk id="18" creationId="{BB977B0C-84F0-40D5-3DC6-DBFEC1BA6F27}"/>
          </ac:grpSpMkLst>
        </pc:grpChg>
        <pc:grpChg chg="add del">
          <ac:chgData name="Sakshi Kapoor" userId="e30e276e-bbe4-47c7-be4f-f74222315c34" providerId="ADAL" clId="{D1DAFDAC-14D5-0445-9E6D-38FF45BBAF3C}" dt="2023-08-09T13:33:24.031" v="20" actId="21"/>
          <ac:grpSpMkLst>
            <pc:docMk/>
            <pc:sldMk cId="2969066878" sldId="266"/>
            <ac:grpSpMk id="19" creationId="{C3E60507-9FD0-5E6D-A6EF-304D04C2DDA5}"/>
          </ac:grpSpMkLst>
        </pc:grpChg>
        <pc:grpChg chg="add del">
          <ac:chgData name="Sakshi Kapoor" userId="e30e276e-bbe4-47c7-be4f-f74222315c34" providerId="ADAL" clId="{D1DAFDAC-14D5-0445-9E6D-38FF45BBAF3C}" dt="2023-08-09T13:33:24.031" v="20" actId="21"/>
          <ac:grpSpMkLst>
            <pc:docMk/>
            <pc:sldMk cId="2969066878" sldId="266"/>
            <ac:grpSpMk id="20" creationId="{E588DB73-BE74-4B22-BF56-3DFBFE3C67CA}"/>
          </ac:grpSpMkLst>
        </pc:grp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1" creationId="{35727E13-942E-BCED-EC5C-FA2D20F407EF}"/>
          </ac:cxnSpMkLst>
        </pc:cxn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2" creationId="{E145584E-F789-35E7-A1CB-7911CB26742F}"/>
          </ac:cxnSpMkLst>
        </pc:cxn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3" creationId="{288F4B2A-A9F7-8AC2-A83D-66008B9F2999}"/>
          </ac:cxnSpMkLst>
        </pc:cxn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4" creationId="{71966359-1E0C-8351-A9C2-78A98980A067}"/>
          </ac:cxnSpMkLst>
        </pc:cxn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5" creationId="{4CBE4D8E-0164-0A43-101D-0A1E16162539}"/>
          </ac:cxnSpMkLst>
        </pc:cxnChg>
        <pc:cxnChg chg="mod">
          <ac:chgData name="Sakshi Kapoor" userId="e30e276e-bbe4-47c7-be4f-f74222315c34" providerId="ADAL" clId="{D1DAFDAC-14D5-0445-9E6D-38FF45BBAF3C}" dt="2023-08-09T13:33:32.518" v="28" actId="692"/>
          <ac:cxnSpMkLst>
            <pc:docMk/>
            <pc:sldMk cId="2969066878" sldId="266"/>
            <ac:cxnSpMk id="26" creationId="{8B0553C4-F2CB-7AA3-0A73-65B5132D9A48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255031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22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66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  <p:sldLayoutId id="214748366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B3B01F-9D5A-4F49-A6F8-CF67F695CEBC}"/>
              </a:ext>
            </a:extLst>
          </p:cNvPr>
          <p:cNvSpPr/>
          <p:nvPr/>
        </p:nvSpPr>
        <p:spPr>
          <a:xfrm>
            <a:off x="0" y="0"/>
            <a:ext cx="5349240" cy="5143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F62D1-6AF0-4A87-8052-7DAFA3F3F340}"/>
              </a:ext>
            </a:extLst>
          </p:cNvPr>
          <p:cNvSpPr txBox="1"/>
          <p:nvPr/>
        </p:nvSpPr>
        <p:spPr>
          <a:xfrm>
            <a:off x="2067865" y="1221966"/>
            <a:ext cx="2986735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3000">
                <a:latin typeface="Larsseit"/>
                <a:ea typeface="Poppins Bold" charset="0"/>
                <a:cs typeface="Poppins Bold"/>
              </a:rPr>
              <a:t>Counting Triangles Puzzles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29EBE8-D2DF-452B-BE32-9D4BA229B656}"/>
              </a:ext>
            </a:extLst>
          </p:cNvPr>
          <p:cNvGrpSpPr/>
          <p:nvPr/>
        </p:nvGrpSpPr>
        <p:grpSpPr>
          <a:xfrm>
            <a:off x="925826" y="2656156"/>
            <a:ext cx="6324176" cy="145682"/>
            <a:chOff x="1285523" y="3560341"/>
            <a:chExt cx="8432234" cy="194242"/>
          </a:xfrm>
          <a:solidFill>
            <a:srgbClr val="222E69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486271-DEDF-444C-BCBF-CF2BAFFC99DD}"/>
                </a:ext>
              </a:extLst>
            </p:cNvPr>
            <p:cNvSpPr/>
            <p:nvPr/>
          </p:nvSpPr>
          <p:spPr>
            <a:xfrm>
              <a:off x="1285523" y="3631045"/>
              <a:ext cx="8432234" cy="6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40B649-C2C6-4096-AC4D-56239E97831E}"/>
                </a:ext>
              </a:extLst>
            </p:cNvPr>
            <p:cNvSpPr/>
            <p:nvPr/>
          </p:nvSpPr>
          <p:spPr>
            <a:xfrm>
              <a:off x="1285523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3F6EDB-34CE-4DD5-BCA8-6530B0055C02}"/>
                </a:ext>
              </a:extLst>
            </p:cNvPr>
            <p:cNvSpPr/>
            <p:nvPr/>
          </p:nvSpPr>
          <p:spPr>
            <a:xfrm>
              <a:off x="3870960" y="3560480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DDD2FDC-5202-43AA-98BD-24B5AC00027A}"/>
                </a:ext>
              </a:extLst>
            </p:cNvPr>
            <p:cNvSpPr/>
            <p:nvPr/>
          </p:nvSpPr>
          <p:spPr>
            <a:xfrm>
              <a:off x="6456397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F2F07CB-F338-4438-9D85-48E0E8C2B699}"/>
                </a:ext>
              </a:extLst>
            </p:cNvPr>
            <p:cNvSpPr/>
            <p:nvPr/>
          </p:nvSpPr>
          <p:spPr>
            <a:xfrm>
              <a:off x="9523793" y="3560341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34BB22-CABC-4875-A632-2FC91CCBD547}"/>
              </a:ext>
            </a:extLst>
          </p:cNvPr>
          <p:cNvSpPr txBox="1"/>
          <p:nvPr/>
        </p:nvSpPr>
        <p:spPr>
          <a:xfrm>
            <a:off x="102642" y="136765"/>
            <a:ext cx="6880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>
                <a:latin typeface="Larsseit" pitchFamily="50" charset="0"/>
                <a:ea typeface="Poppins Bold" charset="0"/>
                <a:cs typeface="Poppins Bold" charset="0"/>
              </a:rPr>
              <a:t>Lesson 2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3078A5A8-DBCA-46C8-9CDB-630B1968E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26" y="1162971"/>
            <a:ext cx="1051574" cy="10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30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3454"/>
            <a:ext cx="9144000" cy="5176954"/>
          </a:xfrm>
          <a:prstGeom prst="rect">
            <a:avLst/>
          </a:prstGeom>
          <a:solidFill>
            <a:srgbClr val="222E69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791736" y="2063918"/>
            <a:ext cx="75605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We are going to try using a plan to solve the puzzle together using color codes!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022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5;p15">
            <a:extLst>
              <a:ext uri="{FF2B5EF4-FFF2-40B4-BE49-F238E27FC236}">
                <a16:creationId xmlns:a16="http://schemas.microsoft.com/office/drawing/2014/main" id="{EE462F7F-39AC-1BFC-FFA8-52F5328AFBC6}"/>
              </a:ext>
            </a:extLst>
          </p:cNvPr>
          <p:cNvSpPr/>
          <p:nvPr/>
        </p:nvSpPr>
        <p:spPr>
          <a:xfrm>
            <a:off x="3929801" y="675650"/>
            <a:ext cx="4541932" cy="3799561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6873C3D7-2555-98EE-03A7-77BD32DA605A}"/>
              </a:ext>
            </a:extLst>
          </p:cNvPr>
          <p:cNvSpPr/>
          <p:nvPr/>
        </p:nvSpPr>
        <p:spPr>
          <a:xfrm>
            <a:off x="6082367" y="1748420"/>
            <a:ext cx="236801" cy="21982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D631B"/>
              </a:solidFill>
            </a:endParaRPr>
          </a:p>
        </p:txBody>
      </p:sp>
      <p:sp>
        <p:nvSpPr>
          <p:cNvPr id="6" name="Google Shape;70;p15">
            <a:extLst>
              <a:ext uri="{FF2B5EF4-FFF2-40B4-BE49-F238E27FC236}">
                <a16:creationId xmlns:a16="http://schemas.microsoft.com/office/drawing/2014/main" id="{C81503CA-26C5-3C59-38D5-BC25E847B9A4}"/>
              </a:ext>
            </a:extLst>
          </p:cNvPr>
          <p:cNvSpPr/>
          <p:nvPr/>
        </p:nvSpPr>
        <p:spPr>
          <a:xfrm>
            <a:off x="6082367" y="3182615"/>
            <a:ext cx="236801" cy="21982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D631B"/>
              </a:solidFill>
            </a:endParaRPr>
          </a:p>
        </p:txBody>
      </p:sp>
      <p:sp>
        <p:nvSpPr>
          <p:cNvPr id="7" name="Google Shape;71;p15">
            <a:extLst>
              <a:ext uri="{FF2B5EF4-FFF2-40B4-BE49-F238E27FC236}">
                <a16:creationId xmlns:a16="http://schemas.microsoft.com/office/drawing/2014/main" id="{4E665061-1840-7F2F-7B4E-54EA933E50F9}"/>
              </a:ext>
            </a:extLst>
          </p:cNvPr>
          <p:cNvSpPr/>
          <p:nvPr/>
        </p:nvSpPr>
        <p:spPr>
          <a:xfrm>
            <a:off x="4924133" y="3612883"/>
            <a:ext cx="236801" cy="21982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D631B"/>
              </a:solidFill>
            </a:endParaRPr>
          </a:p>
        </p:txBody>
      </p:sp>
      <p:sp>
        <p:nvSpPr>
          <p:cNvPr id="8" name="Google Shape;72;p15">
            <a:extLst>
              <a:ext uri="{FF2B5EF4-FFF2-40B4-BE49-F238E27FC236}">
                <a16:creationId xmlns:a16="http://schemas.microsoft.com/office/drawing/2014/main" id="{775C720C-F383-C518-5BE3-E8C6CB0BF184}"/>
              </a:ext>
            </a:extLst>
          </p:cNvPr>
          <p:cNvSpPr/>
          <p:nvPr/>
        </p:nvSpPr>
        <p:spPr>
          <a:xfrm>
            <a:off x="7201111" y="3612883"/>
            <a:ext cx="236801" cy="21982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D631B"/>
              </a:solidFill>
            </a:endParaRPr>
          </a:p>
        </p:txBody>
      </p:sp>
      <p:cxnSp>
        <p:nvCxnSpPr>
          <p:cNvPr id="9" name="Google Shape;73;p15">
            <a:extLst>
              <a:ext uri="{FF2B5EF4-FFF2-40B4-BE49-F238E27FC236}">
                <a16:creationId xmlns:a16="http://schemas.microsoft.com/office/drawing/2014/main" id="{790EE8B8-A416-F513-21B6-846A7494BD1D}"/>
              </a:ext>
            </a:extLst>
          </p:cNvPr>
          <p:cNvCxnSpPr>
            <a:cxnSpLocks/>
            <a:stCxn id="3" idx="1"/>
            <a:endCxn id="3" idx="3"/>
          </p:cNvCxnSpPr>
          <p:nvPr/>
        </p:nvCxnSpPr>
        <p:spPr>
          <a:xfrm>
            <a:off x="5065284" y="2575431"/>
            <a:ext cx="1135483" cy="189978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74;p15">
            <a:extLst>
              <a:ext uri="{FF2B5EF4-FFF2-40B4-BE49-F238E27FC236}">
                <a16:creationId xmlns:a16="http://schemas.microsoft.com/office/drawing/2014/main" id="{67623F01-540E-D43C-D5CB-CE2E6AB1E80B}"/>
              </a:ext>
            </a:extLst>
          </p:cNvPr>
          <p:cNvCxnSpPr>
            <a:cxnSpLocks/>
            <a:stCxn id="3" idx="3"/>
            <a:endCxn id="3" idx="5"/>
          </p:cNvCxnSpPr>
          <p:nvPr/>
        </p:nvCxnSpPr>
        <p:spPr>
          <a:xfrm flipV="1">
            <a:off x="6200767" y="2575431"/>
            <a:ext cx="1135483" cy="189978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75;p15">
            <a:extLst>
              <a:ext uri="{FF2B5EF4-FFF2-40B4-BE49-F238E27FC236}">
                <a16:creationId xmlns:a16="http://schemas.microsoft.com/office/drawing/2014/main" id="{FEDF9322-F0BF-50DD-3EB5-5748E4BECD9A}"/>
              </a:ext>
            </a:extLst>
          </p:cNvPr>
          <p:cNvCxnSpPr>
            <a:cxnSpLocks/>
            <a:stCxn id="3" idx="1"/>
            <a:endCxn id="3" idx="5"/>
          </p:cNvCxnSpPr>
          <p:nvPr/>
        </p:nvCxnSpPr>
        <p:spPr>
          <a:xfrm>
            <a:off x="5065284" y="2575431"/>
            <a:ext cx="2270966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76;p15">
            <a:extLst>
              <a:ext uri="{FF2B5EF4-FFF2-40B4-BE49-F238E27FC236}">
                <a16:creationId xmlns:a16="http://schemas.microsoft.com/office/drawing/2014/main" id="{B6A04924-0E47-9078-DA4C-E3D7789493E9}"/>
              </a:ext>
            </a:extLst>
          </p:cNvPr>
          <p:cNvSpPr/>
          <p:nvPr/>
        </p:nvSpPr>
        <p:spPr>
          <a:xfrm>
            <a:off x="3929801" y="675650"/>
            <a:ext cx="4541932" cy="3799561"/>
          </a:xfrm>
          <a:prstGeom prst="triangle">
            <a:avLst>
              <a:gd name="adj" fmla="val 50000"/>
            </a:avLst>
          </a:prstGeom>
          <a:noFill/>
          <a:ln w="41275" cap="flat" cmpd="sng">
            <a:solidFill>
              <a:srgbClr val="E8020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1" y="989691"/>
            <a:ext cx="3534770" cy="75271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93035-A338-41B0-BC30-1E274D25B1EA}"/>
              </a:ext>
            </a:extLst>
          </p:cNvPr>
          <p:cNvSpPr txBox="1"/>
          <p:nvPr/>
        </p:nvSpPr>
        <p:spPr>
          <a:xfrm>
            <a:off x="395031" y="2108759"/>
            <a:ext cx="325954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>
                <a:latin typeface="Larsseit"/>
              </a:rPr>
              <a:t>Draw a </a:t>
            </a:r>
            <a:r>
              <a:rPr lang="en-US" altLang="ko-KR" sz="1800">
                <a:solidFill>
                  <a:srgbClr val="016F13"/>
                </a:solidFill>
                <a:latin typeface="Larsseit Medium"/>
              </a:rPr>
              <a:t>green</a:t>
            </a:r>
            <a:r>
              <a:rPr lang="en-US" altLang="ko-KR" sz="1800">
                <a:latin typeface="Larsseit"/>
              </a:rPr>
              <a:t> dot in the middle of the small triangles.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2F53A6-1D81-3BE4-9CAD-98CFB06C482B}"/>
              </a:ext>
            </a:extLst>
          </p:cNvPr>
          <p:cNvSpPr txBox="1"/>
          <p:nvPr/>
        </p:nvSpPr>
        <p:spPr>
          <a:xfrm>
            <a:off x="395031" y="2911647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>
                <a:latin typeface="Larsseit" pitchFamily="50" charset="0"/>
              </a:rPr>
              <a:t>Trace the outline of the large triangle in </a:t>
            </a:r>
            <a:r>
              <a:rPr lang="en-US" altLang="ko-KR" sz="1800">
                <a:solidFill>
                  <a:srgbClr val="E80202"/>
                </a:solidFill>
                <a:latin typeface="Larsseit Medium" pitchFamily="2" charset="77"/>
              </a:rPr>
              <a:t>red.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B668E8-FD6C-3D4E-B995-23ABF7FF1C50}"/>
              </a:ext>
            </a:extLst>
          </p:cNvPr>
          <p:cNvSpPr txBox="1"/>
          <p:nvPr/>
        </p:nvSpPr>
        <p:spPr>
          <a:xfrm>
            <a:off x="395031" y="1100124"/>
            <a:ext cx="27848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Simple Version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54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81;p16">
            <a:extLst>
              <a:ext uri="{FF2B5EF4-FFF2-40B4-BE49-F238E27FC236}">
                <a16:creationId xmlns:a16="http://schemas.microsoft.com/office/drawing/2014/main" id="{39BCABC8-C219-DAFA-0881-372F105DDF4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89563" y="582481"/>
            <a:ext cx="4737778" cy="397853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4;p16">
            <a:extLst>
              <a:ext uri="{FF2B5EF4-FFF2-40B4-BE49-F238E27FC236}">
                <a16:creationId xmlns:a16="http://schemas.microsoft.com/office/drawing/2014/main" id="{C0295703-DE24-10B0-F9A3-56B8755F145E}"/>
              </a:ext>
            </a:extLst>
          </p:cNvPr>
          <p:cNvSpPr/>
          <p:nvPr/>
        </p:nvSpPr>
        <p:spPr>
          <a:xfrm>
            <a:off x="6219171" y="1361952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5;p16">
            <a:extLst>
              <a:ext uri="{FF2B5EF4-FFF2-40B4-BE49-F238E27FC236}">
                <a16:creationId xmlns:a16="http://schemas.microsoft.com/office/drawing/2014/main" id="{0A25D44E-103A-28F7-2D36-03C2FD8564C5}"/>
              </a:ext>
            </a:extLst>
          </p:cNvPr>
          <p:cNvSpPr/>
          <p:nvPr/>
        </p:nvSpPr>
        <p:spPr>
          <a:xfrm>
            <a:off x="5454068" y="2676851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6;p16">
            <a:extLst>
              <a:ext uri="{FF2B5EF4-FFF2-40B4-BE49-F238E27FC236}">
                <a16:creationId xmlns:a16="http://schemas.microsoft.com/office/drawing/2014/main" id="{DE348276-C68E-7A06-4C0D-4B325E9AF962}"/>
              </a:ext>
            </a:extLst>
          </p:cNvPr>
          <p:cNvSpPr/>
          <p:nvPr/>
        </p:nvSpPr>
        <p:spPr>
          <a:xfrm>
            <a:off x="6219158" y="2292590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7;p16">
            <a:extLst>
              <a:ext uri="{FF2B5EF4-FFF2-40B4-BE49-F238E27FC236}">
                <a16:creationId xmlns:a16="http://schemas.microsoft.com/office/drawing/2014/main" id="{E23CEE64-3DA4-2444-24C7-BAE1574008AE}"/>
              </a:ext>
            </a:extLst>
          </p:cNvPr>
          <p:cNvSpPr/>
          <p:nvPr/>
        </p:nvSpPr>
        <p:spPr>
          <a:xfrm>
            <a:off x="6981912" y="2676851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90;p16">
            <a:extLst>
              <a:ext uri="{FF2B5EF4-FFF2-40B4-BE49-F238E27FC236}">
                <a16:creationId xmlns:a16="http://schemas.microsoft.com/office/drawing/2014/main" id="{D6717CCB-9A61-CF99-3AD4-1ED6C73BDFDE}"/>
              </a:ext>
            </a:extLst>
          </p:cNvPr>
          <p:cNvSpPr/>
          <p:nvPr/>
        </p:nvSpPr>
        <p:spPr>
          <a:xfrm>
            <a:off x="4707284" y="3948575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91;p16">
            <a:extLst>
              <a:ext uri="{FF2B5EF4-FFF2-40B4-BE49-F238E27FC236}">
                <a16:creationId xmlns:a16="http://schemas.microsoft.com/office/drawing/2014/main" id="{478539A4-F52C-4A08-E676-A450B1C0AE23}"/>
              </a:ext>
            </a:extLst>
          </p:cNvPr>
          <p:cNvSpPr/>
          <p:nvPr/>
        </p:nvSpPr>
        <p:spPr>
          <a:xfrm>
            <a:off x="5454068" y="3648737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92;p16">
            <a:extLst>
              <a:ext uri="{FF2B5EF4-FFF2-40B4-BE49-F238E27FC236}">
                <a16:creationId xmlns:a16="http://schemas.microsoft.com/office/drawing/2014/main" id="{AAB03A9B-A1A9-4A6F-870C-2DB7BA1111BF}"/>
              </a:ext>
            </a:extLst>
          </p:cNvPr>
          <p:cNvSpPr/>
          <p:nvPr/>
        </p:nvSpPr>
        <p:spPr>
          <a:xfrm>
            <a:off x="6219171" y="3948575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93;p16">
            <a:extLst>
              <a:ext uri="{FF2B5EF4-FFF2-40B4-BE49-F238E27FC236}">
                <a16:creationId xmlns:a16="http://schemas.microsoft.com/office/drawing/2014/main" id="{E15FAE9E-C552-3BDE-6062-C675CD7F4E54}"/>
              </a:ext>
            </a:extLst>
          </p:cNvPr>
          <p:cNvSpPr/>
          <p:nvPr/>
        </p:nvSpPr>
        <p:spPr>
          <a:xfrm>
            <a:off x="6981912" y="3648737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94;p16">
            <a:extLst>
              <a:ext uri="{FF2B5EF4-FFF2-40B4-BE49-F238E27FC236}">
                <a16:creationId xmlns:a16="http://schemas.microsoft.com/office/drawing/2014/main" id="{22AA2647-B90F-2963-623D-D10D0AC027AA}"/>
              </a:ext>
            </a:extLst>
          </p:cNvPr>
          <p:cNvSpPr/>
          <p:nvPr/>
        </p:nvSpPr>
        <p:spPr>
          <a:xfrm>
            <a:off x="7731057" y="3948575"/>
            <a:ext cx="194736" cy="194736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95;p16">
            <a:extLst>
              <a:ext uri="{FF2B5EF4-FFF2-40B4-BE49-F238E27FC236}">
                <a16:creationId xmlns:a16="http://schemas.microsoft.com/office/drawing/2014/main" id="{C6DDD40D-B0D5-9BE6-4C61-0DE10207AABD}"/>
              </a:ext>
            </a:extLst>
          </p:cNvPr>
          <p:cNvSpPr/>
          <p:nvPr/>
        </p:nvSpPr>
        <p:spPr>
          <a:xfrm>
            <a:off x="4063459" y="671945"/>
            <a:ext cx="4422450" cy="3861162"/>
          </a:xfrm>
          <a:prstGeom prst="triangle">
            <a:avLst>
              <a:gd name="adj" fmla="val 50702"/>
            </a:avLst>
          </a:prstGeom>
          <a:noFill/>
          <a:ln w="38100" cap="flat" cmpd="sng">
            <a:solidFill>
              <a:srgbClr val="E8020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96;p16">
            <a:extLst>
              <a:ext uri="{FF2B5EF4-FFF2-40B4-BE49-F238E27FC236}">
                <a16:creationId xmlns:a16="http://schemas.microsoft.com/office/drawing/2014/main" id="{BB977B0C-84F0-40D5-3DC6-DBFEC1BA6F27}"/>
              </a:ext>
            </a:extLst>
          </p:cNvPr>
          <p:cNvGrpSpPr/>
          <p:nvPr/>
        </p:nvGrpSpPr>
        <p:grpSpPr>
          <a:xfrm>
            <a:off x="5541043" y="1500595"/>
            <a:ext cx="1516690" cy="1751643"/>
            <a:chOff x="5831775" y="1584950"/>
            <a:chExt cx="1397250" cy="1613700"/>
          </a:xfrm>
        </p:grpSpPr>
        <p:cxnSp>
          <p:nvCxnSpPr>
            <p:cNvPr id="25" name="Google Shape;97;p16">
              <a:extLst>
                <a:ext uri="{FF2B5EF4-FFF2-40B4-BE49-F238E27FC236}">
                  <a16:creationId xmlns:a16="http://schemas.microsoft.com/office/drawing/2014/main" id="{4CBE4D8E-0164-0A43-101D-0A1E16162539}"/>
                </a:ext>
              </a:extLst>
            </p:cNvPr>
            <p:cNvCxnSpPr/>
            <p:nvPr/>
          </p:nvCxnSpPr>
          <p:spPr>
            <a:xfrm>
              <a:off x="6117525" y="158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98;p16">
              <a:extLst>
                <a:ext uri="{FF2B5EF4-FFF2-40B4-BE49-F238E27FC236}">
                  <a16:creationId xmlns:a16="http://schemas.microsoft.com/office/drawing/2014/main" id="{8B0553C4-F2CB-7AA3-0A73-65B5132D9A48}"/>
                </a:ext>
              </a:extLst>
            </p:cNvPr>
            <p:cNvCxnSpPr/>
            <p:nvPr/>
          </p:nvCxnSpPr>
          <p:spPr>
            <a:xfrm rot="10800000" flipH="1">
              <a:off x="5831775" y="158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" name="Google Shape;99;p16">
            <a:extLst>
              <a:ext uri="{FF2B5EF4-FFF2-40B4-BE49-F238E27FC236}">
                <a16:creationId xmlns:a16="http://schemas.microsoft.com/office/drawing/2014/main" id="{C3E60507-9FD0-5E6D-A6EF-304D04C2DDA5}"/>
              </a:ext>
            </a:extLst>
          </p:cNvPr>
          <p:cNvGrpSpPr/>
          <p:nvPr/>
        </p:nvGrpSpPr>
        <p:grpSpPr>
          <a:xfrm>
            <a:off x="4796619" y="2781464"/>
            <a:ext cx="1475333" cy="1751643"/>
            <a:chOff x="5145975" y="2764950"/>
            <a:chExt cx="1359150" cy="1613700"/>
          </a:xfrm>
        </p:grpSpPr>
        <p:cxnSp>
          <p:nvCxnSpPr>
            <p:cNvPr id="23" name="Google Shape;100;p16">
              <a:extLst>
                <a:ext uri="{FF2B5EF4-FFF2-40B4-BE49-F238E27FC236}">
                  <a16:creationId xmlns:a16="http://schemas.microsoft.com/office/drawing/2014/main" id="{288F4B2A-A9F7-8AC2-A83D-66008B9F2999}"/>
                </a:ext>
              </a:extLst>
            </p:cNvPr>
            <p:cNvCxnSpPr/>
            <p:nvPr/>
          </p:nvCxnSpPr>
          <p:spPr>
            <a:xfrm>
              <a:off x="5393625" y="276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101;p16">
              <a:extLst>
                <a:ext uri="{FF2B5EF4-FFF2-40B4-BE49-F238E27FC236}">
                  <a16:creationId xmlns:a16="http://schemas.microsoft.com/office/drawing/2014/main" id="{71966359-1E0C-8351-A9C2-78A98980A067}"/>
                </a:ext>
              </a:extLst>
            </p:cNvPr>
            <p:cNvCxnSpPr/>
            <p:nvPr/>
          </p:nvCxnSpPr>
          <p:spPr>
            <a:xfrm rot="10800000" flipH="1">
              <a:off x="5145975" y="276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0" name="Google Shape;102;p16">
            <a:extLst>
              <a:ext uri="{FF2B5EF4-FFF2-40B4-BE49-F238E27FC236}">
                <a16:creationId xmlns:a16="http://schemas.microsoft.com/office/drawing/2014/main" id="{E588DB73-BE74-4B22-BF56-3DFBFE3C67CA}"/>
              </a:ext>
            </a:extLst>
          </p:cNvPr>
          <p:cNvGrpSpPr/>
          <p:nvPr/>
        </p:nvGrpSpPr>
        <p:grpSpPr>
          <a:xfrm>
            <a:off x="6271952" y="2781464"/>
            <a:ext cx="1509526" cy="1751643"/>
            <a:chOff x="6505125" y="2764950"/>
            <a:chExt cx="1390650" cy="1613700"/>
          </a:xfrm>
        </p:grpSpPr>
        <p:cxnSp>
          <p:nvCxnSpPr>
            <p:cNvPr id="21" name="Google Shape;103;p16">
              <a:extLst>
                <a:ext uri="{FF2B5EF4-FFF2-40B4-BE49-F238E27FC236}">
                  <a16:creationId xmlns:a16="http://schemas.microsoft.com/office/drawing/2014/main" id="{35727E13-942E-BCED-EC5C-FA2D20F407EF}"/>
                </a:ext>
              </a:extLst>
            </p:cNvPr>
            <p:cNvCxnSpPr/>
            <p:nvPr/>
          </p:nvCxnSpPr>
          <p:spPr>
            <a:xfrm>
              <a:off x="6784275" y="276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104;p16">
              <a:extLst>
                <a:ext uri="{FF2B5EF4-FFF2-40B4-BE49-F238E27FC236}">
                  <a16:creationId xmlns:a16="http://schemas.microsoft.com/office/drawing/2014/main" id="{E145584E-F789-35E7-A1CB-7911CB26742F}"/>
                </a:ext>
              </a:extLst>
            </p:cNvPr>
            <p:cNvCxnSpPr/>
            <p:nvPr/>
          </p:nvCxnSpPr>
          <p:spPr>
            <a:xfrm rot="10800000" flipH="1">
              <a:off x="6505125" y="2764950"/>
              <a:ext cx="1111500" cy="1613700"/>
            </a:xfrm>
            <a:prstGeom prst="straightConnector1">
              <a:avLst/>
            </a:prstGeom>
            <a:noFill/>
            <a:ln w="2857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" name="Rectangle 3"/>
          <p:cNvSpPr/>
          <p:nvPr/>
        </p:nvSpPr>
        <p:spPr>
          <a:xfrm>
            <a:off x="1" y="989691"/>
            <a:ext cx="4039736" cy="75271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93035-A338-41B0-BC30-1E274D25B1EA}"/>
              </a:ext>
            </a:extLst>
          </p:cNvPr>
          <p:cNvSpPr txBox="1"/>
          <p:nvPr/>
        </p:nvSpPr>
        <p:spPr>
          <a:xfrm>
            <a:off x="395031" y="2108759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>
                <a:latin typeface="Larsseit" pitchFamily="50" charset="0"/>
              </a:rPr>
              <a:t>Draw a </a:t>
            </a:r>
            <a:r>
              <a:rPr lang="en-US" altLang="ko-KR" sz="1800">
                <a:solidFill>
                  <a:srgbClr val="016F13"/>
                </a:solidFill>
                <a:latin typeface="Larsseit Medium" pitchFamily="2" charset="77"/>
              </a:rPr>
              <a:t>green</a:t>
            </a:r>
            <a:r>
              <a:rPr lang="en-US" altLang="ko-KR" sz="1800">
                <a:latin typeface="Larsseit" pitchFamily="50" charset="0"/>
              </a:rPr>
              <a:t> dot in the middle of the small triangles.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2F53A6-1D81-3BE4-9CAD-98CFB06C482B}"/>
              </a:ext>
            </a:extLst>
          </p:cNvPr>
          <p:cNvSpPr txBox="1"/>
          <p:nvPr/>
        </p:nvSpPr>
        <p:spPr>
          <a:xfrm>
            <a:off x="395031" y="2911647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>
                <a:latin typeface="Larsseit" pitchFamily="50" charset="0"/>
              </a:rPr>
              <a:t>Trace the outline of the large triangle in </a:t>
            </a:r>
            <a:r>
              <a:rPr lang="en-US" altLang="ko-KR" sz="1800">
                <a:solidFill>
                  <a:srgbClr val="FF0000"/>
                </a:solidFill>
                <a:latin typeface="Larsseit Medium" pitchFamily="2" charset="77"/>
              </a:rPr>
              <a:t>red.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B668E8-FD6C-3D4E-B995-23ABF7FF1C50}"/>
              </a:ext>
            </a:extLst>
          </p:cNvPr>
          <p:cNvSpPr txBox="1"/>
          <p:nvPr/>
        </p:nvSpPr>
        <p:spPr>
          <a:xfrm>
            <a:off x="395031" y="1100124"/>
            <a:ext cx="33990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cs typeface="Calibri"/>
              </a:rPr>
              <a:t>Advanced Version</a:t>
            </a:r>
            <a:endParaRPr lang="ko-KR" altLang="en-US" sz="3000">
              <a:solidFill>
                <a:schemeClr val="bg1"/>
              </a:solidFill>
              <a:latin typeface="Larsseit" pitchFamily="50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D960CD-95B9-3877-4AAF-9BDE6072D669}"/>
              </a:ext>
            </a:extLst>
          </p:cNvPr>
          <p:cNvSpPr txBox="1"/>
          <p:nvPr/>
        </p:nvSpPr>
        <p:spPr>
          <a:xfrm>
            <a:off x="395031" y="3710638"/>
            <a:ext cx="339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50" charset="0"/>
              </a:rPr>
              <a:t>Draw an X across the medium-sized triangles in </a:t>
            </a:r>
            <a:r>
              <a:rPr lang="en-US" altLang="ko-KR" sz="1800" dirty="0">
                <a:solidFill>
                  <a:srgbClr val="0070C0"/>
                </a:solidFill>
                <a:latin typeface="Larsseit Medium" pitchFamily="2" charset="77"/>
              </a:rPr>
              <a:t>blue.</a:t>
            </a:r>
          </a:p>
        </p:txBody>
      </p:sp>
    </p:spTree>
    <p:extLst>
      <p:ext uri="{BB962C8B-B14F-4D97-AF65-F5344CB8AC3E}">
        <p14:creationId xmlns:p14="http://schemas.microsoft.com/office/powerpoint/2010/main" val="29690668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6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3454"/>
            <a:ext cx="9144000" cy="5176954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586936" y="2063918"/>
            <a:ext cx="7970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Now, we will pick a goal that we want to achieve the next time we try a puzzle like this.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2198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  <MediaLengthInSeconds xmlns="02c21179-db13-4073-9144-de1d3549699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B7A04C-0CE7-4CDD-A474-D473C636DE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F04C6C-D70C-4AF2-B653-DE5BC8D79ECE}">
  <ds:schemaRefs>
    <ds:schemaRef ds:uri="64ab465a-f59a-40cd-afe5-40556cd5edf1"/>
    <ds:schemaRef ds:uri="d0706973-1e41-4ad4-b081-36874bd36bc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15B120F-B0B6-4A56-8E4B-03DEF841BE3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</Words>
  <Application>Microsoft Office PowerPoint</Application>
  <PresentationFormat>On-screen Show (16:9)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Larsseit</vt:lpstr>
      <vt:lpstr>Larsseit Medium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Jen R</cp:lastModifiedBy>
  <cp:revision>2</cp:revision>
  <dcterms:modified xsi:type="dcterms:W3CDTF">2023-08-31T14:05:21Z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r8>196900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