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0"/>
  </p:notesMasterIdLst>
  <p:sldIdLst>
    <p:sldId id="268" r:id="rId5"/>
    <p:sldId id="264" r:id="rId6"/>
    <p:sldId id="265" r:id="rId7"/>
    <p:sldId id="266" r:id="rId8"/>
    <p:sldId id="267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F13"/>
    <a:srgbClr val="E80202"/>
    <a:srgbClr val="0070C0"/>
    <a:srgbClr val="0D631B"/>
    <a:srgbClr val="007742"/>
    <a:srgbClr val="20A16C"/>
    <a:srgbClr val="2A6C11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8B2ED-89E3-3246-9C55-A54713A99C11}" vWet="2" dt="2023-08-09T13:19:00.986"/>
    <p1510:client id="{CE6E6EF8-12C8-EF4E-ACC1-562E9B587DF8}" v="50" dt="2023-08-09T13:31:09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4"/>
    <p:restoredTop sz="94719"/>
  </p:normalViewPr>
  <p:slideViewPr>
    <p:cSldViewPr snapToGrid="0">
      <p:cViewPr varScale="1">
        <p:scale>
          <a:sx n="112" d="100"/>
          <a:sy n="112" d="100"/>
        </p:scale>
        <p:origin x="96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kshi Kapoor" userId="e30e276e-bbe4-47c7-be4f-f74222315c34" providerId="ADAL" clId="{CE6E6EF8-12C8-EF4E-ACC1-562E9B587DF8}"/>
    <pc:docChg chg="undo custSel modSld">
      <pc:chgData name="Sakshi Kapoor" userId="e30e276e-bbe4-47c7-be4f-f74222315c34" providerId="ADAL" clId="{CE6E6EF8-12C8-EF4E-ACC1-562E9B587DF8}" dt="2023-08-09T13:31:42.025" v="54" actId="207"/>
      <pc:docMkLst>
        <pc:docMk/>
      </pc:docMkLst>
      <pc:sldChg chg="modSp mod">
        <pc:chgData name="Sakshi Kapoor" userId="e30e276e-bbe4-47c7-be4f-f74222315c34" providerId="ADAL" clId="{CE6E6EF8-12C8-EF4E-ACC1-562E9B587DF8}" dt="2023-08-09T13:29:57.060" v="51" actId="207"/>
        <pc:sldMkLst>
          <pc:docMk/>
          <pc:sldMk cId="268554716" sldId="265"/>
        </pc:sldMkLst>
        <pc:spChg chg="mod">
          <ac:chgData name="Sakshi Kapoor" userId="e30e276e-bbe4-47c7-be4f-f74222315c34" providerId="ADAL" clId="{CE6E6EF8-12C8-EF4E-ACC1-562E9B587DF8}" dt="2023-08-09T13:29:57.060" v="51" actId="207"/>
          <ac:spMkLst>
            <pc:docMk/>
            <pc:sldMk cId="268554716" sldId="265"/>
            <ac:spMk id="2" creationId="{602F53A6-1D81-3BE4-9CAD-98CFB06C482B}"/>
          </ac:spMkLst>
        </pc:spChg>
        <pc:spChg chg="mod">
          <ac:chgData name="Sakshi Kapoor" userId="e30e276e-bbe4-47c7-be4f-f74222315c34" providerId="ADAL" clId="{CE6E6EF8-12C8-EF4E-ACC1-562E9B587DF8}" dt="2023-08-09T13:20:10.838" v="4" actId="207"/>
          <ac:spMkLst>
            <pc:docMk/>
            <pc:sldMk cId="268554716" sldId="265"/>
            <ac:spMk id="6" creationId="{739415BC-827B-0F3E-3F3E-057B958B2A48}"/>
          </ac:spMkLst>
        </pc:spChg>
        <pc:spChg chg="mod">
          <ac:chgData name="Sakshi Kapoor" userId="e30e276e-bbe4-47c7-be4f-f74222315c34" providerId="ADAL" clId="{CE6E6EF8-12C8-EF4E-ACC1-562E9B587DF8}" dt="2023-08-09T13:20:10.838" v="4" actId="207"/>
          <ac:spMkLst>
            <pc:docMk/>
            <pc:sldMk cId="268554716" sldId="265"/>
            <ac:spMk id="7" creationId="{BE8DA65D-4EC4-F9BF-BA4F-F4D594A89193}"/>
          </ac:spMkLst>
        </pc:spChg>
        <pc:spChg chg="mod">
          <ac:chgData name="Sakshi Kapoor" userId="e30e276e-bbe4-47c7-be4f-f74222315c34" providerId="ADAL" clId="{CE6E6EF8-12C8-EF4E-ACC1-562E9B587DF8}" dt="2023-08-09T13:20:10.838" v="4" actId="207"/>
          <ac:spMkLst>
            <pc:docMk/>
            <pc:sldMk cId="268554716" sldId="265"/>
            <ac:spMk id="8" creationId="{BF308B6F-331D-CF0F-3F7F-DD14EA9D0ECD}"/>
          </ac:spMkLst>
        </pc:spChg>
        <pc:spChg chg="mod">
          <ac:chgData name="Sakshi Kapoor" userId="e30e276e-bbe4-47c7-be4f-f74222315c34" providerId="ADAL" clId="{CE6E6EF8-12C8-EF4E-ACC1-562E9B587DF8}" dt="2023-08-09T13:20:10.838" v="4" actId="207"/>
          <ac:spMkLst>
            <pc:docMk/>
            <pc:sldMk cId="268554716" sldId="265"/>
            <ac:spMk id="9" creationId="{19CB5450-8EBE-B2DB-5B06-18E955B954FC}"/>
          </ac:spMkLst>
        </pc:spChg>
        <pc:spChg chg="mod">
          <ac:chgData name="Sakshi Kapoor" userId="e30e276e-bbe4-47c7-be4f-f74222315c34" providerId="ADAL" clId="{CE6E6EF8-12C8-EF4E-ACC1-562E9B587DF8}" dt="2023-08-09T13:29:03.005" v="46" actId="208"/>
          <ac:spMkLst>
            <pc:docMk/>
            <pc:sldMk cId="268554716" sldId="265"/>
            <ac:spMk id="10" creationId="{5169E735-5E7A-79DC-FC60-C50EBB5857F2}"/>
          </ac:spMkLst>
        </pc:spChg>
        <pc:spChg chg="mod">
          <ac:chgData name="Sakshi Kapoor" userId="e30e276e-bbe4-47c7-be4f-f74222315c34" providerId="ADAL" clId="{CE6E6EF8-12C8-EF4E-ACC1-562E9B587DF8}" dt="2023-08-09T13:20:32.597" v="8" actId="207"/>
          <ac:spMkLst>
            <pc:docMk/>
            <pc:sldMk cId="268554716" sldId="265"/>
            <ac:spMk id="16" creationId="{A7C93035-A338-41B0-BC30-1E274D25B1EA}"/>
          </ac:spMkLst>
        </pc:spChg>
      </pc:sldChg>
      <pc:sldChg chg="addSp delSp modSp mod delAnim modAnim">
        <pc:chgData name="Sakshi Kapoor" userId="e30e276e-bbe4-47c7-be4f-f74222315c34" providerId="ADAL" clId="{CE6E6EF8-12C8-EF4E-ACC1-562E9B587DF8}" dt="2023-08-09T13:31:42.025" v="54" actId="207"/>
        <pc:sldMkLst>
          <pc:docMk/>
          <pc:sldMk cId="2969066878" sldId="266"/>
        </pc:sldMkLst>
        <pc:spChg chg="mod">
          <ac:chgData name="Sakshi Kapoor" userId="e30e276e-bbe4-47c7-be4f-f74222315c34" providerId="ADAL" clId="{CE6E6EF8-12C8-EF4E-ACC1-562E9B587DF8}" dt="2023-08-09T13:31:09.817" v="53" actId="207"/>
          <ac:spMkLst>
            <pc:docMk/>
            <pc:sldMk cId="2969066878" sldId="266"/>
            <ac:spMk id="2" creationId="{602F53A6-1D81-3BE4-9CAD-98CFB06C482B}"/>
          </ac:spMkLst>
        </pc:spChg>
        <pc:spChg chg="mod">
          <ac:chgData name="Sakshi Kapoor" userId="e30e276e-bbe4-47c7-be4f-f74222315c34" providerId="ADAL" clId="{CE6E6EF8-12C8-EF4E-ACC1-562E9B587DF8}" dt="2023-08-09T13:30:24.240" v="52" actId="207"/>
          <ac:spMkLst>
            <pc:docMk/>
            <pc:sldMk cId="2969066878" sldId="266"/>
            <ac:spMk id="3" creationId="{BAD960CD-95B9-3877-4AAF-9BDE6072D669}"/>
          </ac:spMkLst>
        </pc:spChg>
        <pc:spChg chg="add mod">
          <ac:chgData name="Sakshi Kapoor" userId="e30e276e-bbe4-47c7-be4f-f74222315c34" providerId="ADAL" clId="{CE6E6EF8-12C8-EF4E-ACC1-562E9B587DF8}" dt="2023-08-09T13:31:42.025" v="54" actId="207"/>
          <ac:spMkLst>
            <pc:docMk/>
            <pc:sldMk cId="2969066878" sldId="266"/>
            <ac:spMk id="5" creationId="{76E092BF-82E8-EF88-7E9B-28161DEEE79E}"/>
          </ac:spMkLst>
        </pc:spChg>
        <pc:spChg chg="add mod">
          <ac:chgData name="Sakshi Kapoor" userId="e30e276e-bbe4-47c7-be4f-f74222315c34" providerId="ADAL" clId="{CE6E6EF8-12C8-EF4E-ACC1-562E9B587DF8}" dt="2023-08-09T13:21:36.710" v="24" actId="1076"/>
          <ac:spMkLst>
            <pc:docMk/>
            <pc:sldMk cId="2969066878" sldId="266"/>
            <ac:spMk id="9" creationId="{044777F8-5EF8-11D8-2702-1675A4723294}"/>
          </ac:spMkLst>
        </pc:spChg>
        <pc:spChg chg="add mod">
          <ac:chgData name="Sakshi Kapoor" userId="e30e276e-bbe4-47c7-be4f-f74222315c34" providerId="ADAL" clId="{CE6E6EF8-12C8-EF4E-ACC1-562E9B587DF8}" dt="2023-08-09T13:21:36.710" v="24" actId="1076"/>
          <ac:spMkLst>
            <pc:docMk/>
            <pc:sldMk cId="2969066878" sldId="266"/>
            <ac:spMk id="10" creationId="{CCF0E2B9-B655-8AEF-384F-E9423F300253}"/>
          </ac:spMkLst>
        </pc:spChg>
        <pc:spChg chg="del mod">
          <ac:chgData name="Sakshi Kapoor" userId="e30e276e-bbe4-47c7-be4f-f74222315c34" providerId="ADAL" clId="{CE6E6EF8-12C8-EF4E-ACC1-562E9B587DF8}" dt="2023-08-09T13:21:22.029" v="19" actId="478"/>
          <ac:spMkLst>
            <pc:docMk/>
            <pc:sldMk cId="2969066878" sldId="266"/>
            <ac:spMk id="11" creationId="{38EA88BC-A57F-DAEB-EF54-8FE6E0331EDA}"/>
          </ac:spMkLst>
        </pc:spChg>
        <pc:spChg chg="del mod">
          <ac:chgData name="Sakshi Kapoor" userId="e30e276e-bbe4-47c7-be4f-f74222315c34" providerId="ADAL" clId="{CE6E6EF8-12C8-EF4E-ACC1-562E9B587DF8}" dt="2023-08-09T13:21:23.064" v="20" actId="478"/>
          <ac:spMkLst>
            <pc:docMk/>
            <pc:sldMk cId="2969066878" sldId="266"/>
            <ac:spMk id="12" creationId="{16CAC69D-88D8-7C51-A4BD-2372B26774E4}"/>
          </ac:spMkLst>
        </pc:spChg>
        <pc:spChg chg="del mod">
          <ac:chgData name="Sakshi Kapoor" userId="e30e276e-bbe4-47c7-be4f-f74222315c34" providerId="ADAL" clId="{CE6E6EF8-12C8-EF4E-ACC1-562E9B587DF8}" dt="2023-08-09T13:21:20.855" v="18" actId="478"/>
          <ac:spMkLst>
            <pc:docMk/>
            <pc:sldMk cId="2969066878" sldId="266"/>
            <ac:spMk id="13" creationId="{CF0D1BC5-B9B8-3DE0-CB3C-5E6849AC3F5C}"/>
          </ac:spMkLst>
        </pc:spChg>
        <pc:spChg chg="del mod">
          <ac:chgData name="Sakshi Kapoor" userId="e30e276e-bbe4-47c7-be4f-f74222315c34" providerId="ADAL" clId="{CE6E6EF8-12C8-EF4E-ACC1-562E9B587DF8}" dt="2023-08-09T13:21:19.775" v="17" actId="478"/>
          <ac:spMkLst>
            <pc:docMk/>
            <pc:sldMk cId="2969066878" sldId="266"/>
            <ac:spMk id="14" creationId="{4478FA92-2EE6-C10A-C4B8-B36F1B1B0D20}"/>
          </ac:spMkLst>
        </pc:spChg>
        <pc:spChg chg="add mod">
          <ac:chgData name="Sakshi Kapoor" userId="e30e276e-bbe4-47c7-be4f-f74222315c34" providerId="ADAL" clId="{CE6E6EF8-12C8-EF4E-ACC1-562E9B587DF8}" dt="2023-08-09T13:21:36.710" v="24" actId="1076"/>
          <ac:spMkLst>
            <pc:docMk/>
            <pc:sldMk cId="2969066878" sldId="266"/>
            <ac:spMk id="15" creationId="{B96C8C3A-9196-F848-B402-6BF6B31944C4}"/>
          </ac:spMkLst>
        </pc:spChg>
        <pc:spChg chg="mod">
          <ac:chgData name="Sakshi Kapoor" userId="e30e276e-bbe4-47c7-be4f-f74222315c34" providerId="ADAL" clId="{CE6E6EF8-12C8-EF4E-ACC1-562E9B587DF8}" dt="2023-08-09T13:19:30.001" v="2" actId="207"/>
          <ac:spMkLst>
            <pc:docMk/>
            <pc:sldMk cId="2969066878" sldId="266"/>
            <ac:spMk id="16" creationId="{A7C93035-A338-41B0-BC30-1E274D25B1EA}"/>
          </ac:spMkLst>
        </pc:spChg>
        <pc:spChg chg="mod">
          <ac:chgData name="Sakshi Kapoor" userId="e30e276e-bbe4-47c7-be4f-f74222315c34" providerId="ADAL" clId="{CE6E6EF8-12C8-EF4E-ACC1-562E9B587DF8}" dt="2023-08-09T13:29:17.526" v="47" actId="208"/>
          <ac:spMkLst>
            <pc:docMk/>
            <pc:sldMk cId="2969066878" sldId="266"/>
            <ac:spMk id="40" creationId="{93E98ED7-BB2B-8651-12C3-250F06C685AF}"/>
          </ac:spMkLst>
        </pc:spChg>
        <pc:grpChg chg="mod">
          <ac:chgData name="Sakshi Kapoor" userId="e30e276e-bbe4-47c7-be4f-f74222315c34" providerId="ADAL" clId="{CE6E6EF8-12C8-EF4E-ACC1-562E9B587DF8}" dt="2023-08-09T13:26:20.557" v="43" actId="1076"/>
          <ac:grpSpMkLst>
            <pc:docMk/>
            <pc:sldMk cId="2969066878" sldId="266"/>
            <ac:grpSpMk id="6" creationId="{6048B86E-5AFB-5033-E481-2EC649F72CBA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255031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10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3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  <p:sldLayoutId id="214748366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B3B01F-9D5A-4F49-A6F8-CF67F695CEBC}"/>
              </a:ext>
            </a:extLst>
          </p:cNvPr>
          <p:cNvSpPr/>
          <p:nvPr/>
        </p:nvSpPr>
        <p:spPr>
          <a:xfrm>
            <a:off x="0" y="0"/>
            <a:ext cx="5349240" cy="5143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29EBE8-D2DF-452B-BE32-9D4BA229B656}"/>
              </a:ext>
            </a:extLst>
          </p:cNvPr>
          <p:cNvGrpSpPr/>
          <p:nvPr/>
        </p:nvGrpSpPr>
        <p:grpSpPr>
          <a:xfrm>
            <a:off x="925826" y="2656156"/>
            <a:ext cx="6324176" cy="145682"/>
            <a:chOff x="1285523" y="3560341"/>
            <a:chExt cx="8432234" cy="194242"/>
          </a:xfrm>
          <a:solidFill>
            <a:srgbClr val="222E69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486271-DEDF-444C-BCBF-CF2BAFFC99DD}"/>
                </a:ext>
              </a:extLst>
            </p:cNvPr>
            <p:cNvSpPr/>
            <p:nvPr/>
          </p:nvSpPr>
          <p:spPr>
            <a:xfrm>
              <a:off x="1285523" y="3631045"/>
              <a:ext cx="8432234" cy="6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A40B649-C2C6-4096-AC4D-56239E97831E}"/>
                </a:ext>
              </a:extLst>
            </p:cNvPr>
            <p:cNvSpPr/>
            <p:nvPr/>
          </p:nvSpPr>
          <p:spPr>
            <a:xfrm>
              <a:off x="1285523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3F6EDB-34CE-4DD5-BCA8-6530B0055C02}"/>
                </a:ext>
              </a:extLst>
            </p:cNvPr>
            <p:cNvSpPr/>
            <p:nvPr/>
          </p:nvSpPr>
          <p:spPr>
            <a:xfrm>
              <a:off x="3870960" y="3560480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DDD2FDC-5202-43AA-98BD-24B5AC00027A}"/>
                </a:ext>
              </a:extLst>
            </p:cNvPr>
            <p:cNvSpPr/>
            <p:nvPr/>
          </p:nvSpPr>
          <p:spPr>
            <a:xfrm>
              <a:off x="6456397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F2F07CB-F338-4438-9D85-48E0E8C2B699}"/>
                </a:ext>
              </a:extLst>
            </p:cNvPr>
            <p:cNvSpPr/>
            <p:nvPr/>
          </p:nvSpPr>
          <p:spPr>
            <a:xfrm>
              <a:off x="9523793" y="3560341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834BB22-CABC-4875-A632-2FC91CCBD547}"/>
              </a:ext>
            </a:extLst>
          </p:cNvPr>
          <p:cNvSpPr txBox="1"/>
          <p:nvPr/>
        </p:nvSpPr>
        <p:spPr>
          <a:xfrm>
            <a:off x="102642" y="136765"/>
            <a:ext cx="6880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>
                <a:latin typeface="Larsseit" pitchFamily="50" charset="0"/>
                <a:ea typeface="Poppins Bold" charset="0"/>
                <a:cs typeface="Poppins Bold" charset="0"/>
              </a:rPr>
              <a:t>Lesson 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54ADF-42DB-4BA0-EEE9-CC9B9B45EEB5}"/>
              </a:ext>
            </a:extLst>
          </p:cNvPr>
          <p:cNvGrpSpPr/>
          <p:nvPr/>
        </p:nvGrpSpPr>
        <p:grpSpPr>
          <a:xfrm>
            <a:off x="925826" y="1162971"/>
            <a:ext cx="4128774" cy="1051574"/>
            <a:chOff x="925826" y="1162971"/>
            <a:chExt cx="4128774" cy="105157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0F62D1-6AF0-4A87-8052-7DAFA3F3F340}"/>
                </a:ext>
              </a:extLst>
            </p:cNvPr>
            <p:cNvSpPr txBox="1"/>
            <p:nvPr/>
          </p:nvSpPr>
          <p:spPr>
            <a:xfrm>
              <a:off x="2067865" y="1221966"/>
              <a:ext cx="2986735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 anchor="t">
              <a:spAutoFit/>
            </a:bodyPr>
            <a:lstStyle/>
            <a:p>
              <a:r>
                <a:rPr lang="en-US" sz="3000">
                  <a:latin typeface="Larsseit"/>
                  <a:ea typeface="Poppins Bold" charset="0"/>
                  <a:cs typeface="Poppins Bold"/>
                </a:rPr>
                <a:t>Counting Squares Puzzles</a:t>
              </a:r>
            </a:p>
          </p:txBody>
        </p:sp>
        <p:pic>
          <p:nvPicPr>
            <p:cNvPr id="6" name="Picture 5" descr="Shape&#10;&#10;Description automatically generated">
              <a:extLst>
                <a:ext uri="{FF2B5EF4-FFF2-40B4-BE49-F238E27FC236}">
                  <a16:creationId xmlns:a16="http://schemas.microsoft.com/office/drawing/2014/main" id="{3078A5A8-DBCA-46C8-9CDB-630B1968E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826" y="1162971"/>
              <a:ext cx="1051574" cy="1051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7530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3454"/>
            <a:ext cx="9144000" cy="5176954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791736" y="2063918"/>
            <a:ext cx="75605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We are going to try using a plan to solve the puzzle together using color codes!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022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989691"/>
            <a:ext cx="3534770" cy="752718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C93035-A338-41B0-BC30-1E274D25B1EA}"/>
              </a:ext>
            </a:extLst>
          </p:cNvPr>
          <p:cNvSpPr txBox="1"/>
          <p:nvPr/>
        </p:nvSpPr>
        <p:spPr>
          <a:xfrm>
            <a:off x="395031" y="2108759"/>
            <a:ext cx="32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Larsseit" pitchFamily="50" charset="0"/>
              </a:rPr>
              <a:t>Draw a </a:t>
            </a:r>
            <a:r>
              <a:rPr lang="en-US" altLang="ko-KR" sz="1800" dirty="0">
                <a:solidFill>
                  <a:srgbClr val="016F13"/>
                </a:solidFill>
                <a:latin typeface="Larsseit Medium" pitchFamily="2" charset="77"/>
              </a:rPr>
              <a:t>green</a:t>
            </a:r>
            <a:r>
              <a:rPr lang="en-US" altLang="ko-KR" sz="1800" dirty="0">
                <a:latin typeface="Larsseit" pitchFamily="50" charset="0"/>
              </a:rPr>
              <a:t> dot in the middle of the small squares.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2F53A6-1D81-3BE4-9CAD-98CFB06C482B}"/>
              </a:ext>
            </a:extLst>
          </p:cNvPr>
          <p:cNvSpPr txBox="1"/>
          <p:nvPr/>
        </p:nvSpPr>
        <p:spPr>
          <a:xfrm>
            <a:off x="395031" y="2911647"/>
            <a:ext cx="32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Larsseit" pitchFamily="50" charset="0"/>
              </a:rPr>
              <a:t>Trace the outline of the large square in </a:t>
            </a:r>
            <a:r>
              <a:rPr lang="en-US" altLang="ko-KR" sz="1800" dirty="0">
                <a:solidFill>
                  <a:srgbClr val="E80202"/>
                </a:solidFill>
                <a:latin typeface="Larsseit Medium" pitchFamily="2" charset="77"/>
              </a:rPr>
              <a:t>red.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B668E8-FD6C-3D4E-B995-23ABF7FF1C50}"/>
              </a:ext>
            </a:extLst>
          </p:cNvPr>
          <p:cNvSpPr txBox="1"/>
          <p:nvPr/>
        </p:nvSpPr>
        <p:spPr>
          <a:xfrm>
            <a:off x="395031" y="1100124"/>
            <a:ext cx="27848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Simple Version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  <p:grpSp>
        <p:nvGrpSpPr>
          <p:cNvPr id="5" name="Google Shape;66;p15">
            <a:extLst>
              <a:ext uri="{FF2B5EF4-FFF2-40B4-BE49-F238E27FC236}">
                <a16:creationId xmlns:a16="http://schemas.microsoft.com/office/drawing/2014/main" id="{B8BEFE18-7052-C6C4-47D6-DDA6BB68B4B7}"/>
              </a:ext>
            </a:extLst>
          </p:cNvPr>
          <p:cNvGrpSpPr/>
          <p:nvPr/>
        </p:nvGrpSpPr>
        <p:grpSpPr>
          <a:xfrm>
            <a:off x="4162568" y="581306"/>
            <a:ext cx="3970890" cy="3970890"/>
            <a:chOff x="3762900" y="445025"/>
            <a:chExt cx="4121100" cy="4121100"/>
          </a:xfrm>
        </p:grpSpPr>
        <p:sp>
          <p:nvSpPr>
            <p:cNvPr id="11" name="Google Shape;67;p15">
              <a:extLst>
                <a:ext uri="{FF2B5EF4-FFF2-40B4-BE49-F238E27FC236}">
                  <a16:creationId xmlns:a16="http://schemas.microsoft.com/office/drawing/2014/main" id="{7CFB7CB8-0634-929B-829E-D2664C9D7A44}"/>
                </a:ext>
              </a:extLst>
            </p:cNvPr>
            <p:cNvSpPr/>
            <p:nvPr/>
          </p:nvSpPr>
          <p:spPr>
            <a:xfrm>
              <a:off x="3762900" y="445025"/>
              <a:ext cx="4121100" cy="4121100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" name="Google Shape;68;p15">
              <a:extLst>
                <a:ext uri="{FF2B5EF4-FFF2-40B4-BE49-F238E27FC236}">
                  <a16:creationId xmlns:a16="http://schemas.microsoft.com/office/drawing/2014/main" id="{1B61AC1D-408F-E9E1-7F3D-03745760FE5F}"/>
                </a:ext>
              </a:extLst>
            </p:cNvPr>
            <p:cNvCxnSpPr>
              <a:stCxn id="11" idx="0"/>
              <a:endCxn id="11" idx="2"/>
            </p:cNvCxnSpPr>
            <p:nvPr/>
          </p:nvCxnSpPr>
          <p:spPr>
            <a:xfrm>
              <a:off x="5823450" y="445025"/>
              <a:ext cx="0" cy="412110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69;p15">
              <a:extLst>
                <a:ext uri="{FF2B5EF4-FFF2-40B4-BE49-F238E27FC236}">
                  <a16:creationId xmlns:a16="http://schemas.microsoft.com/office/drawing/2014/main" id="{864EEF54-9CFB-8668-1F95-6058FEDB696B}"/>
                </a:ext>
              </a:extLst>
            </p:cNvPr>
            <p:cNvCxnSpPr>
              <a:stCxn id="11" idx="1"/>
              <a:endCxn id="11" idx="3"/>
            </p:cNvCxnSpPr>
            <p:nvPr/>
          </p:nvCxnSpPr>
          <p:spPr>
            <a:xfrm>
              <a:off x="3762900" y="2505575"/>
              <a:ext cx="4121100" cy="0"/>
            </a:xfrm>
            <a:prstGeom prst="straightConnector1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" name="Google Shape;70;p15">
            <a:extLst>
              <a:ext uri="{FF2B5EF4-FFF2-40B4-BE49-F238E27FC236}">
                <a16:creationId xmlns:a16="http://schemas.microsoft.com/office/drawing/2014/main" id="{739415BC-827B-0F3E-3F3E-057B958B2A48}"/>
              </a:ext>
            </a:extLst>
          </p:cNvPr>
          <p:cNvSpPr/>
          <p:nvPr/>
        </p:nvSpPr>
        <p:spPr>
          <a:xfrm>
            <a:off x="5032004" y="1472374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1;p15">
            <a:extLst>
              <a:ext uri="{FF2B5EF4-FFF2-40B4-BE49-F238E27FC236}">
                <a16:creationId xmlns:a16="http://schemas.microsoft.com/office/drawing/2014/main" id="{BE8DA65D-4EC4-F9BF-BA4F-F4D594A89193}"/>
              </a:ext>
            </a:extLst>
          </p:cNvPr>
          <p:cNvSpPr/>
          <p:nvPr/>
        </p:nvSpPr>
        <p:spPr>
          <a:xfrm>
            <a:off x="7027374" y="1472374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72;p15">
            <a:extLst>
              <a:ext uri="{FF2B5EF4-FFF2-40B4-BE49-F238E27FC236}">
                <a16:creationId xmlns:a16="http://schemas.microsoft.com/office/drawing/2014/main" id="{BF308B6F-331D-CF0F-3F7F-DD14EA9D0ECD}"/>
              </a:ext>
            </a:extLst>
          </p:cNvPr>
          <p:cNvSpPr/>
          <p:nvPr/>
        </p:nvSpPr>
        <p:spPr>
          <a:xfrm>
            <a:off x="5032004" y="3372737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73;p15">
            <a:extLst>
              <a:ext uri="{FF2B5EF4-FFF2-40B4-BE49-F238E27FC236}">
                <a16:creationId xmlns:a16="http://schemas.microsoft.com/office/drawing/2014/main" id="{19CB5450-8EBE-B2DB-5B06-18E955B954FC}"/>
              </a:ext>
            </a:extLst>
          </p:cNvPr>
          <p:cNvSpPr/>
          <p:nvPr/>
        </p:nvSpPr>
        <p:spPr>
          <a:xfrm>
            <a:off x="7027374" y="3372737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4;p15">
            <a:extLst>
              <a:ext uri="{FF2B5EF4-FFF2-40B4-BE49-F238E27FC236}">
                <a16:creationId xmlns:a16="http://schemas.microsoft.com/office/drawing/2014/main" id="{5169E735-5E7A-79DC-FC60-C50EBB5857F2}"/>
              </a:ext>
            </a:extLst>
          </p:cNvPr>
          <p:cNvSpPr/>
          <p:nvPr/>
        </p:nvSpPr>
        <p:spPr>
          <a:xfrm>
            <a:off x="4168205" y="591303"/>
            <a:ext cx="3970890" cy="3970890"/>
          </a:xfrm>
          <a:prstGeom prst="rect">
            <a:avLst/>
          </a:prstGeom>
          <a:noFill/>
          <a:ln w="41275" cap="flat" cmpd="sng">
            <a:solidFill>
              <a:srgbClr val="E8020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5547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989691"/>
            <a:ext cx="4039736" cy="752718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C93035-A338-41B0-BC30-1E274D25B1EA}"/>
              </a:ext>
            </a:extLst>
          </p:cNvPr>
          <p:cNvSpPr txBox="1"/>
          <p:nvPr/>
        </p:nvSpPr>
        <p:spPr>
          <a:xfrm>
            <a:off x="395032" y="2108759"/>
            <a:ext cx="3076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Larsseit" pitchFamily="2" charset="77"/>
              </a:rPr>
              <a:t>Draw a </a:t>
            </a:r>
            <a:r>
              <a:rPr lang="en-US" altLang="ko-KR" sz="1800" dirty="0">
                <a:solidFill>
                  <a:srgbClr val="016F13"/>
                </a:solidFill>
                <a:latin typeface="Larsseit Medium" pitchFamily="2" charset="77"/>
              </a:rPr>
              <a:t>green</a:t>
            </a:r>
            <a:r>
              <a:rPr lang="en-US" altLang="ko-KR" sz="1800" dirty="0">
                <a:latin typeface="Larsseit" pitchFamily="2" charset="77"/>
              </a:rPr>
              <a:t> dot in </a:t>
            </a:r>
            <a:r>
              <a:rPr lang="en" sz="1800" dirty="0">
                <a:solidFill>
                  <a:schemeClr val="dk1"/>
                </a:solidFill>
                <a:latin typeface="Larsseit" pitchFamily="2" charset="77"/>
                <a:ea typeface="Comic Sans MS"/>
                <a:cs typeface="Comic Sans MS"/>
                <a:sym typeface="Comic Sans MS"/>
              </a:rPr>
              <a:t>the middle of the small squares.</a:t>
            </a:r>
            <a:endParaRPr lang="en-US" altLang="ko-KR" sz="1800" dirty="0">
              <a:latin typeface="Larsseit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2F53A6-1D81-3BE4-9CAD-98CFB06C482B}"/>
              </a:ext>
            </a:extLst>
          </p:cNvPr>
          <p:cNvSpPr txBox="1"/>
          <p:nvPr/>
        </p:nvSpPr>
        <p:spPr>
          <a:xfrm>
            <a:off x="395031" y="2911647"/>
            <a:ext cx="32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Larsseit" pitchFamily="50" charset="0"/>
              </a:rPr>
              <a:t>Trace </a:t>
            </a:r>
            <a:r>
              <a:rPr lang="en-US" altLang="ko-KR" sz="1800" dirty="0">
                <a:latin typeface="Larsseit" pitchFamily="2" charset="77"/>
              </a:rPr>
              <a:t>the</a:t>
            </a:r>
            <a:r>
              <a:rPr lang="en-US" altLang="ko-KR" sz="1800" dirty="0">
                <a:latin typeface="Larsseit" pitchFamily="50" charset="0"/>
              </a:rPr>
              <a:t> outline of the large square in </a:t>
            </a:r>
            <a:r>
              <a:rPr lang="en-US" altLang="ko-KR" sz="1800" dirty="0">
                <a:solidFill>
                  <a:srgbClr val="E80202"/>
                </a:solidFill>
                <a:latin typeface="Larsseit Medium" pitchFamily="2" charset="77"/>
              </a:rPr>
              <a:t>red.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B668E8-FD6C-3D4E-B995-23ABF7FF1C50}"/>
              </a:ext>
            </a:extLst>
          </p:cNvPr>
          <p:cNvSpPr txBox="1"/>
          <p:nvPr/>
        </p:nvSpPr>
        <p:spPr>
          <a:xfrm>
            <a:off x="395031" y="1100124"/>
            <a:ext cx="33990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Advanced Version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D960CD-95B9-3877-4AAF-9BDE6072D669}"/>
              </a:ext>
            </a:extLst>
          </p:cNvPr>
          <p:cNvSpPr txBox="1"/>
          <p:nvPr/>
        </p:nvSpPr>
        <p:spPr>
          <a:xfrm>
            <a:off x="395031" y="3710638"/>
            <a:ext cx="3399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/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Larsseit" pitchFamily="50" charset="0"/>
              </a:rPr>
              <a:t>Draw an X across the medium-sized squares in </a:t>
            </a:r>
            <a:r>
              <a:rPr lang="en-US" altLang="ko-KR" sz="1800" dirty="0">
                <a:solidFill>
                  <a:srgbClr val="0070C0"/>
                </a:solidFill>
                <a:latin typeface="Larsseit Medium" pitchFamily="2" charset="77"/>
              </a:rPr>
              <a:t>blue.</a:t>
            </a:r>
          </a:p>
        </p:txBody>
      </p:sp>
      <p:sp>
        <p:nvSpPr>
          <p:cNvPr id="28" name="Google Shape;83;p16">
            <a:extLst>
              <a:ext uri="{FF2B5EF4-FFF2-40B4-BE49-F238E27FC236}">
                <a16:creationId xmlns:a16="http://schemas.microsoft.com/office/drawing/2014/main" id="{DD67D261-0AC3-AF79-89AD-B559D5C8F20E}"/>
              </a:ext>
            </a:extLst>
          </p:cNvPr>
          <p:cNvSpPr/>
          <p:nvPr/>
        </p:nvSpPr>
        <p:spPr>
          <a:xfrm>
            <a:off x="4805769" y="1071092"/>
            <a:ext cx="3448046" cy="3368041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3" name="Google Shape;84;p16">
            <a:extLst>
              <a:ext uri="{FF2B5EF4-FFF2-40B4-BE49-F238E27FC236}">
                <a16:creationId xmlns:a16="http://schemas.microsoft.com/office/drawing/2014/main" id="{92361446-8979-70A2-E213-DAC8FC6FEDDF}"/>
              </a:ext>
            </a:extLst>
          </p:cNvPr>
          <p:cNvCxnSpPr>
            <a:cxnSpLocks/>
            <a:stCxn id="28" idx="0"/>
            <a:endCxn id="28" idx="2"/>
          </p:cNvCxnSpPr>
          <p:nvPr/>
        </p:nvCxnSpPr>
        <p:spPr>
          <a:xfrm>
            <a:off x="6529792" y="1071092"/>
            <a:ext cx="0" cy="3368041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" name="Google Shape;85;p16">
            <a:extLst>
              <a:ext uri="{FF2B5EF4-FFF2-40B4-BE49-F238E27FC236}">
                <a16:creationId xmlns:a16="http://schemas.microsoft.com/office/drawing/2014/main" id="{378A8714-6680-90D4-A9EE-A03AFC28AB2C}"/>
              </a:ext>
            </a:extLst>
          </p:cNvPr>
          <p:cNvCxnSpPr>
            <a:cxnSpLocks/>
            <a:stCxn id="28" idx="1"/>
            <a:endCxn id="28" idx="3"/>
          </p:cNvCxnSpPr>
          <p:nvPr/>
        </p:nvCxnSpPr>
        <p:spPr>
          <a:xfrm>
            <a:off x="4805769" y="2755112"/>
            <a:ext cx="3448046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86;p16">
            <a:extLst>
              <a:ext uri="{FF2B5EF4-FFF2-40B4-BE49-F238E27FC236}">
                <a16:creationId xmlns:a16="http://schemas.microsoft.com/office/drawing/2014/main" id="{5F9DCE57-3667-135C-730B-C342648F70A4}"/>
              </a:ext>
            </a:extLst>
          </p:cNvPr>
          <p:cNvSpPr/>
          <p:nvPr/>
        </p:nvSpPr>
        <p:spPr>
          <a:xfrm>
            <a:off x="5502279" y="1856071"/>
            <a:ext cx="2055189" cy="1897862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92;p16">
            <a:extLst>
              <a:ext uri="{FF2B5EF4-FFF2-40B4-BE49-F238E27FC236}">
                <a16:creationId xmlns:a16="http://schemas.microsoft.com/office/drawing/2014/main" id="{93E98ED7-BB2B-8651-12C3-250F06C685AF}"/>
              </a:ext>
            </a:extLst>
          </p:cNvPr>
          <p:cNvSpPr/>
          <p:nvPr/>
        </p:nvSpPr>
        <p:spPr>
          <a:xfrm>
            <a:off x="4805814" y="1069526"/>
            <a:ext cx="3448046" cy="3368041"/>
          </a:xfrm>
          <a:prstGeom prst="rect">
            <a:avLst/>
          </a:prstGeom>
          <a:noFill/>
          <a:ln w="38100" cap="flat" cmpd="sng">
            <a:solidFill>
              <a:srgbClr val="E8020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grpSp>
        <p:nvGrpSpPr>
          <p:cNvPr id="41" name="Google Shape;94;p16">
            <a:extLst>
              <a:ext uri="{FF2B5EF4-FFF2-40B4-BE49-F238E27FC236}">
                <a16:creationId xmlns:a16="http://schemas.microsoft.com/office/drawing/2014/main" id="{D3771F61-4FEB-5364-9417-933435004AFF}"/>
              </a:ext>
            </a:extLst>
          </p:cNvPr>
          <p:cNvGrpSpPr/>
          <p:nvPr/>
        </p:nvGrpSpPr>
        <p:grpSpPr>
          <a:xfrm>
            <a:off x="4805948" y="1069526"/>
            <a:ext cx="1723889" cy="1684826"/>
            <a:chOff x="4756925" y="814000"/>
            <a:chExt cx="1926300" cy="1882650"/>
          </a:xfrm>
        </p:grpSpPr>
        <p:cxnSp>
          <p:nvCxnSpPr>
            <p:cNvPr id="54" name="Google Shape;95;p16">
              <a:extLst>
                <a:ext uri="{FF2B5EF4-FFF2-40B4-BE49-F238E27FC236}">
                  <a16:creationId xmlns:a16="http://schemas.microsoft.com/office/drawing/2014/main" id="{B689C2A5-96C2-B4A4-3FFE-6E1D8FCD61B4}"/>
                </a:ext>
              </a:extLst>
            </p:cNvPr>
            <p:cNvCxnSpPr/>
            <p:nvPr/>
          </p:nvCxnSpPr>
          <p:spPr>
            <a:xfrm>
              <a:off x="4808675" y="849850"/>
              <a:ext cx="1864800" cy="18468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" name="Google Shape;96;p16">
              <a:extLst>
                <a:ext uri="{FF2B5EF4-FFF2-40B4-BE49-F238E27FC236}">
                  <a16:creationId xmlns:a16="http://schemas.microsoft.com/office/drawing/2014/main" id="{6327C8FD-43B9-4A93-415A-321853DE36E9}"/>
                </a:ext>
              </a:extLst>
            </p:cNvPr>
            <p:cNvCxnSpPr>
              <a:cxnSpLocks/>
              <a:stCxn id="40" idx="0"/>
              <a:endCxn id="40" idx="1"/>
            </p:cNvCxnSpPr>
            <p:nvPr/>
          </p:nvCxnSpPr>
          <p:spPr>
            <a:xfrm flipH="1">
              <a:off x="4756925" y="814000"/>
              <a:ext cx="1926300" cy="18819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3" name="Google Shape;100;p16">
            <a:extLst>
              <a:ext uri="{FF2B5EF4-FFF2-40B4-BE49-F238E27FC236}">
                <a16:creationId xmlns:a16="http://schemas.microsoft.com/office/drawing/2014/main" id="{FB592CCA-63CB-ED42-76AB-64CD5121A718}"/>
              </a:ext>
            </a:extLst>
          </p:cNvPr>
          <p:cNvGrpSpPr/>
          <p:nvPr/>
        </p:nvGrpSpPr>
        <p:grpSpPr>
          <a:xfrm>
            <a:off x="4805948" y="2755828"/>
            <a:ext cx="1723889" cy="1684826"/>
            <a:chOff x="4756925" y="814000"/>
            <a:chExt cx="1926300" cy="1882650"/>
          </a:xfrm>
        </p:grpSpPr>
        <p:cxnSp>
          <p:nvCxnSpPr>
            <p:cNvPr id="50" name="Google Shape;101;p16">
              <a:extLst>
                <a:ext uri="{FF2B5EF4-FFF2-40B4-BE49-F238E27FC236}">
                  <a16:creationId xmlns:a16="http://schemas.microsoft.com/office/drawing/2014/main" id="{5EE91E23-74DB-9D71-E7C5-775C31320971}"/>
                </a:ext>
              </a:extLst>
            </p:cNvPr>
            <p:cNvCxnSpPr/>
            <p:nvPr/>
          </p:nvCxnSpPr>
          <p:spPr>
            <a:xfrm>
              <a:off x="4808675" y="849850"/>
              <a:ext cx="1864800" cy="18468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102;p16">
              <a:extLst>
                <a:ext uri="{FF2B5EF4-FFF2-40B4-BE49-F238E27FC236}">
                  <a16:creationId xmlns:a16="http://schemas.microsoft.com/office/drawing/2014/main" id="{FC8224F0-DA7C-B522-804E-56F01B20C028}"/>
                </a:ext>
              </a:extLst>
            </p:cNvPr>
            <p:cNvCxnSpPr/>
            <p:nvPr/>
          </p:nvCxnSpPr>
          <p:spPr>
            <a:xfrm flipH="1">
              <a:off x="4756925" y="814000"/>
              <a:ext cx="1926300" cy="18819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4" name="Google Shape;103;p16">
            <a:extLst>
              <a:ext uri="{FF2B5EF4-FFF2-40B4-BE49-F238E27FC236}">
                <a16:creationId xmlns:a16="http://schemas.microsoft.com/office/drawing/2014/main" id="{CBB12074-E08A-E716-FF1D-9B85F8E5D41D}"/>
              </a:ext>
            </a:extLst>
          </p:cNvPr>
          <p:cNvGrpSpPr/>
          <p:nvPr/>
        </p:nvGrpSpPr>
        <p:grpSpPr>
          <a:xfrm>
            <a:off x="6529837" y="2755828"/>
            <a:ext cx="1723889" cy="1684826"/>
            <a:chOff x="4756925" y="814000"/>
            <a:chExt cx="1926300" cy="1882650"/>
          </a:xfrm>
        </p:grpSpPr>
        <p:cxnSp>
          <p:nvCxnSpPr>
            <p:cNvPr id="48" name="Google Shape;104;p16">
              <a:extLst>
                <a:ext uri="{FF2B5EF4-FFF2-40B4-BE49-F238E27FC236}">
                  <a16:creationId xmlns:a16="http://schemas.microsoft.com/office/drawing/2014/main" id="{12E13CE5-2511-7A46-1092-4908B6362660}"/>
                </a:ext>
              </a:extLst>
            </p:cNvPr>
            <p:cNvCxnSpPr/>
            <p:nvPr/>
          </p:nvCxnSpPr>
          <p:spPr>
            <a:xfrm>
              <a:off x="4808675" y="849850"/>
              <a:ext cx="1864800" cy="18468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105;p16">
              <a:extLst>
                <a:ext uri="{FF2B5EF4-FFF2-40B4-BE49-F238E27FC236}">
                  <a16:creationId xmlns:a16="http://schemas.microsoft.com/office/drawing/2014/main" id="{71D1DB67-B87F-2D92-F14C-ABE1F65455FA}"/>
                </a:ext>
              </a:extLst>
            </p:cNvPr>
            <p:cNvCxnSpPr/>
            <p:nvPr/>
          </p:nvCxnSpPr>
          <p:spPr>
            <a:xfrm flipH="1">
              <a:off x="4756925" y="814000"/>
              <a:ext cx="1926300" cy="18819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2" name="Google Shape;97;p16">
            <a:extLst>
              <a:ext uri="{FF2B5EF4-FFF2-40B4-BE49-F238E27FC236}">
                <a16:creationId xmlns:a16="http://schemas.microsoft.com/office/drawing/2014/main" id="{E3E9B85C-3CE6-3616-F17E-A0C040B7F30B}"/>
              </a:ext>
            </a:extLst>
          </p:cNvPr>
          <p:cNvGrpSpPr/>
          <p:nvPr/>
        </p:nvGrpSpPr>
        <p:grpSpPr>
          <a:xfrm>
            <a:off x="6529837" y="1100669"/>
            <a:ext cx="1723889" cy="1684826"/>
            <a:chOff x="4756925" y="814000"/>
            <a:chExt cx="1926300" cy="1882650"/>
          </a:xfrm>
        </p:grpSpPr>
        <p:cxnSp>
          <p:nvCxnSpPr>
            <p:cNvPr id="52" name="Google Shape;98;p16">
              <a:extLst>
                <a:ext uri="{FF2B5EF4-FFF2-40B4-BE49-F238E27FC236}">
                  <a16:creationId xmlns:a16="http://schemas.microsoft.com/office/drawing/2014/main" id="{5F63564A-D0D8-402F-4E2B-C7A4771D6284}"/>
                </a:ext>
              </a:extLst>
            </p:cNvPr>
            <p:cNvCxnSpPr/>
            <p:nvPr/>
          </p:nvCxnSpPr>
          <p:spPr>
            <a:xfrm>
              <a:off x="4808675" y="849850"/>
              <a:ext cx="1864800" cy="18468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99;p16">
              <a:extLst>
                <a:ext uri="{FF2B5EF4-FFF2-40B4-BE49-F238E27FC236}">
                  <a16:creationId xmlns:a16="http://schemas.microsoft.com/office/drawing/2014/main" id="{5C53DCED-27F2-914E-3883-D8E2B2B45FFA}"/>
                </a:ext>
              </a:extLst>
            </p:cNvPr>
            <p:cNvCxnSpPr/>
            <p:nvPr/>
          </p:nvCxnSpPr>
          <p:spPr>
            <a:xfrm flipH="1">
              <a:off x="4756925" y="814000"/>
              <a:ext cx="1926300" cy="1881900"/>
            </a:xfrm>
            <a:prstGeom prst="straightConnector1">
              <a:avLst/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" name="Google Shape;106;p16">
            <a:extLst>
              <a:ext uri="{FF2B5EF4-FFF2-40B4-BE49-F238E27FC236}">
                <a16:creationId xmlns:a16="http://schemas.microsoft.com/office/drawing/2014/main" id="{6048B86E-5AFB-5033-E481-2EC649F72CBA}"/>
              </a:ext>
            </a:extLst>
          </p:cNvPr>
          <p:cNvGrpSpPr/>
          <p:nvPr/>
        </p:nvGrpSpPr>
        <p:grpSpPr>
          <a:xfrm>
            <a:off x="5477378" y="1856071"/>
            <a:ext cx="2080090" cy="1903256"/>
            <a:chOff x="5524350" y="1727825"/>
            <a:chExt cx="2324325" cy="2126727"/>
          </a:xfrm>
        </p:grpSpPr>
        <p:cxnSp>
          <p:nvCxnSpPr>
            <p:cNvPr id="7" name="Google Shape;107;p16">
              <a:extLst>
                <a:ext uri="{FF2B5EF4-FFF2-40B4-BE49-F238E27FC236}">
                  <a16:creationId xmlns:a16="http://schemas.microsoft.com/office/drawing/2014/main" id="{B3C8CE76-E6F8-C775-8DB1-94BD8AD9DF6F}"/>
                </a:ext>
              </a:extLst>
            </p:cNvPr>
            <p:cNvCxnSpPr/>
            <p:nvPr/>
          </p:nvCxnSpPr>
          <p:spPr>
            <a:xfrm>
              <a:off x="5553075" y="1739852"/>
              <a:ext cx="2295600" cy="2114700"/>
            </a:xfrm>
            <a:prstGeom prst="straightConnector1">
              <a:avLst/>
            </a:prstGeom>
            <a:noFill/>
            <a:ln w="476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108;p16">
              <a:extLst>
                <a:ext uri="{FF2B5EF4-FFF2-40B4-BE49-F238E27FC236}">
                  <a16:creationId xmlns:a16="http://schemas.microsoft.com/office/drawing/2014/main" id="{1E27E734-DC9A-BBC4-51A5-5B629AB9C30A}"/>
                </a:ext>
              </a:extLst>
            </p:cNvPr>
            <p:cNvCxnSpPr/>
            <p:nvPr/>
          </p:nvCxnSpPr>
          <p:spPr>
            <a:xfrm flipH="1">
              <a:off x="5524350" y="1727825"/>
              <a:ext cx="2305200" cy="2114700"/>
            </a:xfrm>
            <a:prstGeom prst="straightConnector1">
              <a:avLst/>
            </a:prstGeom>
            <a:noFill/>
            <a:ln w="47625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Google Shape;70;p15">
            <a:extLst>
              <a:ext uri="{FF2B5EF4-FFF2-40B4-BE49-F238E27FC236}">
                <a16:creationId xmlns:a16="http://schemas.microsoft.com/office/drawing/2014/main" id="{76E092BF-82E8-EF88-7E9B-28161DEEE79E}"/>
              </a:ext>
            </a:extLst>
          </p:cNvPr>
          <p:cNvSpPr/>
          <p:nvPr/>
        </p:nvSpPr>
        <p:spPr>
          <a:xfrm>
            <a:off x="5923281" y="2240182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70;p15">
            <a:extLst>
              <a:ext uri="{FF2B5EF4-FFF2-40B4-BE49-F238E27FC236}">
                <a16:creationId xmlns:a16="http://schemas.microsoft.com/office/drawing/2014/main" id="{044777F8-5EF8-11D8-2702-1675A4723294}"/>
              </a:ext>
            </a:extLst>
          </p:cNvPr>
          <p:cNvSpPr/>
          <p:nvPr/>
        </p:nvSpPr>
        <p:spPr>
          <a:xfrm>
            <a:off x="6893340" y="2240182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0;p15">
            <a:extLst>
              <a:ext uri="{FF2B5EF4-FFF2-40B4-BE49-F238E27FC236}">
                <a16:creationId xmlns:a16="http://schemas.microsoft.com/office/drawing/2014/main" id="{CCF0E2B9-B655-8AEF-384F-E9423F300253}"/>
              </a:ext>
            </a:extLst>
          </p:cNvPr>
          <p:cNvSpPr/>
          <p:nvPr/>
        </p:nvSpPr>
        <p:spPr>
          <a:xfrm>
            <a:off x="5923281" y="3122777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70;p15">
            <a:extLst>
              <a:ext uri="{FF2B5EF4-FFF2-40B4-BE49-F238E27FC236}">
                <a16:creationId xmlns:a16="http://schemas.microsoft.com/office/drawing/2014/main" id="{B96C8C3A-9196-F848-B402-6BF6B31944C4}"/>
              </a:ext>
            </a:extLst>
          </p:cNvPr>
          <p:cNvSpPr/>
          <p:nvPr/>
        </p:nvSpPr>
        <p:spPr>
          <a:xfrm>
            <a:off x="6893340" y="3122777"/>
            <a:ext cx="241948" cy="224604"/>
          </a:xfrm>
          <a:prstGeom prst="ellipse">
            <a:avLst/>
          </a:prstGeom>
          <a:solidFill>
            <a:srgbClr val="016F1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90668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0" grpId="0" animBg="1"/>
      <p:bldP spid="5" grpId="0" animBg="1"/>
      <p:bldP spid="9" grpId="0" animBg="1"/>
      <p:bldP spid="10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3454"/>
            <a:ext cx="9144000" cy="5176954"/>
          </a:xfrm>
          <a:prstGeom prst="rect">
            <a:avLst/>
          </a:prstGeom>
          <a:solidFill>
            <a:srgbClr val="222E69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586936" y="2063918"/>
            <a:ext cx="7970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  <a:latin typeface="Larsseit" pitchFamily="2" charset="77"/>
                <a:cs typeface="Calibri"/>
              </a:rPr>
              <a:t>Now, we will pick a goal that we want to achieve the next time we try a puzzle like this.</a:t>
            </a:r>
            <a:endParaRPr lang="ko-KR" altLang="en-US" sz="300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2198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  <MediaLengthInSeconds xmlns="02c21179-db13-4073-9144-de1d3549699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F661B3-F629-479C-8C3D-92A419CC7DD3}">
  <ds:schemaRefs>
    <ds:schemaRef ds:uri="http://purl.org/dc/dcmitype/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64ab465a-f59a-40cd-afe5-40556cd5edf1"/>
    <ds:schemaRef ds:uri="d0706973-1e41-4ad4-b081-36874bd36bc5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3F00DD2-7903-4681-B63C-65F04A7CAE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73E623-9793-49D3-8628-BE072C8881F4}"/>
</file>

<file path=docProps/app.xml><?xml version="1.0" encoding="utf-8"?>
<Properties xmlns="http://schemas.openxmlformats.org/officeDocument/2006/extended-properties" xmlns:vt="http://schemas.openxmlformats.org/officeDocument/2006/docPropsVTypes">
  <TotalTime>3380</TotalTime>
  <Words>102</Words>
  <Application>Microsoft Office PowerPoint</Application>
  <PresentationFormat>On-screen Show (16:9)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Larsseit</vt:lpstr>
      <vt:lpstr>Larsseit Medium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Jen R</cp:lastModifiedBy>
  <cp:revision>3</cp:revision>
  <dcterms:modified xsi:type="dcterms:W3CDTF">2023-08-31T14:03:14Z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Order">
    <vt:r8>196800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