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8"/>
  </p:notesMasterIdLst>
  <p:sldIdLst>
    <p:sldId id="267" r:id="rId5"/>
    <p:sldId id="264" r:id="rId6"/>
    <p:sldId id="266" r:id="rId7"/>
  </p:sldIdLst>
  <p:sldSz cx="9144000" cy="5143500" type="screen16x9"/>
  <p:notesSz cx="6858000" cy="9144000"/>
  <p:embeddedFontLst>
    <p:embeddedFont>
      <p:font typeface="Larsseit" charset="0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8C8B74-9EAB-7E47-9B17-8C6BC4572614}" v="6" dt="2023-08-09T05:19:13.8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55"/>
    <p:restoredTop sz="94694"/>
  </p:normalViewPr>
  <p:slideViewPr>
    <p:cSldViewPr snapToGrid="0">
      <p:cViewPr varScale="1">
        <p:scale>
          <a:sx n="161" d="100"/>
          <a:sy n="161" d="100"/>
        </p:scale>
        <p:origin x="656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623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4BBF0-4950-4C49-B9F7-41904CC2C3F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9117-995F-464E-ADB4-4D45FB14F43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255031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37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4BBF0-4950-4C49-B9F7-41904CC2C3F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49117-995F-464E-ADB4-4D45FB14F43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71500" y="1599011"/>
            <a:ext cx="2667000" cy="1796654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238500" y="1599011"/>
            <a:ext cx="2667000" cy="1796654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5905500" y="1599011"/>
            <a:ext cx="2667000" cy="1796654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592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60" r:id="rId10"/>
    <p:sldLayoutId id="2147483661" r:id="rId11"/>
    <p:sldLayoutId id="214748366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F30C44C-5E26-EAF9-3869-8FCB5249C2D1}"/>
              </a:ext>
            </a:extLst>
          </p:cNvPr>
          <p:cNvSpPr/>
          <p:nvPr/>
        </p:nvSpPr>
        <p:spPr>
          <a:xfrm>
            <a:off x="0" y="0"/>
            <a:ext cx="5349240" cy="5143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0F62D1-6AF0-4A87-8052-7DAFA3F3F340}"/>
              </a:ext>
            </a:extLst>
          </p:cNvPr>
          <p:cNvSpPr txBox="1"/>
          <p:nvPr/>
        </p:nvSpPr>
        <p:spPr>
          <a:xfrm>
            <a:off x="1775765" y="1319425"/>
            <a:ext cx="3448701" cy="69249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sz="3000" dirty="0">
                <a:latin typeface="Larsseit"/>
                <a:ea typeface="Poppins Bold" charset="0"/>
                <a:cs typeface="Poppins Bold"/>
              </a:rPr>
              <a:t>Blue Sky Think Tank</a:t>
            </a:r>
          </a:p>
          <a:p>
            <a:r>
              <a:rPr lang="en-US" sz="1050" dirty="0">
                <a:latin typeface="Larsseit"/>
                <a:cs typeface="Poppins Bold"/>
              </a:rPr>
              <a:t>Digital anchor charts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429EBE8-D2DF-452B-BE32-9D4BA229B656}"/>
              </a:ext>
            </a:extLst>
          </p:cNvPr>
          <p:cNvGrpSpPr/>
          <p:nvPr/>
        </p:nvGrpSpPr>
        <p:grpSpPr>
          <a:xfrm>
            <a:off x="621026" y="2656156"/>
            <a:ext cx="6324176" cy="145682"/>
            <a:chOff x="1285523" y="3560341"/>
            <a:chExt cx="8432234" cy="194242"/>
          </a:xfrm>
          <a:solidFill>
            <a:srgbClr val="222E69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7486271-DEDF-444C-BCBF-CF2BAFFC99DD}"/>
                </a:ext>
              </a:extLst>
            </p:cNvPr>
            <p:cNvSpPr/>
            <p:nvPr/>
          </p:nvSpPr>
          <p:spPr>
            <a:xfrm>
              <a:off x="1285523" y="3631045"/>
              <a:ext cx="8432234" cy="64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A40B649-C2C6-4096-AC4D-56239E97831E}"/>
                </a:ext>
              </a:extLst>
            </p:cNvPr>
            <p:cNvSpPr/>
            <p:nvPr/>
          </p:nvSpPr>
          <p:spPr>
            <a:xfrm>
              <a:off x="1285523" y="3560619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63F6EDB-34CE-4DD5-BCA8-6530B0055C02}"/>
                </a:ext>
              </a:extLst>
            </p:cNvPr>
            <p:cNvSpPr/>
            <p:nvPr/>
          </p:nvSpPr>
          <p:spPr>
            <a:xfrm>
              <a:off x="3870960" y="3560480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DDD2FDC-5202-43AA-98BD-24B5AC00027A}"/>
                </a:ext>
              </a:extLst>
            </p:cNvPr>
            <p:cNvSpPr/>
            <p:nvPr/>
          </p:nvSpPr>
          <p:spPr>
            <a:xfrm>
              <a:off x="6456397" y="3560619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F2F07CB-F338-4438-9D85-48E0E8C2B699}"/>
                </a:ext>
              </a:extLst>
            </p:cNvPr>
            <p:cNvSpPr/>
            <p:nvPr/>
          </p:nvSpPr>
          <p:spPr>
            <a:xfrm>
              <a:off x="9523793" y="3560341"/>
              <a:ext cx="193964" cy="193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834BB22-CABC-4875-A632-2FC91CCBD547}"/>
              </a:ext>
            </a:extLst>
          </p:cNvPr>
          <p:cNvSpPr txBox="1"/>
          <p:nvPr/>
        </p:nvSpPr>
        <p:spPr>
          <a:xfrm>
            <a:off x="102642" y="136765"/>
            <a:ext cx="6880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Larsseit" pitchFamily="50" charset="0"/>
                <a:ea typeface="Poppins Bold" charset="0"/>
                <a:cs typeface="Poppins Bold" charset="0"/>
              </a:rPr>
              <a:t>Lesson 2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3078A5A8-DBCA-46C8-9CDB-630B1968E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6" y="1162971"/>
            <a:ext cx="1051574" cy="105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530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54;p13">
            <a:extLst>
              <a:ext uri="{FF2B5EF4-FFF2-40B4-BE49-F238E27FC236}">
                <a16:creationId xmlns:a16="http://schemas.microsoft.com/office/drawing/2014/main" id="{98A585DF-C6DC-FC8C-0435-E79BBEDC483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3331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0" y="1"/>
            <a:ext cx="4917007" cy="5143500"/>
          </a:xfrm>
          <a:prstGeom prst="rect">
            <a:avLst/>
          </a:prstGeom>
          <a:solidFill>
            <a:srgbClr val="222E69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FFF33D-492A-4CB4-B39E-75666B34EAAD}"/>
              </a:ext>
            </a:extLst>
          </p:cNvPr>
          <p:cNvSpPr txBox="1"/>
          <p:nvPr/>
        </p:nvSpPr>
        <p:spPr>
          <a:xfrm>
            <a:off x="1074719" y="1988064"/>
            <a:ext cx="27675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Larsseit" pitchFamily="2" charset="77"/>
                <a:cs typeface="Calibri"/>
              </a:rPr>
              <a:t>Blue Sky: Creative Ideas</a:t>
            </a:r>
            <a:endParaRPr lang="ko-KR" altLang="en-US" sz="3000" dirty="0">
              <a:solidFill>
                <a:schemeClr val="bg1"/>
              </a:solidFill>
              <a:latin typeface="Larsseit" pitchFamily="2" charset="77"/>
              <a:cs typeface="Arial" panose="020B0604020202020204" pitchFamily="34" charset="0"/>
            </a:endParaRPr>
          </a:p>
        </p:txBody>
      </p:sp>
      <p:pic>
        <p:nvPicPr>
          <p:cNvPr id="3" name="Google Shape;63;p14">
            <a:extLst>
              <a:ext uri="{FF2B5EF4-FFF2-40B4-BE49-F238E27FC236}">
                <a16:creationId xmlns:a16="http://schemas.microsoft.com/office/drawing/2014/main" id="{5194BFC8-0234-E1F2-0AD7-338BA121E7C1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255228">
            <a:off x="5073680" y="2084932"/>
            <a:ext cx="1177795" cy="605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64;p14">
            <a:extLst>
              <a:ext uri="{FF2B5EF4-FFF2-40B4-BE49-F238E27FC236}">
                <a16:creationId xmlns:a16="http://schemas.microsoft.com/office/drawing/2014/main" id="{83CFA058-41FD-D9F3-97C2-B1A369A7457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267490">
            <a:off x="5644638" y="3402748"/>
            <a:ext cx="1682445" cy="1242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65;p14">
            <a:extLst>
              <a:ext uri="{FF2B5EF4-FFF2-40B4-BE49-F238E27FC236}">
                <a16:creationId xmlns:a16="http://schemas.microsoft.com/office/drawing/2014/main" id="{AECD26F6-34E8-6152-2A70-1EB8C5AE0906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70337">
            <a:off x="6394512" y="345455"/>
            <a:ext cx="1431052" cy="1440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6;p14">
            <a:extLst>
              <a:ext uri="{FF2B5EF4-FFF2-40B4-BE49-F238E27FC236}">
                <a16:creationId xmlns:a16="http://schemas.microsoft.com/office/drawing/2014/main" id="{F356E5C4-4EDE-D128-3DE5-C09F99E85054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146860">
            <a:off x="7604176" y="2004963"/>
            <a:ext cx="1117194" cy="17515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70223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570376" y="1280160"/>
            <a:ext cx="571500" cy="3581771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sp>
        <p:nvSpPr>
          <p:cNvPr id="9" name="Rectangle 8"/>
          <p:cNvSpPr/>
          <p:nvPr/>
        </p:nvSpPr>
        <p:spPr>
          <a:xfrm>
            <a:off x="-2268" y="1280159"/>
            <a:ext cx="571500" cy="3581771"/>
          </a:xfrm>
          <a:prstGeom prst="rect">
            <a:avLst/>
          </a:prstGeom>
          <a:solidFill>
            <a:srgbClr val="222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B4C24D-67ED-40ED-9823-DC0075EA8C7D}"/>
              </a:ext>
            </a:extLst>
          </p:cNvPr>
          <p:cNvSpPr/>
          <p:nvPr/>
        </p:nvSpPr>
        <p:spPr>
          <a:xfrm>
            <a:off x="1183058" y="574090"/>
            <a:ext cx="67778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latin typeface="Larsseit" pitchFamily="50" charset="0"/>
                <a:cs typeface="Calibri"/>
              </a:rPr>
              <a:t>Think Tank: Sharing Ideas Together</a:t>
            </a:r>
            <a:endParaRPr lang="id-ID" sz="3000" b="1" dirty="0">
              <a:latin typeface="Larsseit" pitchFamily="50" charset="0"/>
            </a:endParaRPr>
          </a:p>
        </p:txBody>
      </p:sp>
      <p:pic>
        <p:nvPicPr>
          <p:cNvPr id="29" name="Google Shape;71;p15">
            <a:extLst>
              <a:ext uri="{FF2B5EF4-FFF2-40B4-BE49-F238E27FC236}">
                <a16:creationId xmlns:a16="http://schemas.microsoft.com/office/drawing/2014/main" id="{82CCDC0B-4433-1005-4889-976772D84B7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54281" y="1280160"/>
            <a:ext cx="6835438" cy="3581771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74;p15">
            <a:extLst>
              <a:ext uri="{FF2B5EF4-FFF2-40B4-BE49-F238E27FC236}">
                <a16:creationId xmlns:a16="http://schemas.microsoft.com/office/drawing/2014/main" id="{C48383D8-B3FE-15DF-E8CA-18973FCCDBDA}"/>
              </a:ext>
            </a:extLst>
          </p:cNvPr>
          <p:cNvSpPr/>
          <p:nvPr/>
        </p:nvSpPr>
        <p:spPr>
          <a:xfrm>
            <a:off x="1384935" y="1666900"/>
            <a:ext cx="791426" cy="553998"/>
          </a:xfrm>
          <a:prstGeom prst="cloudCallout">
            <a:avLst>
              <a:gd name="adj1" fmla="val -2284"/>
              <a:gd name="adj2" fmla="val 73035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42" name="Google Shape;75;p15">
            <a:extLst>
              <a:ext uri="{FF2B5EF4-FFF2-40B4-BE49-F238E27FC236}">
                <a16:creationId xmlns:a16="http://schemas.microsoft.com/office/drawing/2014/main" id="{AF8C7711-A095-EF2E-99E3-9EF98797074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2161" r="20766" b="15058"/>
          <a:stretch/>
        </p:blipFill>
        <p:spPr>
          <a:xfrm>
            <a:off x="1580962" y="1763445"/>
            <a:ext cx="410717" cy="375681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76;p15">
            <a:extLst>
              <a:ext uri="{FF2B5EF4-FFF2-40B4-BE49-F238E27FC236}">
                <a16:creationId xmlns:a16="http://schemas.microsoft.com/office/drawing/2014/main" id="{5092FA1B-CACB-7B70-36A7-B0EF7A62005D}"/>
              </a:ext>
            </a:extLst>
          </p:cNvPr>
          <p:cNvSpPr/>
          <p:nvPr/>
        </p:nvSpPr>
        <p:spPr>
          <a:xfrm>
            <a:off x="2372388" y="1434402"/>
            <a:ext cx="919649" cy="804111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4" name="Google Shape;77;p15">
            <a:extLst>
              <a:ext uri="{FF2B5EF4-FFF2-40B4-BE49-F238E27FC236}">
                <a16:creationId xmlns:a16="http://schemas.microsoft.com/office/drawing/2014/main" id="{AAE624CD-A47A-A3B0-8644-7858F5DA538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8239" r="7599"/>
          <a:stretch/>
        </p:blipFill>
        <p:spPr>
          <a:xfrm>
            <a:off x="2616298" y="1488833"/>
            <a:ext cx="431827" cy="570098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78;p15">
            <a:extLst>
              <a:ext uri="{FF2B5EF4-FFF2-40B4-BE49-F238E27FC236}">
                <a16:creationId xmlns:a16="http://schemas.microsoft.com/office/drawing/2014/main" id="{B2794DCD-5D99-F3DA-1978-017AFD416157}"/>
              </a:ext>
            </a:extLst>
          </p:cNvPr>
          <p:cNvSpPr/>
          <p:nvPr/>
        </p:nvSpPr>
        <p:spPr>
          <a:xfrm>
            <a:off x="3412041" y="1472709"/>
            <a:ext cx="919649" cy="643754"/>
          </a:xfrm>
          <a:prstGeom prst="cloudCallout">
            <a:avLst>
              <a:gd name="adj1" fmla="val 628"/>
              <a:gd name="adj2" fmla="val 70948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6" name="Google Shape;79;p15">
            <a:extLst>
              <a:ext uri="{FF2B5EF4-FFF2-40B4-BE49-F238E27FC236}">
                <a16:creationId xmlns:a16="http://schemas.microsoft.com/office/drawing/2014/main" id="{2838FEF8-45E4-D3FD-6F79-EB67626C9852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20956" y="1677038"/>
            <a:ext cx="465601" cy="254923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80;p15">
            <a:extLst>
              <a:ext uri="{FF2B5EF4-FFF2-40B4-BE49-F238E27FC236}">
                <a16:creationId xmlns:a16="http://schemas.microsoft.com/office/drawing/2014/main" id="{F681AA28-3062-E918-36E3-36304C2A7676}"/>
              </a:ext>
            </a:extLst>
          </p:cNvPr>
          <p:cNvSpPr/>
          <p:nvPr/>
        </p:nvSpPr>
        <p:spPr>
          <a:xfrm>
            <a:off x="4300673" y="1478059"/>
            <a:ext cx="919649" cy="643754"/>
          </a:xfrm>
          <a:prstGeom prst="cloudCallout">
            <a:avLst>
              <a:gd name="adj1" fmla="val -8965"/>
              <a:gd name="adj2" fmla="val 7739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8" name="Google Shape;81;p15">
            <a:extLst>
              <a:ext uri="{FF2B5EF4-FFF2-40B4-BE49-F238E27FC236}">
                <a16:creationId xmlns:a16="http://schemas.microsoft.com/office/drawing/2014/main" id="{6F1B7A84-E4F6-7FDD-F7C0-A49A8EE21DAD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45806" y="1655859"/>
            <a:ext cx="429381" cy="253089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83;p15">
            <a:extLst>
              <a:ext uri="{FF2B5EF4-FFF2-40B4-BE49-F238E27FC236}">
                <a16:creationId xmlns:a16="http://schemas.microsoft.com/office/drawing/2014/main" id="{A39021E0-2BC0-16EF-11B9-CE07F54BAF46}"/>
              </a:ext>
            </a:extLst>
          </p:cNvPr>
          <p:cNvSpPr/>
          <p:nvPr/>
        </p:nvSpPr>
        <p:spPr>
          <a:xfrm>
            <a:off x="5095193" y="1791448"/>
            <a:ext cx="1269000" cy="8589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0" name="Google Shape;84;p15">
            <a:extLst>
              <a:ext uri="{FF2B5EF4-FFF2-40B4-BE49-F238E27FC236}">
                <a16:creationId xmlns:a16="http://schemas.microsoft.com/office/drawing/2014/main" id="{ADFD22D9-A7DA-D580-2ECE-826DB77DA3EB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68703" t="65532"/>
          <a:stretch/>
        </p:blipFill>
        <p:spPr>
          <a:xfrm>
            <a:off x="5418243" y="1960586"/>
            <a:ext cx="669526" cy="52062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85;p15">
            <a:extLst>
              <a:ext uri="{FF2B5EF4-FFF2-40B4-BE49-F238E27FC236}">
                <a16:creationId xmlns:a16="http://schemas.microsoft.com/office/drawing/2014/main" id="{B79F3724-F29D-B718-3388-93C1EBFB29B4}"/>
              </a:ext>
            </a:extLst>
          </p:cNvPr>
          <p:cNvSpPr/>
          <p:nvPr/>
        </p:nvSpPr>
        <p:spPr>
          <a:xfrm>
            <a:off x="6736840" y="1415214"/>
            <a:ext cx="1079393" cy="843866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" name="Google Shape;86;p15">
            <a:extLst>
              <a:ext uri="{FF2B5EF4-FFF2-40B4-BE49-F238E27FC236}">
                <a16:creationId xmlns:a16="http://schemas.microsoft.com/office/drawing/2014/main" id="{7DD8F402-9EA0-9D0F-1785-C6BC1BC7BF0F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27696" y="1575056"/>
            <a:ext cx="335960" cy="512329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72;p15">
            <a:extLst>
              <a:ext uri="{FF2B5EF4-FFF2-40B4-BE49-F238E27FC236}">
                <a16:creationId xmlns:a16="http://schemas.microsoft.com/office/drawing/2014/main" id="{61552AE5-843A-2749-AAC7-3E6F28020D03}"/>
              </a:ext>
            </a:extLst>
          </p:cNvPr>
          <p:cNvSpPr/>
          <p:nvPr/>
        </p:nvSpPr>
        <p:spPr>
          <a:xfrm>
            <a:off x="1556139" y="2959779"/>
            <a:ext cx="1344000" cy="1198500"/>
          </a:xfrm>
          <a:prstGeom prst="cloudCallout">
            <a:avLst>
              <a:gd name="adj1" fmla="val 63181"/>
              <a:gd name="adj2" fmla="val -6472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4" name="Google Shape;73;p15">
            <a:extLst>
              <a:ext uri="{FF2B5EF4-FFF2-40B4-BE49-F238E27FC236}">
                <a16:creationId xmlns:a16="http://schemas.microsoft.com/office/drawing/2014/main" id="{FF4BFE31-F2C4-1A5C-EA54-E2D65423D081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l="13172" r="12742"/>
          <a:stretch/>
        </p:blipFill>
        <p:spPr>
          <a:xfrm>
            <a:off x="1932390" y="3152579"/>
            <a:ext cx="591474" cy="812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77028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106F76F4E12B458C40AA227BD866B0" ma:contentTypeVersion="21" ma:contentTypeDescription="Create a new document." ma:contentTypeScope="" ma:versionID="1942974a823ce4c9dfd6da873e0308f3">
  <xsd:schema xmlns:xsd="http://www.w3.org/2001/XMLSchema" xmlns:xs="http://www.w3.org/2001/XMLSchema" xmlns:p="http://schemas.microsoft.com/office/2006/metadata/properties" xmlns:ns2="02c21179-db13-4073-9144-de1d3549699a" xmlns:ns3="acf3d625-6d74-4d3b-8380-c4fe5de3d81c" xmlns:ns4="http://schemas.microsoft.com/sharepoint/v4" targetNamespace="http://schemas.microsoft.com/office/2006/metadata/properties" ma:root="true" ma:fieldsID="6f7c108c6da304729898fdd443d5e514" ns2:_="" ns3:_="" ns4:_="">
    <xsd:import namespace="02c21179-db13-4073-9144-de1d3549699a"/>
    <xsd:import namespace="acf3d625-6d74-4d3b-8380-c4fe5de3d81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4:IconOverlay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21179-db13-4073-9144-de1d35496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ec54927-50ae-4690-87f2-c5740ba4bc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f3d625-6d74-4d3b-8380-c4fe5de3d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c5e4fdb-e520-40b6-b92e-d101c514494e}" ma:internalName="TaxCatchAll" ma:showField="CatchAllData" ma:web="acf3d625-6d74-4d3b-8380-c4fe5de3d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c21179-db13-4073-9144-de1d3549699a">
      <Terms xmlns="http://schemas.microsoft.com/office/infopath/2007/PartnerControls"/>
    </lcf76f155ced4ddcb4097134ff3c332f>
    <IconOverlay xmlns="http://schemas.microsoft.com/sharepoint/v4" xsi:nil="true"/>
    <TaxCatchAll xmlns="acf3d625-6d74-4d3b-8380-c4fe5de3d81c" xsi:nil="true"/>
    <SharedWithUsers xmlns="acf3d625-6d74-4d3b-8380-c4fe5de3d81c">
      <UserInfo>
        <DisplayName/>
        <AccountId xsi:nil="true"/>
        <AccountType/>
      </UserInfo>
    </SharedWithUsers>
    <MediaLengthInSeconds xmlns="02c21179-db13-4073-9144-de1d3549699a" xsi:nil="true"/>
  </documentManagement>
</p:properties>
</file>

<file path=customXml/itemProps1.xml><?xml version="1.0" encoding="utf-8"?>
<ds:datastoreItem xmlns:ds="http://schemas.openxmlformats.org/officeDocument/2006/customXml" ds:itemID="{F25E1354-B9E7-40B1-94A9-6175226069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CDAC557-CBBA-43B9-996A-B0784D0B52E2}"/>
</file>

<file path=customXml/itemProps3.xml><?xml version="1.0" encoding="utf-8"?>
<ds:datastoreItem xmlns:ds="http://schemas.openxmlformats.org/officeDocument/2006/customXml" ds:itemID="{B2E98ABB-5BD9-4024-87F4-F1018E63EED2}">
  <ds:schemaRefs>
    <ds:schemaRef ds:uri="d0706973-1e41-4ad4-b081-36874bd36bc5"/>
    <ds:schemaRef ds:uri="http://purl.org/dc/dcmitype/"/>
    <ds:schemaRef ds:uri="http://schemas.microsoft.com/office/infopath/2007/PartnerControls"/>
    <ds:schemaRef ds:uri="http://purl.org/dc/terms/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64ab465a-f59a-40cd-afe5-40556cd5edf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20</Words>
  <Application>Microsoft Office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Simple Light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Sakshi Kapoor</cp:lastModifiedBy>
  <cp:revision>4</cp:revision>
  <dcterms:modified xsi:type="dcterms:W3CDTF">2023-08-31T13:56:30Z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0x01010080106F76F4E12B458C40AA227BD866B0</vt:lpwstr>
  </property>
  <property fmtid="{D5CDD505-2E9C-101B-9397-08002B2CF9AE}" pid="3" name="MediaServiceImageTags">
    <vt:lpwstr/>
  </property>
  <property fmtid="{D5CDD505-2E9C-101B-9397-08002B2CF9AE}" pid="4" name="Order">
    <vt:r8>196700</vt:r8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</Properties>
</file>