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4" r:id="rId3"/>
  </p:sldMasterIdLst>
  <p:notesMasterIdLst>
    <p:notesMasterId r:id="rId4"/>
  </p:notesMasterIdLst>
  <p:sldIdLst>
    <p:sldId id="256" r:id="rId5"/>
    <p:sldId id="257" r:id="rId6"/>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slideMaster" Target="slideMasters/slideMaster1.xml"/><Relationship Id="rId7" Type="http://schemas.openxmlformats.org/officeDocument/2006/relationships/customXml" Target="../customXml/item1.xml"/><Relationship Id="rId2" Type="http://schemas.openxmlformats.org/officeDocument/2006/relationships/presProps" Target="presProps.xml"/><Relationship Id="rId1" Type="http://schemas.openxmlformats.org/officeDocument/2006/relationships/theme" Target="theme/theme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notesMaster" Target="notesMasters/notesMaster1.xml"/><Relationship Id="rId9"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g22be87ba646_0_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25" name="Google Shape;25;g22be87ba64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4d511b5c9_0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4d511b5c9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 Print this properly, you may need to spin everything upside down:</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 Click on some blank space to the right or left of the slide</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press CTRL+A on the keyboard (selects everything)</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Hover over the dot at the top of the whole selection (cursor will turn into a + sign when placed correctly)</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Click and drag straight down and adjust (before releasing click) until you find 180 degrees.</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In the Print dialogue box, UNcheck the “Fit to Page” option</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754380" y="2392606"/>
            <a:ext cx="8549700" cy="1752600"/>
          </a:xfrm>
          <a:prstGeom prst="rect">
            <a:avLst/>
          </a:prstGeom>
        </p:spPr>
        <p:txBody>
          <a:bodyPr anchorCtr="0" anchor="b" bIns="113100" lIns="113100" spcFirstLastPara="1" rIns="113100" wrap="square" tIns="113100">
            <a:noAutofit/>
          </a:bodyPr>
          <a:lstStyle>
            <a:lvl1pPr lvl="0" algn="ctr">
              <a:spcBef>
                <a:spcPts val="0"/>
              </a:spcBef>
              <a:spcAft>
                <a:spcPts val="0"/>
              </a:spcAft>
              <a:buSzPts val="5900"/>
              <a:buNone/>
              <a:defRPr sz="5900"/>
            </a:lvl1pPr>
            <a:lvl2pPr lvl="1" algn="ctr">
              <a:spcBef>
                <a:spcPts val="0"/>
              </a:spcBef>
              <a:spcAft>
                <a:spcPts val="0"/>
              </a:spcAft>
              <a:buSzPts val="5900"/>
              <a:buNone/>
              <a:defRPr sz="5900"/>
            </a:lvl2pPr>
            <a:lvl3pPr lvl="2" algn="ctr">
              <a:spcBef>
                <a:spcPts val="0"/>
              </a:spcBef>
              <a:spcAft>
                <a:spcPts val="0"/>
              </a:spcAft>
              <a:buSzPts val="5900"/>
              <a:buNone/>
              <a:defRPr sz="5900"/>
            </a:lvl3pPr>
            <a:lvl4pPr lvl="3" algn="ctr">
              <a:spcBef>
                <a:spcPts val="0"/>
              </a:spcBef>
              <a:spcAft>
                <a:spcPts val="0"/>
              </a:spcAft>
              <a:buSzPts val="5900"/>
              <a:buNone/>
              <a:defRPr sz="5900"/>
            </a:lvl4pPr>
            <a:lvl5pPr lvl="4" algn="ctr">
              <a:spcBef>
                <a:spcPts val="0"/>
              </a:spcBef>
              <a:spcAft>
                <a:spcPts val="0"/>
              </a:spcAft>
              <a:buSzPts val="5900"/>
              <a:buNone/>
              <a:defRPr sz="5900"/>
            </a:lvl5pPr>
            <a:lvl6pPr lvl="5" algn="ctr">
              <a:spcBef>
                <a:spcPts val="0"/>
              </a:spcBef>
              <a:spcAft>
                <a:spcPts val="0"/>
              </a:spcAft>
              <a:buSzPts val="5900"/>
              <a:buNone/>
              <a:defRPr sz="5900"/>
            </a:lvl6pPr>
            <a:lvl7pPr lvl="6" algn="ctr">
              <a:spcBef>
                <a:spcPts val="0"/>
              </a:spcBef>
              <a:spcAft>
                <a:spcPts val="0"/>
              </a:spcAft>
              <a:buSzPts val="5900"/>
              <a:buNone/>
              <a:defRPr sz="5900"/>
            </a:lvl7pPr>
            <a:lvl8pPr lvl="7" algn="ctr">
              <a:spcBef>
                <a:spcPts val="0"/>
              </a:spcBef>
              <a:spcAft>
                <a:spcPts val="0"/>
              </a:spcAft>
              <a:buSzPts val="5900"/>
              <a:buNone/>
              <a:defRPr sz="5900"/>
            </a:lvl8pPr>
            <a:lvl9pPr lvl="8" algn="ctr">
              <a:spcBef>
                <a:spcPts val="0"/>
              </a:spcBef>
              <a:spcAft>
                <a:spcPts val="0"/>
              </a:spcAft>
              <a:buSzPts val="5900"/>
              <a:buNone/>
              <a:defRPr sz="5900"/>
            </a:lvl9pPr>
          </a:lstStyle>
          <a:p/>
        </p:txBody>
      </p:sp>
      <p:sp>
        <p:nvSpPr>
          <p:cNvPr id="10" name="Google Shape;10;p2"/>
          <p:cNvSpPr txBox="1"/>
          <p:nvPr>
            <p:ph idx="1" type="subTitle"/>
          </p:nvPr>
        </p:nvSpPr>
        <p:spPr>
          <a:xfrm>
            <a:off x="754380" y="4291636"/>
            <a:ext cx="8549700" cy="1185900"/>
          </a:xfrm>
          <a:prstGeom prst="rect">
            <a:avLst/>
          </a:prstGeom>
        </p:spPr>
        <p:txBody>
          <a:bodyPr anchorCtr="0" anchor="t" bIns="113100" lIns="113100" spcFirstLastPara="1" rIns="113100" wrap="square" tIns="113100">
            <a:noAutofit/>
          </a:bodyPr>
          <a:lstStyle>
            <a:lvl1pPr lvl="0" algn="ctr">
              <a:spcBef>
                <a:spcPts val="0"/>
              </a:spcBef>
              <a:spcAft>
                <a:spcPts val="0"/>
              </a:spcAft>
              <a:buClr>
                <a:schemeClr val="dk2"/>
              </a:buClr>
              <a:buSzPts val="3700"/>
              <a:buNone/>
              <a:defRPr>
                <a:solidFill>
                  <a:schemeClr val="dk2"/>
                </a:solidFill>
              </a:defRPr>
            </a:lvl1pPr>
            <a:lvl2pPr lvl="1" algn="ctr">
              <a:spcBef>
                <a:spcPts val="0"/>
              </a:spcBef>
              <a:spcAft>
                <a:spcPts val="0"/>
              </a:spcAft>
              <a:buClr>
                <a:schemeClr val="dk2"/>
              </a:buClr>
              <a:buSzPts val="3700"/>
              <a:buNone/>
              <a:defRPr sz="3700">
                <a:solidFill>
                  <a:schemeClr val="dk2"/>
                </a:solidFill>
              </a:defRPr>
            </a:lvl2pPr>
            <a:lvl3pPr lvl="2" algn="ctr">
              <a:spcBef>
                <a:spcPts val="0"/>
              </a:spcBef>
              <a:spcAft>
                <a:spcPts val="0"/>
              </a:spcAft>
              <a:buClr>
                <a:schemeClr val="dk2"/>
              </a:buClr>
              <a:buSzPts val="3700"/>
              <a:buNone/>
              <a:defRPr sz="3700">
                <a:solidFill>
                  <a:schemeClr val="dk2"/>
                </a:solidFill>
              </a:defRPr>
            </a:lvl3pPr>
            <a:lvl4pPr lvl="3" algn="ctr">
              <a:spcBef>
                <a:spcPts val="0"/>
              </a:spcBef>
              <a:spcAft>
                <a:spcPts val="0"/>
              </a:spcAft>
              <a:buClr>
                <a:schemeClr val="dk2"/>
              </a:buClr>
              <a:buSzPts val="3700"/>
              <a:buNone/>
              <a:defRPr sz="3700">
                <a:solidFill>
                  <a:schemeClr val="dk2"/>
                </a:solidFill>
              </a:defRPr>
            </a:lvl4pPr>
            <a:lvl5pPr lvl="4" algn="ctr">
              <a:spcBef>
                <a:spcPts val="0"/>
              </a:spcBef>
              <a:spcAft>
                <a:spcPts val="0"/>
              </a:spcAft>
              <a:buClr>
                <a:schemeClr val="dk2"/>
              </a:buClr>
              <a:buSzPts val="3700"/>
              <a:buNone/>
              <a:defRPr sz="3700">
                <a:solidFill>
                  <a:schemeClr val="dk2"/>
                </a:solidFill>
              </a:defRPr>
            </a:lvl5pPr>
            <a:lvl6pPr lvl="5" algn="ctr">
              <a:spcBef>
                <a:spcPts val="0"/>
              </a:spcBef>
              <a:spcAft>
                <a:spcPts val="0"/>
              </a:spcAft>
              <a:buClr>
                <a:schemeClr val="dk2"/>
              </a:buClr>
              <a:buSzPts val="3700"/>
              <a:buNone/>
              <a:defRPr sz="3700">
                <a:solidFill>
                  <a:schemeClr val="dk2"/>
                </a:solidFill>
              </a:defRPr>
            </a:lvl6pPr>
            <a:lvl7pPr lvl="6" algn="ctr">
              <a:spcBef>
                <a:spcPts val="0"/>
              </a:spcBef>
              <a:spcAft>
                <a:spcPts val="0"/>
              </a:spcAft>
              <a:buClr>
                <a:schemeClr val="dk2"/>
              </a:buClr>
              <a:buSzPts val="3700"/>
              <a:buNone/>
              <a:defRPr sz="3700">
                <a:solidFill>
                  <a:schemeClr val="dk2"/>
                </a:solidFill>
              </a:defRPr>
            </a:lvl7pPr>
            <a:lvl8pPr lvl="7" algn="ctr">
              <a:spcBef>
                <a:spcPts val="0"/>
              </a:spcBef>
              <a:spcAft>
                <a:spcPts val="0"/>
              </a:spcAft>
              <a:buClr>
                <a:schemeClr val="dk2"/>
              </a:buClr>
              <a:buSzPts val="3700"/>
              <a:buNone/>
              <a:defRPr sz="3700">
                <a:solidFill>
                  <a:schemeClr val="dk2"/>
                </a:solidFill>
              </a:defRPr>
            </a:lvl8pPr>
            <a:lvl9pPr lvl="8" algn="ctr">
              <a:spcBef>
                <a:spcPts val="0"/>
              </a:spcBef>
              <a:spcAft>
                <a:spcPts val="0"/>
              </a:spcAft>
              <a:buClr>
                <a:schemeClr val="dk2"/>
              </a:buClr>
              <a:buSzPts val="3700"/>
              <a:buNone/>
              <a:defRPr sz="3700">
                <a:solidFill>
                  <a:schemeClr val="dk2"/>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3"/>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3" name="Google Shape;13;p3"/>
          <p:cNvSpPr txBox="1"/>
          <p:nvPr>
            <p:ph idx="1" type="body"/>
          </p:nvPr>
        </p:nvSpPr>
        <p:spPr>
          <a:xfrm>
            <a:off x="502920" y="1813560"/>
            <a:ext cx="90525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 name="Shape 14"/>
        <p:cNvGrpSpPr/>
        <p:nvPr/>
      </p:nvGrpSpPr>
      <p:grpSpPr>
        <a:xfrm>
          <a:off x="0" y="0"/>
          <a:ext cx="0" cy="0"/>
          <a:chOff x="0" y="0"/>
          <a:chExt cx="0" cy="0"/>
        </a:xfrm>
      </p:grpSpPr>
      <p:sp>
        <p:nvSpPr>
          <p:cNvPr id="15" name="Google Shape;15;p4"/>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6" name="Google Shape;16;p4"/>
          <p:cNvSpPr txBox="1"/>
          <p:nvPr>
            <p:ph idx="1" type="body"/>
          </p:nvPr>
        </p:nvSpPr>
        <p:spPr>
          <a:xfrm>
            <a:off x="502920"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
        <p:nvSpPr>
          <p:cNvPr id="17" name="Google Shape;17;p4"/>
          <p:cNvSpPr txBox="1"/>
          <p:nvPr>
            <p:ph idx="2" type="body"/>
          </p:nvPr>
        </p:nvSpPr>
        <p:spPr>
          <a:xfrm>
            <a:off x="5161501"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 name="Shape 20"/>
        <p:cNvGrpSpPr/>
        <p:nvPr/>
      </p:nvGrpSpPr>
      <p:grpSpPr>
        <a:xfrm>
          <a:off x="0" y="0"/>
          <a:ext cx="0" cy="0"/>
          <a:chOff x="0" y="0"/>
          <a:chExt cx="0" cy="0"/>
        </a:xfrm>
      </p:grpSpPr>
      <p:sp>
        <p:nvSpPr>
          <p:cNvPr id="21" name="Google Shape;21;p6"/>
          <p:cNvSpPr txBox="1"/>
          <p:nvPr>
            <p:ph idx="1" type="body"/>
          </p:nvPr>
        </p:nvSpPr>
        <p:spPr>
          <a:xfrm>
            <a:off x="502920" y="6658423"/>
            <a:ext cx="9052500" cy="785100"/>
          </a:xfrm>
          <a:prstGeom prst="rect">
            <a:avLst/>
          </a:prstGeom>
        </p:spPr>
        <p:txBody>
          <a:bodyPr anchorCtr="0" anchor="t" bIns="113100" lIns="113100" spcFirstLastPara="1" rIns="113100" wrap="square" tIns="113100">
            <a:noAutofit/>
          </a:bodyPr>
          <a:lstStyle>
            <a:lvl1pPr indent="-228600" lvl="0" marL="457200" algn="ctr">
              <a:spcBef>
                <a:spcPts val="400"/>
              </a:spcBef>
              <a:spcAft>
                <a:spcPts val="0"/>
              </a:spcAft>
              <a:buSzPts val="2200"/>
              <a:buNone/>
              <a:defRPr sz="22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02920" y="311256"/>
            <a:ext cx="9052500" cy="1295400"/>
          </a:xfrm>
          <a:prstGeom prst="rect">
            <a:avLst/>
          </a:prstGeom>
          <a:noFill/>
          <a:ln>
            <a:noFill/>
          </a:ln>
        </p:spPr>
        <p:txBody>
          <a:bodyPr anchorCtr="0" anchor="b" bIns="113100" lIns="113100" spcFirstLastPara="1" rIns="113100" wrap="square" tIns="113100">
            <a:noAutofit/>
          </a:bodyPr>
          <a:lstStyle>
            <a:lvl1pPr lvl="0">
              <a:spcBef>
                <a:spcPts val="0"/>
              </a:spcBef>
              <a:spcAft>
                <a:spcPts val="0"/>
              </a:spcAft>
              <a:buClr>
                <a:schemeClr val="dk1"/>
              </a:buClr>
              <a:buSzPts val="4500"/>
              <a:buNone/>
              <a:defRPr b="1" sz="4500">
                <a:solidFill>
                  <a:schemeClr val="dk1"/>
                </a:solidFill>
              </a:defRPr>
            </a:lvl1pPr>
            <a:lvl2pPr lvl="1">
              <a:spcBef>
                <a:spcPts val="0"/>
              </a:spcBef>
              <a:spcAft>
                <a:spcPts val="0"/>
              </a:spcAft>
              <a:buClr>
                <a:schemeClr val="dk1"/>
              </a:buClr>
              <a:buSzPts val="4500"/>
              <a:buNone/>
              <a:defRPr b="1" sz="4500">
                <a:solidFill>
                  <a:schemeClr val="dk1"/>
                </a:solidFill>
              </a:defRPr>
            </a:lvl2pPr>
            <a:lvl3pPr lvl="2">
              <a:spcBef>
                <a:spcPts val="0"/>
              </a:spcBef>
              <a:spcAft>
                <a:spcPts val="0"/>
              </a:spcAft>
              <a:buClr>
                <a:schemeClr val="dk1"/>
              </a:buClr>
              <a:buSzPts val="4500"/>
              <a:buNone/>
              <a:defRPr b="1" sz="4500">
                <a:solidFill>
                  <a:schemeClr val="dk1"/>
                </a:solidFill>
              </a:defRPr>
            </a:lvl3pPr>
            <a:lvl4pPr lvl="3">
              <a:spcBef>
                <a:spcPts val="0"/>
              </a:spcBef>
              <a:spcAft>
                <a:spcPts val="0"/>
              </a:spcAft>
              <a:buClr>
                <a:schemeClr val="dk1"/>
              </a:buClr>
              <a:buSzPts val="4500"/>
              <a:buNone/>
              <a:defRPr b="1" sz="4500">
                <a:solidFill>
                  <a:schemeClr val="dk1"/>
                </a:solidFill>
              </a:defRPr>
            </a:lvl4pPr>
            <a:lvl5pPr lvl="4">
              <a:spcBef>
                <a:spcPts val="0"/>
              </a:spcBef>
              <a:spcAft>
                <a:spcPts val="0"/>
              </a:spcAft>
              <a:buClr>
                <a:schemeClr val="dk1"/>
              </a:buClr>
              <a:buSzPts val="4500"/>
              <a:buNone/>
              <a:defRPr b="1" sz="4500">
                <a:solidFill>
                  <a:schemeClr val="dk1"/>
                </a:solidFill>
              </a:defRPr>
            </a:lvl5pPr>
            <a:lvl6pPr lvl="5">
              <a:spcBef>
                <a:spcPts val="0"/>
              </a:spcBef>
              <a:spcAft>
                <a:spcPts val="0"/>
              </a:spcAft>
              <a:buClr>
                <a:schemeClr val="dk1"/>
              </a:buClr>
              <a:buSzPts val="4500"/>
              <a:buNone/>
              <a:defRPr b="1" sz="4500">
                <a:solidFill>
                  <a:schemeClr val="dk1"/>
                </a:solidFill>
              </a:defRPr>
            </a:lvl6pPr>
            <a:lvl7pPr lvl="6">
              <a:spcBef>
                <a:spcPts val="0"/>
              </a:spcBef>
              <a:spcAft>
                <a:spcPts val="0"/>
              </a:spcAft>
              <a:buClr>
                <a:schemeClr val="dk1"/>
              </a:buClr>
              <a:buSzPts val="4500"/>
              <a:buNone/>
              <a:defRPr b="1" sz="4500">
                <a:solidFill>
                  <a:schemeClr val="dk1"/>
                </a:solidFill>
              </a:defRPr>
            </a:lvl7pPr>
            <a:lvl8pPr lvl="7">
              <a:spcBef>
                <a:spcPts val="0"/>
              </a:spcBef>
              <a:spcAft>
                <a:spcPts val="0"/>
              </a:spcAft>
              <a:buClr>
                <a:schemeClr val="dk1"/>
              </a:buClr>
              <a:buSzPts val="4500"/>
              <a:buNone/>
              <a:defRPr b="1" sz="4500">
                <a:solidFill>
                  <a:schemeClr val="dk1"/>
                </a:solidFill>
              </a:defRPr>
            </a:lvl8pPr>
            <a:lvl9pPr lvl="8">
              <a:spcBef>
                <a:spcPts val="0"/>
              </a:spcBef>
              <a:spcAft>
                <a:spcPts val="0"/>
              </a:spcAft>
              <a:buClr>
                <a:schemeClr val="dk1"/>
              </a:buClr>
              <a:buSzPts val="4500"/>
              <a:buNone/>
              <a:defRPr b="1" sz="4500">
                <a:solidFill>
                  <a:schemeClr val="dk1"/>
                </a:solidFill>
              </a:defRPr>
            </a:lvl9pPr>
          </a:lstStyle>
          <a:p/>
        </p:txBody>
      </p:sp>
      <p:sp>
        <p:nvSpPr>
          <p:cNvPr id="7" name="Google Shape;7;p1"/>
          <p:cNvSpPr txBox="1"/>
          <p:nvPr>
            <p:ph idx="1" type="body"/>
          </p:nvPr>
        </p:nvSpPr>
        <p:spPr>
          <a:xfrm>
            <a:off x="502920" y="1813560"/>
            <a:ext cx="9052500" cy="5629800"/>
          </a:xfrm>
          <a:prstGeom prst="rect">
            <a:avLst/>
          </a:prstGeom>
          <a:noFill/>
          <a:ln>
            <a:noFill/>
          </a:ln>
        </p:spPr>
        <p:txBody>
          <a:bodyPr anchorCtr="0" anchor="t" bIns="113100" lIns="113100" spcFirstLastPara="1" rIns="113100" wrap="square" tIns="113100">
            <a:noAutofit/>
          </a:bodyPr>
          <a:lstStyle>
            <a:lvl1pPr indent="-463550" lvl="0" marL="457200">
              <a:spcBef>
                <a:spcPts val="700"/>
              </a:spcBef>
              <a:spcAft>
                <a:spcPts val="0"/>
              </a:spcAft>
              <a:buClr>
                <a:schemeClr val="dk1"/>
              </a:buClr>
              <a:buSzPts val="3700"/>
              <a:buChar char="●"/>
              <a:defRPr sz="3700">
                <a:solidFill>
                  <a:schemeClr val="dk1"/>
                </a:solidFill>
              </a:defRPr>
            </a:lvl1pPr>
            <a:lvl2pPr indent="-419100" lvl="1" marL="914400">
              <a:spcBef>
                <a:spcPts val="0"/>
              </a:spcBef>
              <a:spcAft>
                <a:spcPts val="0"/>
              </a:spcAft>
              <a:buClr>
                <a:schemeClr val="dk1"/>
              </a:buClr>
              <a:buSzPts val="3000"/>
              <a:buChar char="○"/>
              <a:defRPr sz="3000">
                <a:solidFill>
                  <a:schemeClr val="dk1"/>
                </a:solidFill>
              </a:defRPr>
            </a:lvl2pPr>
            <a:lvl3pPr indent="-419100" lvl="2" marL="1371600">
              <a:spcBef>
                <a:spcPts val="0"/>
              </a:spcBef>
              <a:spcAft>
                <a:spcPts val="0"/>
              </a:spcAft>
              <a:buClr>
                <a:schemeClr val="dk1"/>
              </a:buClr>
              <a:buSzPts val="3000"/>
              <a:buChar char="■"/>
              <a:defRPr sz="3000">
                <a:solidFill>
                  <a:schemeClr val="dk1"/>
                </a:solidFill>
              </a:defRPr>
            </a:lvl3pPr>
            <a:lvl4pPr indent="-368300" lvl="3" marL="1828800">
              <a:spcBef>
                <a:spcPts val="0"/>
              </a:spcBef>
              <a:spcAft>
                <a:spcPts val="0"/>
              </a:spcAft>
              <a:buClr>
                <a:schemeClr val="dk1"/>
              </a:buClr>
              <a:buSzPts val="2200"/>
              <a:buChar char="●"/>
              <a:defRPr sz="2200">
                <a:solidFill>
                  <a:schemeClr val="dk1"/>
                </a:solidFill>
              </a:defRPr>
            </a:lvl4pPr>
            <a:lvl5pPr indent="-368300" lvl="4" marL="2286000">
              <a:spcBef>
                <a:spcPts val="0"/>
              </a:spcBef>
              <a:spcAft>
                <a:spcPts val="0"/>
              </a:spcAft>
              <a:buClr>
                <a:schemeClr val="dk1"/>
              </a:buClr>
              <a:buSzPts val="2200"/>
              <a:buChar char="○"/>
              <a:defRPr sz="2200">
                <a:solidFill>
                  <a:schemeClr val="dk1"/>
                </a:solidFill>
              </a:defRPr>
            </a:lvl5pPr>
            <a:lvl6pPr indent="-368300" lvl="5" marL="2743200">
              <a:spcBef>
                <a:spcPts val="0"/>
              </a:spcBef>
              <a:spcAft>
                <a:spcPts val="0"/>
              </a:spcAft>
              <a:buClr>
                <a:schemeClr val="dk1"/>
              </a:buClr>
              <a:buSzPts val="2200"/>
              <a:buChar char="■"/>
              <a:defRPr sz="2200">
                <a:solidFill>
                  <a:schemeClr val="dk1"/>
                </a:solidFill>
              </a:defRPr>
            </a:lvl6pPr>
            <a:lvl7pPr indent="-368300" lvl="6" marL="3200400">
              <a:spcBef>
                <a:spcPts val="0"/>
              </a:spcBef>
              <a:spcAft>
                <a:spcPts val="0"/>
              </a:spcAft>
              <a:buClr>
                <a:schemeClr val="dk1"/>
              </a:buClr>
              <a:buSzPts val="2200"/>
              <a:buChar char="●"/>
              <a:defRPr sz="2200">
                <a:solidFill>
                  <a:schemeClr val="dk1"/>
                </a:solidFill>
              </a:defRPr>
            </a:lvl7pPr>
            <a:lvl8pPr indent="-368300" lvl="7" marL="3657600">
              <a:spcBef>
                <a:spcPts val="0"/>
              </a:spcBef>
              <a:spcAft>
                <a:spcPts val="0"/>
              </a:spcAft>
              <a:buClr>
                <a:schemeClr val="dk1"/>
              </a:buClr>
              <a:buSzPts val="2200"/>
              <a:buChar char="○"/>
              <a:defRPr sz="2200">
                <a:solidFill>
                  <a:schemeClr val="dk1"/>
                </a:solidFill>
              </a:defRPr>
            </a:lvl8pPr>
            <a:lvl9pPr indent="-368300" lvl="8" marL="4114800">
              <a:spcBef>
                <a:spcPts val="0"/>
              </a:spcBef>
              <a:spcAft>
                <a:spcPts val="0"/>
              </a:spcAft>
              <a:buClr>
                <a:schemeClr val="dk1"/>
              </a:buClr>
              <a:buSzPts val="2200"/>
              <a:buChar char="■"/>
              <a:defRPr sz="2200">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5.png"/><Relationship Id="rId9"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6.png"/><Relationship Id="rId5"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 name="Shape 26"/>
        <p:cNvGrpSpPr/>
        <p:nvPr/>
      </p:nvGrpSpPr>
      <p:grpSpPr>
        <a:xfrm>
          <a:off x="0" y="0"/>
          <a:ext cx="0" cy="0"/>
          <a:chOff x="0" y="0"/>
          <a:chExt cx="0" cy="0"/>
        </a:xfrm>
      </p:grpSpPr>
      <p:sp>
        <p:nvSpPr>
          <p:cNvPr id="27" name="Google Shape;27;p8"/>
          <p:cNvSpPr/>
          <p:nvPr/>
        </p:nvSpPr>
        <p:spPr>
          <a:xfrm>
            <a:off x="7305238" y="3381900"/>
            <a:ext cx="2007428" cy="1927851"/>
          </a:xfrm>
          <a:prstGeom prst="rect">
            <a:avLst/>
          </a:prstGeom>
        </p:spPr>
        <p:txBody>
          <a:bodyPr>
            <a:prstTxWarp prst="textPlain"/>
          </a:bodyPr>
          <a:lstStyle/>
          <a:p>
            <a:pPr lvl="0" algn="ctr"/>
            <a:r>
              <a:rPr b="0" i="0">
                <a:ln cap="flat" cmpd="sng" w="19050">
                  <a:solidFill>
                    <a:srgbClr val="3C78D8"/>
                  </a:solidFill>
                  <a:prstDash val="solid"/>
                  <a:round/>
                  <a:headEnd len="sm" w="sm" type="none"/>
                  <a:tailEnd len="sm" w="sm" type="none"/>
                </a:ln>
                <a:solidFill>
                  <a:srgbClr val="3C78D8"/>
                </a:solidFill>
                <a:latin typeface="Comic Sans MS"/>
              </a:rPr>
              <a:t>Vacation</a:t>
            </a:r>
            <a:br>
              <a:rPr b="0" i="0">
                <a:ln cap="flat" cmpd="sng" w="19050">
                  <a:solidFill>
                    <a:srgbClr val="3C78D8"/>
                  </a:solidFill>
                  <a:prstDash val="solid"/>
                  <a:round/>
                  <a:headEnd len="sm" w="sm" type="none"/>
                  <a:tailEnd len="sm" w="sm" type="none"/>
                </a:ln>
                <a:solidFill>
                  <a:srgbClr val="3C78D8"/>
                </a:solidFill>
                <a:latin typeface="Comic Sans MS"/>
              </a:rPr>
            </a:br>
            <a:r>
              <a:rPr b="0" i="0">
                <a:ln cap="flat" cmpd="sng" w="19050">
                  <a:solidFill>
                    <a:srgbClr val="3C78D8"/>
                  </a:solidFill>
                  <a:prstDash val="solid"/>
                  <a:round/>
                  <a:headEnd len="sm" w="sm" type="none"/>
                  <a:tailEnd len="sm" w="sm" type="none"/>
                </a:ln>
                <a:solidFill>
                  <a:srgbClr val="3C78D8"/>
                </a:solidFill>
                <a:latin typeface="Comic Sans MS"/>
              </a:rPr>
              <a:t>at the</a:t>
            </a:r>
            <a:br>
              <a:rPr b="0" i="0">
                <a:ln cap="flat" cmpd="sng" w="19050">
                  <a:solidFill>
                    <a:srgbClr val="3C78D8"/>
                  </a:solidFill>
                  <a:prstDash val="solid"/>
                  <a:round/>
                  <a:headEnd len="sm" w="sm" type="none"/>
                  <a:tailEnd len="sm" w="sm" type="none"/>
                </a:ln>
                <a:solidFill>
                  <a:srgbClr val="3C78D8"/>
                </a:solidFill>
                <a:latin typeface="Comic Sans MS"/>
              </a:rPr>
            </a:br>
            <a:r>
              <a:rPr b="0" i="0">
                <a:ln cap="flat" cmpd="sng" w="19050">
                  <a:solidFill>
                    <a:srgbClr val="3C78D8"/>
                  </a:solidFill>
                  <a:prstDash val="solid"/>
                  <a:round/>
                  <a:headEnd len="sm" w="sm" type="none"/>
                  <a:tailEnd len="sm" w="sm" type="none"/>
                </a:ln>
                <a:solidFill>
                  <a:srgbClr val="3C78D8"/>
                </a:solidFill>
                <a:latin typeface="Comic Sans MS"/>
              </a:rPr>
              <a:t>Ocean</a:t>
            </a:r>
          </a:p>
        </p:txBody>
      </p:sp>
      <p:sp>
        <p:nvSpPr>
          <p:cNvPr id="28" name="Google Shape;28;p8"/>
          <p:cNvSpPr txBox="1"/>
          <p:nvPr/>
        </p:nvSpPr>
        <p:spPr>
          <a:xfrm>
            <a:off x="3593375" y="301725"/>
            <a:ext cx="13224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8"/>
          <p:cNvSpPr/>
          <p:nvPr/>
        </p:nvSpPr>
        <p:spPr>
          <a:xfrm>
            <a:off x="403550" y="721150"/>
            <a:ext cx="2213996" cy="1041709"/>
          </a:xfrm>
          <a:prstGeom prst="rect">
            <a:avLst/>
          </a:prstGeom>
        </p:spPr>
        <p:txBody>
          <a:bodyPr>
            <a:prstTxWarp prst="textPlain"/>
          </a:bodyPr>
          <a:lstStyle/>
          <a:p>
            <a:pPr lvl="0" algn="ctr"/>
            <a:r>
              <a:rPr b="0" i="0">
                <a:ln cap="flat" cmpd="sng" w="9525">
                  <a:solidFill>
                    <a:srgbClr val="3C78D8"/>
                  </a:solidFill>
                  <a:prstDash val="solid"/>
                  <a:round/>
                  <a:headEnd len="sm" w="sm" type="none"/>
                  <a:tailEnd len="sm" w="sm" type="none"/>
                </a:ln>
                <a:solidFill>
                  <a:srgbClr val="3C78D8"/>
                </a:solidFill>
                <a:latin typeface="Comic Sans MS"/>
              </a:rPr>
              <a:t>Cape</a:t>
            </a:r>
            <a:br>
              <a:rPr b="0" i="0">
                <a:ln cap="flat" cmpd="sng" w="9525">
                  <a:solidFill>
                    <a:srgbClr val="3C78D8"/>
                  </a:solidFill>
                  <a:prstDash val="solid"/>
                  <a:round/>
                  <a:headEnd len="sm" w="sm" type="none"/>
                  <a:tailEnd len="sm" w="sm" type="none"/>
                </a:ln>
                <a:solidFill>
                  <a:srgbClr val="3C78D8"/>
                </a:solidFill>
                <a:latin typeface="Comic Sans MS"/>
              </a:rPr>
            </a:br>
            <a:r>
              <a:rPr b="0" i="0">
                <a:ln cap="flat" cmpd="sng" w="9525">
                  <a:solidFill>
                    <a:srgbClr val="3C78D8"/>
                  </a:solidFill>
                  <a:prstDash val="solid"/>
                  <a:round/>
                  <a:headEnd len="sm" w="sm" type="none"/>
                  <a:tailEnd len="sm" w="sm" type="none"/>
                </a:ln>
                <a:solidFill>
                  <a:srgbClr val="3C78D8"/>
                </a:solidFill>
                <a:latin typeface="Comic Sans MS"/>
              </a:rPr>
              <a:t>Hatteras</a:t>
            </a:r>
          </a:p>
        </p:txBody>
      </p:sp>
      <p:cxnSp>
        <p:nvCxnSpPr>
          <p:cNvPr id="30" name="Google Shape;30;p8"/>
          <p:cNvCxnSpPr/>
          <p:nvPr/>
        </p:nvCxnSpPr>
        <p:spPr>
          <a:xfrm>
            <a:off x="-2307925" y="1820125"/>
            <a:ext cx="2895600" cy="19200"/>
          </a:xfrm>
          <a:prstGeom prst="straightConnector1">
            <a:avLst/>
          </a:prstGeom>
          <a:noFill/>
          <a:ln cap="flat" cmpd="sng" w="9525">
            <a:solidFill>
              <a:schemeClr val="dk2"/>
            </a:solidFill>
            <a:prstDash val="dashDot"/>
            <a:round/>
            <a:headEnd len="med" w="med" type="none"/>
            <a:tailEnd len="med" w="med" type="none"/>
          </a:ln>
        </p:spPr>
      </p:cxnSp>
      <p:sp>
        <p:nvSpPr>
          <p:cNvPr id="31" name="Google Shape;31;p8"/>
          <p:cNvSpPr txBox="1"/>
          <p:nvPr/>
        </p:nvSpPr>
        <p:spPr>
          <a:xfrm>
            <a:off x="330875" y="2076449"/>
            <a:ext cx="6131700" cy="1212000"/>
          </a:xfrm>
          <a:prstGeom prst="rect">
            <a:avLst/>
          </a:prstGeom>
          <a:noFill/>
          <a:ln>
            <a:noFill/>
          </a:ln>
        </p:spPr>
        <p:txBody>
          <a:bodyPr anchorCtr="0" anchor="t" bIns="91425" lIns="91425" spcFirstLastPara="1" rIns="91425" wrap="square" tIns="91425">
            <a:noAutofit/>
          </a:bodyPr>
          <a:lstStyle/>
          <a:p>
            <a:pPr indent="0" lvl="0" marL="101600" marR="101600" rtl="0" algn="l">
              <a:lnSpc>
                <a:spcPct val="115000"/>
              </a:lnSpc>
              <a:spcBef>
                <a:spcPts val="0"/>
              </a:spcBef>
              <a:spcAft>
                <a:spcPts val="0"/>
              </a:spcAft>
              <a:buClr>
                <a:schemeClr val="dk1"/>
              </a:buClr>
              <a:buSzPts val="1100"/>
              <a:buFont typeface="Arial"/>
              <a:buNone/>
            </a:pPr>
            <a:r>
              <a:rPr lang="en" sz="1200">
                <a:solidFill>
                  <a:srgbClr val="212529"/>
                </a:solidFill>
                <a:highlight>
                  <a:srgbClr val="FFFFFF"/>
                </a:highlight>
                <a:latin typeface="Comic Sans MS"/>
                <a:ea typeface="Comic Sans MS"/>
                <a:cs typeface="Comic Sans MS"/>
                <a:sym typeface="Comic Sans MS"/>
              </a:rPr>
              <a:t>The sound of ocean waves, the starry night sky, or the calm of the salt marshes, you can experience it all. Shaped by the forces of water, wind, and storms these islands are ever changing. The plants, wildlife, and people who live here adapt continually. Whether you are enjoying the beach, kayaking the sound, or climbing the Cape Hatteras Lighthouse there is something for everyone to explore!</a:t>
            </a:r>
            <a:endParaRPr sz="1200">
              <a:solidFill>
                <a:schemeClr val="dk1"/>
              </a:solidFill>
              <a:latin typeface="Comic Sans MS"/>
              <a:ea typeface="Comic Sans MS"/>
              <a:cs typeface="Comic Sans MS"/>
              <a:sym typeface="Comic Sans MS"/>
            </a:endParaRPr>
          </a:p>
          <a:p>
            <a:pPr indent="0" lvl="0" marL="0" rtl="0" algn="l">
              <a:spcBef>
                <a:spcPts val="1900"/>
              </a:spcBef>
              <a:spcAft>
                <a:spcPts val="0"/>
              </a:spcAft>
              <a:buNone/>
            </a:pPr>
            <a:r>
              <a:t/>
            </a:r>
            <a:endParaRPr>
              <a:solidFill>
                <a:srgbClr val="333333"/>
              </a:solidFill>
              <a:highlight>
                <a:srgbClr val="FFFFFF"/>
              </a:highlight>
              <a:latin typeface="Comic Sans MS"/>
              <a:ea typeface="Comic Sans MS"/>
              <a:cs typeface="Comic Sans MS"/>
              <a:sym typeface="Comic Sans MS"/>
            </a:endParaRPr>
          </a:p>
        </p:txBody>
      </p:sp>
      <p:sp>
        <p:nvSpPr>
          <p:cNvPr id="32" name="Google Shape;32;p8"/>
          <p:cNvSpPr txBox="1"/>
          <p:nvPr/>
        </p:nvSpPr>
        <p:spPr>
          <a:xfrm>
            <a:off x="3489275" y="3422199"/>
            <a:ext cx="2973300" cy="3158400"/>
          </a:xfrm>
          <a:prstGeom prst="rect">
            <a:avLst/>
          </a:prstGeom>
          <a:noFill/>
          <a:ln cap="flat" cmpd="sng" w="19050">
            <a:solidFill>
              <a:srgbClr val="3C78D8"/>
            </a:solidFill>
            <a:prstDash val="solid"/>
            <a:round/>
            <a:headEnd len="sm" w="sm" type="none"/>
            <a:tailEnd len="sm" w="sm" type="none"/>
          </a:ln>
        </p:spPr>
        <p:txBody>
          <a:bodyPr anchorCtr="0" anchor="t" bIns="91425" lIns="114300" spcFirstLastPara="1" rIns="91425" wrap="square" tIns="91425">
            <a:noAutofit/>
          </a:bodyPr>
          <a:lstStyle/>
          <a:p>
            <a:pPr indent="0" lvl="0" marL="0" rtl="0" algn="ctr">
              <a:lnSpc>
                <a:spcPct val="115000"/>
              </a:lnSpc>
              <a:spcBef>
                <a:spcPts val="1000"/>
              </a:spcBef>
              <a:spcAft>
                <a:spcPts val="0"/>
              </a:spcAft>
              <a:buNone/>
            </a:pPr>
            <a:r>
              <a:rPr b="1" lang="en" sz="1600" u="sng">
                <a:solidFill>
                  <a:srgbClr val="3C78D8"/>
                </a:solidFill>
              </a:rPr>
              <a:t>4-Day Adventure</a:t>
            </a:r>
            <a:endParaRPr sz="1600" u="sng">
              <a:solidFill>
                <a:schemeClr val="dk1"/>
              </a:solidFill>
              <a:latin typeface="Comic Sans MS"/>
              <a:ea typeface="Comic Sans MS"/>
              <a:cs typeface="Comic Sans MS"/>
              <a:sym typeface="Comic Sans MS"/>
            </a:endParaRPr>
          </a:p>
          <a:p>
            <a:pPr indent="0" lvl="0" marL="114300" rtl="0" algn="l">
              <a:lnSpc>
                <a:spcPct val="115000"/>
              </a:lnSpc>
              <a:spcBef>
                <a:spcPts val="1000"/>
              </a:spcBef>
              <a:spcAft>
                <a:spcPts val="0"/>
              </a:spcAft>
              <a:buNone/>
            </a:pPr>
            <a:r>
              <a:t/>
            </a:r>
            <a:endParaRPr sz="600" u="sng">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Drive and ferry: $150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a:solidFill>
                  <a:srgbClr val="3C78D8"/>
                </a:solidFill>
                <a:latin typeface="Comic Sans MS"/>
                <a:ea typeface="Comic Sans MS"/>
                <a:cs typeface="Comic Sans MS"/>
                <a:sym typeface="Comic Sans MS"/>
              </a:rPr>
              <a:t>Lodging</a:t>
            </a:r>
            <a:endParaRPr>
              <a:solidFill>
                <a:srgbClr val="3C78D8"/>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$600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$400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Air BnB House: $110 per person</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Camping: $80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lang="en">
                <a:solidFill>
                  <a:srgbClr val="3C78D8"/>
                </a:solidFill>
                <a:latin typeface="Comic Sans MS"/>
                <a:ea typeface="Comic Sans MS"/>
                <a:cs typeface="Comic Sans MS"/>
                <a:sym typeface="Comic Sans MS"/>
              </a:rPr>
              <a:t>Meals</a:t>
            </a:r>
            <a:endParaRPr>
              <a:solidFill>
                <a:srgbClr val="3C78D8"/>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$800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$300</a:t>
            </a:r>
            <a:endParaRPr sz="1100">
              <a:solidFill>
                <a:schemeClr val="dk1"/>
              </a:solidFill>
              <a:latin typeface="Comic Sans MS"/>
              <a:ea typeface="Comic Sans MS"/>
              <a:cs typeface="Comic Sans MS"/>
              <a:sym typeface="Comic Sans MS"/>
            </a:endParaRPr>
          </a:p>
        </p:txBody>
      </p:sp>
      <p:sp>
        <p:nvSpPr>
          <p:cNvPr id="33" name="Google Shape;33;p8"/>
          <p:cNvSpPr txBox="1"/>
          <p:nvPr/>
        </p:nvSpPr>
        <p:spPr>
          <a:xfrm>
            <a:off x="3489275" y="6741800"/>
            <a:ext cx="2973300" cy="6981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sz="900">
              <a:solidFill>
                <a:srgbClr val="FFFFFF"/>
              </a:solidFill>
            </a:endParaRPr>
          </a:p>
          <a:p>
            <a:pPr indent="0" lvl="0" marL="0" rtl="0" algn="l">
              <a:spcBef>
                <a:spcPts val="0"/>
              </a:spcBef>
              <a:spcAft>
                <a:spcPts val="0"/>
              </a:spcAft>
              <a:buNone/>
            </a:pPr>
            <a:r>
              <a:rPr i="1" lang="en" sz="900">
                <a:solidFill>
                  <a:srgbClr val="FFFFFF"/>
                </a:solidFill>
              </a:rPr>
              <a:t>For more information visit:</a:t>
            </a:r>
            <a:endParaRPr i="1" sz="900">
              <a:solidFill>
                <a:srgbClr val="FFFFFF"/>
              </a:solidFill>
            </a:endParaRPr>
          </a:p>
          <a:p>
            <a:pPr indent="0" lvl="0" marL="0" rtl="0" algn="l">
              <a:spcBef>
                <a:spcPts val="0"/>
              </a:spcBef>
              <a:spcAft>
                <a:spcPts val="0"/>
              </a:spcAft>
              <a:buNone/>
            </a:pPr>
            <a:r>
              <a:rPr i="1" lang="en" sz="900">
                <a:solidFill>
                  <a:srgbClr val="FFFFFF"/>
                </a:solidFill>
              </a:rPr>
              <a:t>https://www.nps.gov/caha/index.htm</a:t>
            </a:r>
            <a:endParaRPr i="1" sz="900">
              <a:solidFill>
                <a:srgbClr val="FFFFFF"/>
              </a:solidFill>
            </a:endParaRPr>
          </a:p>
        </p:txBody>
      </p:sp>
      <p:pic>
        <p:nvPicPr>
          <p:cNvPr id="34" name="Google Shape;34;p8"/>
          <p:cNvPicPr preferRelativeResize="0"/>
          <p:nvPr/>
        </p:nvPicPr>
        <p:blipFill>
          <a:blip r:embed="rId4">
            <a:alphaModFix/>
          </a:blip>
          <a:stretch>
            <a:fillRect/>
          </a:stretch>
        </p:blipFill>
        <p:spPr>
          <a:xfrm>
            <a:off x="7894138" y="465700"/>
            <a:ext cx="829600" cy="435300"/>
          </a:xfrm>
          <a:prstGeom prst="rect">
            <a:avLst/>
          </a:prstGeom>
          <a:noFill/>
          <a:ln>
            <a:noFill/>
          </a:ln>
        </p:spPr>
      </p:pic>
      <p:pic>
        <p:nvPicPr>
          <p:cNvPr id="35" name="Google Shape;35;p8"/>
          <p:cNvPicPr preferRelativeResize="0"/>
          <p:nvPr/>
        </p:nvPicPr>
        <p:blipFill>
          <a:blip r:embed="rId5">
            <a:alphaModFix/>
          </a:blip>
          <a:stretch>
            <a:fillRect/>
          </a:stretch>
        </p:blipFill>
        <p:spPr>
          <a:xfrm>
            <a:off x="6987979" y="5887550"/>
            <a:ext cx="2759733" cy="1552350"/>
          </a:xfrm>
          <a:prstGeom prst="rect">
            <a:avLst/>
          </a:prstGeom>
          <a:noFill/>
          <a:ln>
            <a:noFill/>
          </a:ln>
        </p:spPr>
      </p:pic>
      <p:pic>
        <p:nvPicPr>
          <p:cNvPr id="36" name="Google Shape;36;p8"/>
          <p:cNvPicPr preferRelativeResize="0"/>
          <p:nvPr/>
        </p:nvPicPr>
        <p:blipFill>
          <a:blip r:embed="rId6">
            <a:alphaModFix/>
          </a:blip>
          <a:stretch>
            <a:fillRect/>
          </a:stretch>
        </p:blipFill>
        <p:spPr>
          <a:xfrm>
            <a:off x="6952525" y="1211850"/>
            <a:ext cx="2830650" cy="1592250"/>
          </a:xfrm>
          <a:prstGeom prst="rect">
            <a:avLst/>
          </a:prstGeom>
          <a:noFill/>
          <a:ln>
            <a:noFill/>
          </a:ln>
        </p:spPr>
      </p:pic>
      <p:pic>
        <p:nvPicPr>
          <p:cNvPr id="37" name="Google Shape;37;p8"/>
          <p:cNvPicPr preferRelativeResize="0"/>
          <p:nvPr/>
        </p:nvPicPr>
        <p:blipFill rotWithShape="1">
          <a:blip r:embed="rId7">
            <a:alphaModFix/>
          </a:blip>
          <a:srcRect b="18325" l="0" r="0" t="12936"/>
          <a:stretch/>
        </p:blipFill>
        <p:spPr>
          <a:xfrm>
            <a:off x="2838152" y="541300"/>
            <a:ext cx="3624426" cy="1401400"/>
          </a:xfrm>
          <a:prstGeom prst="rect">
            <a:avLst/>
          </a:prstGeom>
          <a:noFill/>
          <a:ln>
            <a:noFill/>
          </a:ln>
        </p:spPr>
      </p:pic>
      <p:pic>
        <p:nvPicPr>
          <p:cNvPr id="38" name="Google Shape;38;p8"/>
          <p:cNvPicPr preferRelativeResize="0"/>
          <p:nvPr/>
        </p:nvPicPr>
        <p:blipFill>
          <a:blip r:embed="rId8">
            <a:alphaModFix/>
          </a:blip>
          <a:stretch>
            <a:fillRect/>
          </a:stretch>
        </p:blipFill>
        <p:spPr>
          <a:xfrm>
            <a:off x="338138" y="3422188"/>
            <a:ext cx="2759725" cy="1552369"/>
          </a:xfrm>
          <a:prstGeom prst="rect">
            <a:avLst/>
          </a:prstGeom>
          <a:noFill/>
          <a:ln>
            <a:noFill/>
          </a:ln>
        </p:spPr>
      </p:pic>
      <p:pic>
        <p:nvPicPr>
          <p:cNvPr id="39" name="Google Shape;39;p8"/>
          <p:cNvPicPr preferRelativeResize="0"/>
          <p:nvPr/>
        </p:nvPicPr>
        <p:blipFill>
          <a:blip r:embed="rId9">
            <a:alphaModFix/>
          </a:blip>
          <a:stretch>
            <a:fillRect/>
          </a:stretch>
        </p:blipFill>
        <p:spPr>
          <a:xfrm>
            <a:off x="330875" y="5401550"/>
            <a:ext cx="2759700" cy="155392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 name="Shape 43"/>
        <p:cNvGrpSpPr/>
        <p:nvPr/>
      </p:nvGrpSpPr>
      <p:grpSpPr>
        <a:xfrm>
          <a:off x="0" y="0"/>
          <a:ext cx="0" cy="0"/>
          <a:chOff x="0" y="0"/>
          <a:chExt cx="0" cy="0"/>
        </a:xfrm>
      </p:grpSpPr>
      <p:sp>
        <p:nvSpPr>
          <p:cNvPr id="44" name="Google Shape;44;p9"/>
          <p:cNvSpPr txBox="1"/>
          <p:nvPr/>
        </p:nvSpPr>
        <p:spPr>
          <a:xfrm>
            <a:off x="333000" y="393375"/>
            <a:ext cx="2752500" cy="7003800"/>
          </a:xfrm>
          <a:prstGeom prst="rect">
            <a:avLst/>
          </a:prstGeom>
          <a:solidFill>
            <a:srgbClr val="3D85C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114300" rtl="0" algn="l">
              <a:spcBef>
                <a:spcPts val="0"/>
              </a:spcBef>
              <a:spcAft>
                <a:spcPts val="0"/>
              </a:spcAft>
              <a:buNone/>
            </a:pPr>
            <a:r>
              <a:rPr b="1" lang="en" sz="1800">
                <a:solidFill>
                  <a:srgbClr val="FFFFFF"/>
                </a:solidFill>
                <a:latin typeface="Comic Sans MS"/>
                <a:ea typeface="Comic Sans MS"/>
                <a:cs typeface="Comic Sans MS"/>
                <a:sym typeface="Comic Sans MS"/>
              </a:rPr>
              <a:t>Instructions</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Use this brochure to plan your group vacation.</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individual students unless noted. Based on groups of 4 students.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the entire 10 days.</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bullet mark, that price is set and must be included in your planning.</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checkbox, you choose which type of accommodation you want and use that price in your planning.</a:t>
            </a:r>
            <a:endParaRPr>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p:txBody>
      </p:sp>
      <p:sp>
        <p:nvSpPr>
          <p:cNvPr id="45" name="Google Shape;45;p9"/>
          <p:cNvSpPr/>
          <p:nvPr/>
        </p:nvSpPr>
        <p:spPr>
          <a:xfrm>
            <a:off x="4660150" y="393375"/>
            <a:ext cx="3904397" cy="600300"/>
          </a:xfrm>
          <a:prstGeom prst="rect">
            <a:avLst/>
          </a:prstGeom>
        </p:spPr>
        <p:txBody>
          <a:bodyPr>
            <a:prstTxWarp prst="textPlain"/>
          </a:bodyPr>
          <a:lstStyle/>
          <a:p>
            <a:pPr lvl="0" algn="ctr"/>
            <a:r>
              <a:rPr b="0" i="0">
                <a:ln cap="flat" cmpd="sng" w="9525">
                  <a:solidFill>
                    <a:srgbClr val="3C78D8"/>
                  </a:solidFill>
                  <a:prstDash val="solid"/>
                  <a:round/>
                  <a:headEnd len="sm" w="sm" type="none"/>
                  <a:tailEnd len="sm" w="sm" type="none"/>
                </a:ln>
                <a:solidFill>
                  <a:srgbClr val="3C78D8"/>
                </a:solidFill>
                <a:latin typeface="Comic Sans MS"/>
              </a:rPr>
              <a:t>Outer Banks</a:t>
            </a:r>
          </a:p>
        </p:txBody>
      </p:sp>
      <p:sp>
        <p:nvSpPr>
          <p:cNvPr id="46" name="Google Shape;46;p9"/>
          <p:cNvSpPr txBox="1"/>
          <p:nvPr/>
        </p:nvSpPr>
        <p:spPr>
          <a:xfrm>
            <a:off x="3558900" y="1142450"/>
            <a:ext cx="6201600" cy="917400"/>
          </a:xfrm>
          <a:prstGeom prst="rect">
            <a:avLst/>
          </a:prstGeom>
          <a:noFill/>
          <a:ln>
            <a:noFill/>
          </a:ln>
        </p:spPr>
        <p:txBody>
          <a:bodyPr anchorCtr="0" anchor="t" bIns="91425" lIns="91425" spcFirstLastPara="1" rIns="91425" wrap="square" tIns="91425">
            <a:spAutoFit/>
          </a:bodyPr>
          <a:lstStyle/>
          <a:p>
            <a:pPr indent="0" lvl="0" marL="0" marR="101600" rtl="0" algn="ctr">
              <a:lnSpc>
                <a:spcPct val="120000"/>
              </a:lnSpc>
              <a:spcBef>
                <a:spcPts val="0"/>
              </a:spcBef>
              <a:spcAft>
                <a:spcPts val="0"/>
              </a:spcAft>
              <a:buNone/>
            </a:pPr>
            <a:r>
              <a:rPr b="1" lang="en">
                <a:solidFill>
                  <a:srgbClr val="3C78D8"/>
                </a:solidFill>
                <a:highlight>
                  <a:srgbClr val="FFFFFF"/>
                </a:highlight>
                <a:latin typeface="Comic Sans MS"/>
                <a:ea typeface="Comic Sans MS"/>
                <a:cs typeface="Comic Sans MS"/>
                <a:sym typeface="Comic Sans MS"/>
              </a:rPr>
              <a:t>Whether you are a history buff, outdoor adventurer or admirer of architecture, take the time to rediscover our nation’s heritage on the Outer Banks.</a:t>
            </a:r>
            <a:endParaRPr b="1">
              <a:solidFill>
                <a:srgbClr val="3C78D8"/>
              </a:solidFill>
              <a:highlight>
                <a:srgbClr val="FFFFFF"/>
              </a:highlight>
              <a:latin typeface="Comic Sans MS"/>
              <a:ea typeface="Comic Sans MS"/>
              <a:cs typeface="Comic Sans MS"/>
              <a:sym typeface="Comic Sans MS"/>
            </a:endParaRPr>
          </a:p>
        </p:txBody>
      </p:sp>
      <p:sp>
        <p:nvSpPr>
          <p:cNvPr id="47" name="Google Shape;47;p9"/>
          <p:cNvSpPr txBox="1"/>
          <p:nvPr/>
        </p:nvSpPr>
        <p:spPr>
          <a:xfrm>
            <a:off x="3457650" y="1966000"/>
            <a:ext cx="6404100" cy="1494300"/>
          </a:xfrm>
          <a:prstGeom prst="rect">
            <a:avLst/>
          </a:prstGeom>
          <a:noFill/>
          <a:ln>
            <a:noFill/>
          </a:ln>
        </p:spPr>
        <p:txBody>
          <a:bodyPr anchorCtr="0" anchor="t" bIns="91425" lIns="91425" spcFirstLastPara="1" rIns="91425" wrap="square" tIns="91425">
            <a:noAutofit/>
          </a:bodyPr>
          <a:lstStyle/>
          <a:p>
            <a:pPr indent="0" lvl="0" marL="101600" marR="101600" rtl="0" algn="l">
              <a:lnSpc>
                <a:spcPct val="115000"/>
              </a:lnSpc>
              <a:spcBef>
                <a:spcPts val="0"/>
              </a:spcBef>
              <a:spcAft>
                <a:spcPts val="1900"/>
              </a:spcAft>
              <a:buClr>
                <a:schemeClr val="dk1"/>
              </a:buClr>
              <a:buSzPts val="1100"/>
              <a:buFont typeface="Arial"/>
              <a:buNone/>
            </a:pPr>
            <a:r>
              <a:rPr lang="en" sz="1350">
                <a:solidFill>
                  <a:srgbClr val="4F4336"/>
                </a:solidFill>
                <a:highlight>
                  <a:srgbClr val="FFFFFF"/>
                </a:highlight>
                <a:latin typeface="Comic Sans MS"/>
                <a:ea typeface="Comic Sans MS"/>
                <a:cs typeface="Comic Sans MS"/>
                <a:sym typeface="Comic Sans MS"/>
              </a:rPr>
              <a:t>The Outer Banks of North Carolina offers a welcome relief from crowded cities and overrun vacation spots. In fact, you won’t find any cities on the Outer Banks, just 100+ miles of wide-open shoreline, charming seaside villages, and a mix of towns brimming with personality and fascinating connections to our nation’s history including Kitty Hawk, the site of the Wright brothers first powered flight.</a:t>
            </a:r>
            <a:endParaRPr sz="1200">
              <a:latin typeface="Comic Sans MS"/>
              <a:ea typeface="Comic Sans MS"/>
              <a:cs typeface="Comic Sans MS"/>
              <a:sym typeface="Comic Sans MS"/>
            </a:endParaRPr>
          </a:p>
        </p:txBody>
      </p:sp>
      <p:sp>
        <p:nvSpPr>
          <p:cNvPr id="48" name="Google Shape;48;p9"/>
          <p:cNvSpPr txBox="1"/>
          <p:nvPr/>
        </p:nvSpPr>
        <p:spPr>
          <a:xfrm>
            <a:off x="3567087" y="6854150"/>
            <a:ext cx="2925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t>For more information visit:</a:t>
            </a:r>
            <a:endParaRPr i="1" sz="900"/>
          </a:p>
          <a:p>
            <a:pPr indent="0" lvl="0" marL="0" rtl="0" algn="l">
              <a:spcBef>
                <a:spcPts val="0"/>
              </a:spcBef>
              <a:spcAft>
                <a:spcPts val="0"/>
              </a:spcAft>
              <a:buNone/>
            </a:pPr>
            <a:r>
              <a:rPr i="1" lang="en" sz="900"/>
              <a:t>https://www.outerbanks.org/</a:t>
            </a:r>
            <a:endParaRPr i="1" sz="900"/>
          </a:p>
        </p:txBody>
      </p:sp>
      <p:sp>
        <p:nvSpPr>
          <p:cNvPr id="49" name="Google Shape;49;p9"/>
          <p:cNvSpPr txBox="1"/>
          <p:nvPr/>
        </p:nvSpPr>
        <p:spPr>
          <a:xfrm>
            <a:off x="6974275" y="3544925"/>
            <a:ext cx="2752500" cy="3852300"/>
          </a:xfrm>
          <a:prstGeom prst="rect">
            <a:avLst/>
          </a:prstGeom>
          <a:no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b="1" lang="en" sz="1800">
                <a:solidFill>
                  <a:srgbClr val="3C78D8"/>
                </a:solidFill>
                <a:latin typeface="Comic Sans MS"/>
                <a:ea typeface="Comic Sans MS"/>
                <a:cs typeface="Comic Sans MS"/>
                <a:sym typeface="Comic Sans MS"/>
              </a:rPr>
              <a:t>Costs</a:t>
            </a:r>
            <a:endParaRPr b="1" sz="1800">
              <a:solidFill>
                <a:srgbClr val="3C78D8"/>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t/>
            </a:r>
            <a:endParaRPr b="1" sz="1000">
              <a:solidFill>
                <a:schemeClr val="dk1"/>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rPr b="1" lang="en">
                <a:solidFill>
                  <a:srgbClr val="3C78D8"/>
                </a:solidFill>
                <a:latin typeface="Comic Sans MS"/>
                <a:ea typeface="Comic Sans MS"/>
                <a:cs typeface="Comic Sans MS"/>
                <a:sym typeface="Comic Sans MS"/>
              </a:rPr>
              <a:t>Transportation</a:t>
            </a:r>
            <a:endParaRPr b="1">
              <a:solidFill>
                <a:srgbClr val="3C78D8"/>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Flight: $600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Car rental: $1200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Walk: FREE</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114300" rtl="0" algn="l">
              <a:spcBef>
                <a:spcPts val="0"/>
              </a:spcBef>
              <a:spcAft>
                <a:spcPts val="0"/>
              </a:spcAft>
              <a:buNone/>
            </a:pPr>
            <a:r>
              <a:rPr b="1" lang="en">
                <a:solidFill>
                  <a:srgbClr val="3C78D8"/>
                </a:solidFill>
                <a:latin typeface="Comic Sans MS"/>
                <a:ea typeface="Comic Sans MS"/>
                <a:cs typeface="Comic Sans MS"/>
                <a:sym typeface="Comic Sans MS"/>
              </a:rPr>
              <a:t>Lodging</a:t>
            </a:r>
            <a:endParaRPr b="1">
              <a:solidFill>
                <a:srgbClr val="3C78D8"/>
              </a:solidFill>
              <a:latin typeface="Comic Sans MS"/>
              <a:ea typeface="Comic Sans MS"/>
              <a:cs typeface="Comic Sans MS"/>
              <a:sym typeface="Comic Sans MS"/>
            </a:endParaRPr>
          </a:p>
          <a:p>
            <a:pPr indent="-298450" lvl="0" marL="457200" rtl="0" algn="l">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$850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$750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Air BnB House: $250 per person</a:t>
            </a:r>
            <a:endParaRPr sz="1100">
              <a:solidFill>
                <a:schemeClr val="dk1"/>
              </a:solidFill>
              <a:latin typeface="Comic Sans MS"/>
              <a:ea typeface="Comic Sans MS"/>
              <a:cs typeface="Comic Sans MS"/>
              <a:sym typeface="Comic Sans MS"/>
            </a:endParaRPr>
          </a:p>
          <a:p>
            <a:pPr indent="0" lvl="0" marL="114300" rtl="0" algn="l">
              <a:spcBef>
                <a:spcPts val="1000"/>
              </a:spcBef>
              <a:spcAft>
                <a:spcPts val="0"/>
              </a:spcAft>
              <a:buNone/>
            </a:pPr>
            <a:r>
              <a:rPr b="1" lang="en">
                <a:solidFill>
                  <a:srgbClr val="3C78D8"/>
                </a:solidFill>
                <a:latin typeface="Comic Sans MS"/>
                <a:ea typeface="Comic Sans MS"/>
                <a:cs typeface="Comic Sans MS"/>
                <a:sym typeface="Comic Sans MS"/>
              </a:rPr>
              <a:t>Meals</a:t>
            </a:r>
            <a:endParaRPr b="1">
              <a:solidFill>
                <a:srgbClr val="3C78D8"/>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$1200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$500</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p:txBody>
      </p:sp>
      <p:pic>
        <p:nvPicPr>
          <p:cNvPr id="50" name="Google Shape;50;p9"/>
          <p:cNvPicPr preferRelativeResize="0"/>
          <p:nvPr/>
        </p:nvPicPr>
        <p:blipFill>
          <a:blip r:embed="rId4">
            <a:alphaModFix/>
          </a:blip>
          <a:stretch>
            <a:fillRect/>
          </a:stretch>
        </p:blipFill>
        <p:spPr>
          <a:xfrm>
            <a:off x="3606825" y="3595813"/>
            <a:ext cx="2960413" cy="1665216"/>
          </a:xfrm>
          <a:prstGeom prst="rect">
            <a:avLst/>
          </a:prstGeom>
          <a:noFill/>
          <a:ln>
            <a:noFill/>
          </a:ln>
        </p:spPr>
      </p:pic>
      <p:pic>
        <p:nvPicPr>
          <p:cNvPr id="51" name="Google Shape;51;p9"/>
          <p:cNvPicPr preferRelativeResize="0"/>
          <p:nvPr/>
        </p:nvPicPr>
        <p:blipFill>
          <a:blip r:embed="rId5">
            <a:alphaModFix/>
          </a:blip>
          <a:stretch>
            <a:fillRect/>
          </a:stretch>
        </p:blipFill>
        <p:spPr>
          <a:xfrm>
            <a:off x="3606825" y="5465403"/>
            <a:ext cx="2960423" cy="127443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SharedWithUsers xmlns="acf3d625-6d74-4d3b-8380-c4fe5de3d81c">
      <UserInfo>
        <DisplayName/>
        <AccountId xsi:nil="true"/>
        <AccountType/>
      </UserInfo>
    </SharedWithUsers>
    <MediaLengthInSeconds xmlns="02c21179-db13-4073-9144-de1d3549699a" xsi:nil="true"/>
  </documentManagement>
</p:properties>
</file>

<file path=customXml/itemProps1.xml><?xml version="1.0" encoding="utf-8"?>
<ds:datastoreItem xmlns:ds="http://schemas.openxmlformats.org/officeDocument/2006/customXml" ds:itemID="{E81AF976-71B4-436E-8BA0-E6C379765B66}"/>
</file>

<file path=customXml/itemProps2.xml><?xml version="1.0" encoding="utf-8"?>
<ds:datastoreItem xmlns:ds="http://schemas.openxmlformats.org/officeDocument/2006/customXml" ds:itemID="{1B545BFE-D8EC-4BA1-BE14-458F07917681}"/>
</file>

<file path=customXml/itemProps3.xml><?xml version="1.0" encoding="utf-8"?>
<ds:datastoreItem xmlns:ds="http://schemas.openxmlformats.org/officeDocument/2006/customXml" ds:itemID="{138D7746-F46D-4033-B8FB-B36D96ADF9C7}"/>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MediaServiceImageTags">
    <vt:lpwstr/>
  </property>
  <property fmtid="{D5CDD505-2E9C-101B-9397-08002B2CF9AE}" pid="4" name="Order">
    <vt:r8>190900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y fmtid="{D5CDD505-2E9C-101B-9397-08002B2CF9AE}" pid="9" name="TriggerFlowInfo">
    <vt:lpwstr/>
  </property>
</Properties>
</file>