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handoutMasterIdLst>
    <p:handoutMasterId r:id="rId12"/>
  </p:handoutMasterIdLst>
  <p:sldIdLst>
    <p:sldId id="263" r:id="rId5"/>
    <p:sldId id="260" r:id="rId6"/>
    <p:sldId id="267" r:id="rId7"/>
    <p:sldId id="268" r:id="rId8"/>
    <p:sldId id="269" r:id="rId9"/>
    <p:sldId id="258"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9BBD2F8-C8B0-BFD7-C0CE-8B6269CBF360}" name="maya.watts@arizonafuture.org" initials="ma" userId="S::urn:spo:guest#maya.watts@arizonafuture.org::"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E69"/>
    <a:srgbClr val="BFBFBF"/>
    <a:srgbClr val="EF4129"/>
    <a:srgbClr val="39B76C"/>
    <a:srgbClr val="FCB447"/>
    <a:srgbClr val="39C1CD"/>
    <a:srgbClr val="00CE7C"/>
    <a:srgbClr val="DEE22B"/>
    <a:srgbClr val="B120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A9B852-56F6-468B-BC5A-B96D3B3C987F}" v="1" dt="2023-08-28T10:20:58.0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744" y="78"/>
      </p:cViewPr>
      <p:guideLst/>
    </p:cSldViewPr>
  </p:slideViewPr>
  <p:notesTextViewPr>
    <p:cViewPr>
      <p:scale>
        <a:sx n="1" d="1"/>
        <a:sy n="1" d="1"/>
      </p:scale>
      <p:origin x="0" y="0"/>
    </p:cViewPr>
  </p:notesTextViewPr>
  <p:sorterViewPr>
    <p:cViewPr>
      <p:scale>
        <a:sx n="150" d="100"/>
        <a:sy n="150" d="100"/>
      </p:scale>
      <p:origin x="0" y="0"/>
    </p:cViewPr>
  </p:sorterViewPr>
  <p:notesViewPr>
    <p:cSldViewPr snapToGrid="0">
      <p:cViewPr varScale="1">
        <p:scale>
          <a:sx n="75" d="100"/>
          <a:sy n="75" d="100"/>
        </p:scale>
        <p:origin x="4002"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vaneeta Harish" userId="89e3b3cb-27bd-484d-94f4-9fca6c971b96" providerId="ADAL" clId="{62A9B852-56F6-468B-BC5A-B96D3B3C987F}"/>
    <pc:docChg chg="undo custSel modSld">
      <pc:chgData name="Navaneeta Harish" userId="89e3b3cb-27bd-484d-94f4-9fca6c971b96" providerId="ADAL" clId="{62A9B852-56F6-468B-BC5A-B96D3B3C987F}" dt="2023-08-28T10:22:58.504" v="67" actId="6549"/>
      <pc:docMkLst>
        <pc:docMk/>
      </pc:docMkLst>
      <pc:sldChg chg="modSp mod">
        <pc:chgData name="Navaneeta Harish" userId="89e3b3cb-27bd-484d-94f4-9fca6c971b96" providerId="ADAL" clId="{62A9B852-56F6-468B-BC5A-B96D3B3C987F}" dt="2023-08-28T10:22:41.524" v="66" actId="20577"/>
        <pc:sldMkLst>
          <pc:docMk/>
          <pc:sldMk cId="497022359" sldId="258"/>
        </pc:sldMkLst>
        <pc:spChg chg="mod">
          <ac:chgData name="Navaneeta Harish" userId="89e3b3cb-27bd-484d-94f4-9fca6c971b96" providerId="ADAL" clId="{62A9B852-56F6-468B-BC5A-B96D3B3C987F}" dt="2023-08-28T10:22:41.524" v="66" actId="20577"/>
          <ac:spMkLst>
            <pc:docMk/>
            <pc:sldMk cId="497022359" sldId="258"/>
            <ac:spMk id="6" creationId="{31FFF33D-492A-4CB4-B39E-75666B34EAAD}"/>
          </ac:spMkLst>
        </pc:spChg>
      </pc:sldChg>
      <pc:sldChg chg="modSp mod">
        <pc:chgData name="Navaneeta Harish" userId="89e3b3cb-27bd-484d-94f4-9fca6c971b96" providerId="ADAL" clId="{62A9B852-56F6-468B-BC5A-B96D3B3C987F}" dt="2023-08-28T10:21:09.795" v="43" actId="6549"/>
        <pc:sldMkLst>
          <pc:docMk/>
          <pc:sldMk cId="342990966" sldId="260"/>
        </pc:sldMkLst>
        <pc:spChg chg="mod">
          <ac:chgData name="Navaneeta Harish" userId="89e3b3cb-27bd-484d-94f4-9fca6c971b96" providerId="ADAL" clId="{62A9B852-56F6-468B-BC5A-B96D3B3C987F}" dt="2023-08-28T10:21:09.795" v="43" actId="6549"/>
          <ac:spMkLst>
            <pc:docMk/>
            <pc:sldMk cId="342990966" sldId="260"/>
            <ac:spMk id="4" creationId="{C38A527B-ABF2-4704-B8E5-9D5A68DD6C83}"/>
          </ac:spMkLst>
        </pc:spChg>
      </pc:sldChg>
      <pc:sldChg chg="modSp mod">
        <pc:chgData name="Navaneeta Harish" userId="89e3b3cb-27bd-484d-94f4-9fca6c971b96" providerId="ADAL" clId="{62A9B852-56F6-468B-BC5A-B96D3B3C987F}" dt="2023-08-28T10:19:23.605" v="29" actId="20577"/>
        <pc:sldMkLst>
          <pc:docMk/>
          <pc:sldMk cId="700972253" sldId="263"/>
        </pc:sldMkLst>
        <pc:spChg chg="mod">
          <ac:chgData name="Navaneeta Harish" userId="89e3b3cb-27bd-484d-94f4-9fca6c971b96" providerId="ADAL" clId="{62A9B852-56F6-468B-BC5A-B96D3B3C987F}" dt="2023-08-28T10:19:23.605" v="29" actId="20577"/>
          <ac:spMkLst>
            <pc:docMk/>
            <pc:sldMk cId="700972253" sldId="263"/>
            <ac:spMk id="5" creationId="{E47EA6CF-E34B-4174-88C7-70AE510256DC}"/>
          </ac:spMkLst>
        </pc:spChg>
      </pc:sldChg>
      <pc:sldChg chg="modSp mod">
        <pc:chgData name="Navaneeta Harish" userId="89e3b3cb-27bd-484d-94f4-9fca6c971b96" providerId="ADAL" clId="{62A9B852-56F6-468B-BC5A-B96D3B3C987F}" dt="2023-08-28T10:22:30.915" v="64" actId="20577"/>
        <pc:sldMkLst>
          <pc:docMk/>
          <pc:sldMk cId="3325209598" sldId="265"/>
        </pc:sldMkLst>
        <pc:spChg chg="mod">
          <ac:chgData name="Navaneeta Harish" userId="89e3b3cb-27bd-484d-94f4-9fca6c971b96" providerId="ADAL" clId="{62A9B852-56F6-468B-BC5A-B96D3B3C987F}" dt="2023-08-28T10:22:30.915" v="64" actId="20577"/>
          <ac:spMkLst>
            <pc:docMk/>
            <pc:sldMk cId="3325209598" sldId="265"/>
            <ac:spMk id="4" creationId="{500F62D1-6AF0-4A87-8052-7DAFA3F3F340}"/>
          </ac:spMkLst>
        </pc:spChg>
      </pc:sldChg>
      <pc:sldChg chg="modSp mod">
        <pc:chgData name="Navaneeta Harish" userId="89e3b3cb-27bd-484d-94f4-9fca6c971b96" providerId="ADAL" clId="{62A9B852-56F6-468B-BC5A-B96D3B3C987F}" dt="2023-08-28T10:22:58.504" v="67" actId="6549"/>
        <pc:sldMkLst>
          <pc:docMk/>
          <pc:sldMk cId="1667702867" sldId="266"/>
        </pc:sldMkLst>
        <pc:spChg chg="mod">
          <ac:chgData name="Navaneeta Harish" userId="89e3b3cb-27bd-484d-94f4-9fca6c971b96" providerId="ADAL" clId="{62A9B852-56F6-468B-BC5A-B96D3B3C987F}" dt="2023-08-28T10:22:58.504" v="67" actId="6549"/>
          <ac:spMkLst>
            <pc:docMk/>
            <pc:sldMk cId="1667702867" sldId="266"/>
            <ac:spMk id="12" creationId="{7177BF99-6017-4C47-AF16-6583489385AB}"/>
          </ac:spMkLst>
        </pc:spChg>
      </pc:sldChg>
      <pc:sldChg chg="modSp mod">
        <pc:chgData name="Navaneeta Harish" userId="89e3b3cb-27bd-484d-94f4-9fca6c971b96" providerId="ADAL" clId="{62A9B852-56F6-468B-BC5A-B96D3B3C987F}" dt="2023-08-28T10:22:05.796" v="56" actId="20577"/>
        <pc:sldMkLst>
          <pc:docMk/>
          <pc:sldMk cId="2077922477" sldId="268"/>
        </pc:sldMkLst>
        <pc:spChg chg="mod">
          <ac:chgData name="Navaneeta Harish" userId="89e3b3cb-27bd-484d-94f4-9fca6c971b96" providerId="ADAL" clId="{62A9B852-56F6-468B-BC5A-B96D3B3C987F}" dt="2023-08-28T10:22:05.796" v="56" actId="20577"/>
          <ac:spMkLst>
            <pc:docMk/>
            <pc:sldMk cId="2077922477" sldId="268"/>
            <ac:spMk id="9" creationId="{08533529-63D1-CCF6-11FF-4305612FAC02}"/>
          </ac:spMkLst>
        </pc:spChg>
      </pc:sldChg>
      <pc:sldChg chg="modSp mod">
        <pc:chgData name="Navaneeta Harish" userId="89e3b3cb-27bd-484d-94f4-9fca6c971b96" providerId="ADAL" clId="{62A9B852-56F6-468B-BC5A-B96D3B3C987F}" dt="2023-08-28T10:22:20.365" v="60" actId="20577"/>
        <pc:sldMkLst>
          <pc:docMk/>
          <pc:sldMk cId="151034713" sldId="269"/>
        </pc:sldMkLst>
        <pc:spChg chg="mod">
          <ac:chgData name="Navaneeta Harish" userId="89e3b3cb-27bd-484d-94f4-9fca6c971b96" providerId="ADAL" clId="{62A9B852-56F6-468B-BC5A-B96D3B3C987F}" dt="2023-08-28T10:22:20.365" v="60" actId="20577"/>
          <ac:spMkLst>
            <pc:docMk/>
            <pc:sldMk cId="151034713" sldId="269"/>
            <ac:spMk id="2" creationId="{385628D4-EFFD-DE01-AA40-96FED5BDD4B4}"/>
          </ac:spMkLst>
        </pc:spChg>
      </pc:sldChg>
    </pc:docChg>
  </pc:docChgLst>
  <pc:docChgLst>
    <pc:chgData name="Stephanie Owens" userId="S::imagine.education.inc_gmail.com#ext#@ansrsourceindia.onmicrosoft.com::a225dea4-19f5-45e0-a54c-0efa488a3ca1" providerId="AD" clId="Web-{9238263B-842F-3C1A-83E0-927358B3576F}"/>
    <pc:docChg chg="addSld delSld modSld sldOrd">
      <pc:chgData name="Stephanie Owens" userId="S::imagine.education.inc_gmail.com#ext#@ansrsourceindia.onmicrosoft.com::a225dea4-19f5-45e0-a54c-0efa488a3ca1" providerId="AD" clId="Web-{9238263B-842F-3C1A-83E0-927358B3576F}" dt="2023-08-13T18:41:55.980" v="413" actId="20577"/>
      <pc:docMkLst>
        <pc:docMk/>
      </pc:docMkLst>
      <pc:sldChg chg="delSp modSp">
        <pc:chgData name="Stephanie Owens" userId="S::imagine.education.inc_gmail.com#ext#@ansrsourceindia.onmicrosoft.com::a225dea4-19f5-45e0-a54c-0efa488a3ca1" providerId="AD" clId="Web-{9238263B-842F-3C1A-83E0-927358B3576F}" dt="2023-08-13T18:41:10.072" v="400" actId="20577"/>
        <pc:sldMkLst>
          <pc:docMk/>
          <pc:sldMk cId="497022359" sldId="258"/>
        </pc:sldMkLst>
        <pc:spChg chg="mod">
          <ac:chgData name="Stephanie Owens" userId="S::imagine.education.inc_gmail.com#ext#@ansrsourceindia.onmicrosoft.com::a225dea4-19f5-45e0-a54c-0efa488a3ca1" providerId="AD" clId="Web-{9238263B-842F-3C1A-83E0-927358B3576F}" dt="2023-08-13T18:40:46.431" v="395" actId="1076"/>
          <ac:spMkLst>
            <pc:docMk/>
            <pc:sldMk cId="497022359" sldId="258"/>
            <ac:spMk id="19" creationId="{10E04758-6CF1-4729-882D-F58A0F2A6C6F}"/>
          </ac:spMkLst>
        </pc:spChg>
        <pc:spChg chg="mod">
          <ac:chgData name="Stephanie Owens" userId="S::imagine.education.inc_gmail.com#ext#@ansrsourceindia.onmicrosoft.com::a225dea4-19f5-45e0-a54c-0efa488a3ca1" providerId="AD" clId="Web-{9238263B-842F-3C1A-83E0-927358B3576F}" dt="2023-08-13T18:41:10.072" v="400" actId="20577"/>
          <ac:spMkLst>
            <pc:docMk/>
            <pc:sldMk cId="497022359" sldId="258"/>
            <ac:spMk id="21" creationId="{78C26251-6DD3-48B3-BF21-C9BEF56FF1F9}"/>
          </ac:spMkLst>
        </pc:spChg>
        <pc:spChg chg="del">
          <ac:chgData name="Stephanie Owens" userId="S::imagine.education.inc_gmail.com#ext#@ansrsourceindia.onmicrosoft.com::a225dea4-19f5-45e0-a54c-0efa488a3ca1" providerId="AD" clId="Web-{9238263B-842F-3C1A-83E0-927358B3576F}" dt="2023-08-13T18:40:39.244" v="393"/>
          <ac:spMkLst>
            <pc:docMk/>
            <pc:sldMk cId="497022359" sldId="258"/>
            <ac:spMk id="22" creationId="{E380B8C7-8822-4854-8F4B-19E01F7E6B4B}"/>
          </ac:spMkLst>
        </pc:spChg>
        <pc:spChg chg="del">
          <ac:chgData name="Stephanie Owens" userId="S::imagine.education.inc_gmail.com#ext#@ansrsourceindia.onmicrosoft.com::a225dea4-19f5-45e0-a54c-0efa488a3ca1" providerId="AD" clId="Web-{9238263B-842F-3C1A-83E0-927358B3576F}" dt="2023-08-13T18:40:42.072" v="394"/>
          <ac:spMkLst>
            <pc:docMk/>
            <pc:sldMk cId="497022359" sldId="258"/>
            <ac:spMk id="23" creationId="{3C4CA3DD-F78A-49F1-ADB0-6C2855E49EEA}"/>
          </ac:spMkLst>
        </pc:spChg>
        <pc:spChg chg="del">
          <ac:chgData name="Stephanie Owens" userId="S::imagine.education.inc_gmail.com#ext#@ansrsourceindia.onmicrosoft.com::a225dea4-19f5-45e0-a54c-0efa488a3ca1" providerId="AD" clId="Web-{9238263B-842F-3C1A-83E0-927358B3576F}" dt="2023-08-13T18:40:57.291" v="396"/>
          <ac:spMkLst>
            <pc:docMk/>
            <pc:sldMk cId="497022359" sldId="258"/>
            <ac:spMk id="24" creationId="{9B1C4D40-6698-47D9-B15B-4D608ABEAD69}"/>
          </ac:spMkLst>
        </pc:spChg>
        <pc:spChg chg="del">
          <ac:chgData name="Stephanie Owens" userId="S::imagine.education.inc_gmail.com#ext#@ansrsourceindia.onmicrosoft.com::a225dea4-19f5-45e0-a54c-0efa488a3ca1" providerId="AD" clId="Web-{9238263B-842F-3C1A-83E0-927358B3576F}" dt="2023-08-13T18:40:59.869" v="397"/>
          <ac:spMkLst>
            <pc:docMk/>
            <pc:sldMk cId="497022359" sldId="258"/>
            <ac:spMk id="25" creationId="{7DAA7071-F9FA-4D07-B0B5-019FBA126C6E}"/>
          </ac:spMkLst>
        </pc:spChg>
      </pc:sldChg>
      <pc:sldChg chg="del">
        <pc:chgData name="Stephanie Owens" userId="S::imagine.education.inc_gmail.com#ext#@ansrsourceindia.onmicrosoft.com::a225dea4-19f5-45e0-a54c-0efa488a3ca1" providerId="AD" clId="Web-{9238263B-842F-3C1A-83E0-927358B3576F}" dt="2023-08-13T18:20:28.297" v="18"/>
        <pc:sldMkLst>
          <pc:docMk/>
          <pc:sldMk cId="1767311348" sldId="259"/>
        </pc:sldMkLst>
      </pc:sldChg>
      <pc:sldChg chg="addSp delSp modSp modCm">
        <pc:chgData name="Stephanie Owens" userId="S::imagine.education.inc_gmail.com#ext#@ansrsourceindia.onmicrosoft.com::a225dea4-19f5-45e0-a54c-0efa488a3ca1" providerId="AD" clId="Web-{9238263B-842F-3C1A-83E0-927358B3576F}" dt="2023-08-13T18:24:24.176" v="73" actId="20577"/>
        <pc:sldMkLst>
          <pc:docMk/>
          <pc:sldMk cId="342990966" sldId="260"/>
        </pc:sldMkLst>
        <pc:spChg chg="mod">
          <ac:chgData name="Stephanie Owens" userId="S::imagine.education.inc_gmail.com#ext#@ansrsourceindia.onmicrosoft.com::a225dea4-19f5-45e0-a54c-0efa488a3ca1" providerId="AD" clId="Web-{9238263B-842F-3C1A-83E0-927358B3576F}" dt="2023-08-13T18:21:06.063" v="21" actId="20577"/>
          <ac:spMkLst>
            <pc:docMk/>
            <pc:sldMk cId="342990966" sldId="260"/>
            <ac:spMk id="2" creationId="{385628D4-EFFD-DE01-AA40-96FED5BDD4B4}"/>
          </ac:spMkLst>
        </pc:spChg>
        <pc:spChg chg="mod">
          <ac:chgData name="Stephanie Owens" userId="S::imagine.education.inc_gmail.com#ext#@ansrsourceindia.onmicrosoft.com::a225dea4-19f5-45e0-a54c-0efa488a3ca1" providerId="AD" clId="Web-{9238263B-842F-3C1A-83E0-927358B3576F}" dt="2023-08-13T18:24:24.176" v="73" actId="20577"/>
          <ac:spMkLst>
            <pc:docMk/>
            <pc:sldMk cId="342990966" sldId="260"/>
            <ac:spMk id="4" creationId="{C38A527B-ABF2-4704-B8E5-9D5A68DD6C83}"/>
          </ac:spMkLst>
        </pc:spChg>
        <pc:spChg chg="del mod">
          <ac:chgData name="Stephanie Owens" userId="S::imagine.education.inc_gmail.com#ext#@ansrsourceindia.onmicrosoft.com::a225dea4-19f5-45e0-a54c-0efa488a3ca1" providerId="AD" clId="Web-{9238263B-842F-3C1A-83E0-927358B3576F}" dt="2023-08-13T18:21:56.908" v="24"/>
          <ac:spMkLst>
            <pc:docMk/>
            <pc:sldMk cId="342990966" sldId="260"/>
            <ac:spMk id="13" creationId="{9E23D152-57EC-06EB-7638-E3EB4A70E658}"/>
          </ac:spMkLst>
        </pc:spChg>
        <pc:picChg chg="add mod ord">
          <ac:chgData name="Stephanie Owens" userId="S::imagine.education.inc_gmail.com#ext#@ansrsourceindia.onmicrosoft.com::a225dea4-19f5-45e0-a54c-0efa488a3ca1" providerId="AD" clId="Web-{9238263B-842F-3C1A-83E0-927358B3576F}" dt="2023-08-13T18:21:56.908" v="24"/>
          <ac:picMkLst>
            <pc:docMk/>
            <pc:sldMk cId="342990966" sldId="260"/>
            <ac:picMk id="3" creationId="{98C42081-EE37-97A9-7037-FD19FF4E97C4}"/>
          </ac:picMkLst>
        </pc:picChg>
        <pc:extLst>
          <p:ext xmlns:p="http://schemas.openxmlformats.org/presentationml/2006/main" uri="{D6D511B9-2390-475A-947B-AFAB55BFBCF1}">
            <pc226:cmChg xmlns:pc226="http://schemas.microsoft.com/office/powerpoint/2022/06/main/command" chg="mod">
              <pc226:chgData name="Stephanie Owens" userId="S::imagine.education.inc_gmail.com#ext#@ansrsourceindia.onmicrosoft.com::a225dea4-19f5-45e0-a54c-0efa488a3ca1" providerId="AD" clId="Web-{9238263B-842F-3C1A-83E0-927358B3576F}" dt="2023-08-13T18:20:32.843" v="19"/>
              <pc2:cmMkLst xmlns:pc2="http://schemas.microsoft.com/office/powerpoint/2019/9/main/command">
                <pc:docMk/>
                <pc:sldMk cId="342990966" sldId="260"/>
                <pc2:cmMk id="{984F7E27-6BAC-4E9C-B3EA-2476D2B56C2C}"/>
              </pc2:cmMkLst>
            </pc226:cmChg>
          </p:ext>
        </pc:extLst>
      </pc:sldChg>
      <pc:sldChg chg="del">
        <pc:chgData name="Stephanie Owens" userId="S::imagine.education.inc_gmail.com#ext#@ansrsourceindia.onmicrosoft.com::a225dea4-19f5-45e0-a54c-0efa488a3ca1" providerId="AD" clId="Web-{9238263B-842F-3C1A-83E0-927358B3576F}" dt="2023-08-13T18:20:36.109" v="20"/>
        <pc:sldMkLst>
          <pc:docMk/>
          <pc:sldMk cId="66869452" sldId="261"/>
        </pc:sldMkLst>
      </pc:sldChg>
      <pc:sldChg chg="modSp">
        <pc:chgData name="Stephanie Owens" userId="S::imagine.education.inc_gmail.com#ext#@ansrsourceindia.onmicrosoft.com::a225dea4-19f5-45e0-a54c-0efa488a3ca1" providerId="AD" clId="Web-{9238263B-842F-3C1A-83E0-927358B3576F}" dt="2023-08-13T18:20:23.281" v="17" actId="1076"/>
        <pc:sldMkLst>
          <pc:docMk/>
          <pc:sldMk cId="700972253" sldId="263"/>
        </pc:sldMkLst>
        <pc:spChg chg="mod">
          <ac:chgData name="Stephanie Owens" userId="S::imagine.education.inc_gmail.com#ext#@ansrsourceindia.onmicrosoft.com::a225dea4-19f5-45e0-a54c-0efa488a3ca1" providerId="AD" clId="Web-{9238263B-842F-3C1A-83E0-927358B3576F}" dt="2023-08-13T18:19:00.419" v="3" actId="20577"/>
          <ac:spMkLst>
            <pc:docMk/>
            <pc:sldMk cId="700972253" sldId="263"/>
            <ac:spMk id="4" creationId="{500F62D1-6AF0-4A87-8052-7DAFA3F3F340}"/>
          </ac:spMkLst>
        </pc:spChg>
        <pc:spChg chg="mod">
          <ac:chgData name="Stephanie Owens" userId="S::imagine.education.inc_gmail.com#ext#@ansrsourceindia.onmicrosoft.com::a225dea4-19f5-45e0-a54c-0efa488a3ca1" providerId="AD" clId="Web-{9238263B-842F-3C1A-83E0-927358B3576F}" dt="2023-08-13T18:20:23.281" v="17" actId="1076"/>
          <ac:spMkLst>
            <pc:docMk/>
            <pc:sldMk cId="700972253" sldId="263"/>
            <ac:spMk id="5" creationId="{E47EA6CF-E34B-4174-88C7-70AE510256DC}"/>
          </ac:spMkLst>
        </pc:spChg>
      </pc:sldChg>
      <pc:sldChg chg="modSp">
        <pc:chgData name="Stephanie Owens" userId="S::imagine.education.inc_gmail.com#ext#@ansrsourceindia.onmicrosoft.com::a225dea4-19f5-45e0-a54c-0efa488a3ca1" providerId="AD" clId="Web-{9238263B-842F-3C1A-83E0-927358B3576F}" dt="2023-08-13T18:41:55.980" v="413" actId="20577"/>
        <pc:sldMkLst>
          <pc:docMk/>
          <pc:sldMk cId="1667702867" sldId="266"/>
        </pc:sldMkLst>
        <pc:spChg chg="mod">
          <ac:chgData name="Stephanie Owens" userId="S::imagine.education.inc_gmail.com#ext#@ansrsourceindia.onmicrosoft.com::a225dea4-19f5-45e0-a54c-0efa488a3ca1" providerId="AD" clId="Web-{9238263B-842F-3C1A-83E0-927358B3576F}" dt="2023-08-13T18:41:55.980" v="413" actId="20577"/>
          <ac:spMkLst>
            <pc:docMk/>
            <pc:sldMk cId="1667702867" sldId="266"/>
            <ac:spMk id="12" creationId="{7177BF99-6017-4C47-AF16-6583489385AB}"/>
          </ac:spMkLst>
        </pc:spChg>
      </pc:sldChg>
      <pc:sldChg chg="new del">
        <pc:chgData name="Stephanie Owens" userId="S::imagine.education.inc_gmail.com#ext#@ansrsourceindia.onmicrosoft.com::a225dea4-19f5-45e0-a54c-0efa488a3ca1" providerId="AD" clId="Web-{9238263B-842F-3C1A-83E0-927358B3576F}" dt="2023-08-13T18:25:34.334" v="75"/>
        <pc:sldMkLst>
          <pc:docMk/>
          <pc:sldMk cId="1777265862" sldId="267"/>
        </pc:sldMkLst>
      </pc:sldChg>
      <pc:sldChg chg="addSp delSp modSp add ord replId">
        <pc:chgData name="Stephanie Owens" userId="S::imagine.education.inc_gmail.com#ext#@ansrsourceindia.onmicrosoft.com::a225dea4-19f5-45e0-a54c-0efa488a3ca1" providerId="AD" clId="Web-{9238263B-842F-3C1A-83E0-927358B3576F}" dt="2023-08-13T18:34:32.548" v="286"/>
        <pc:sldMkLst>
          <pc:docMk/>
          <pc:sldMk cId="3956713206" sldId="267"/>
        </pc:sldMkLst>
        <pc:spChg chg="mod">
          <ac:chgData name="Stephanie Owens" userId="S::imagine.education.inc_gmail.com#ext#@ansrsourceindia.onmicrosoft.com::a225dea4-19f5-45e0-a54c-0efa488a3ca1" providerId="AD" clId="Web-{9238263B-842F-3C1A-83E0-927358B3576F}" dt="2023-08-13T18:29:13.979" v="90" actId="1076"/>
          <ac:spMkLst>
            <pc:docMk/>
            <pc:sldMk cId="3956713206" sldId="267"/>
            <ac:spMk id="2" creationId="{385628D4-EFFD-DE01-AA40-96FED5BDD4B4}"/>
          </ac:spMkLst>
        </pc:spChg>
        <pc:spChg chg="mod">
          <ac:chgData name="Stephanie Owens" userId="S::imagine.education.inc_gmail.com#ext#@ansrsourceindia.onmicrosoft.com::a225dea4-19f5-45e0-a54c-0efa488a3ca1" providerId="AD" clId="Web-{9238263B-842F-3C1A-83E0-927358B3576F}" dt="2023-08-13T18:26:09.038" v="78" actId="20577"/>
          <ac:spMkLst>
            <pc:docMk/>
            <pc:sldMk cId="3956713206" sldId="267"/>
            <ac:spMk id="4" creationId="{C38A527B-ABF2-4704-B8E5-9D5A68DD6C83}"/>
          </ac:spMkLst>
        </pc:spChg>
        <pc:spChg chg="add del mod">
          <ac:chgData name="Stephanie Owens" userId="S::imagine.education.inc_gmail.com#ext#@ansrsourceindia.onmicrosoft.com::a225dea4-19f5-45e0-a54c-0efa488a3ca1" providerId="AD" clId="Web-{9238263B-842F-3C1A-83E0-927358B3576F}" dt="2023-08-13T18:28:07.259" v="81"/>
          <ac:spMkLst>
            <pc:docMk/>
            <pc:sldMk cId="3956713206" sldId="267"/>
            <ac:spMk id="7" creationId="{924523C8-F6D2-C2A5-7490-AFCDB1C38621}"/>
          </ac:spMkLst>
        </pc:spChg>
        <pc:spChg chg="add mod">
          <ac:chgData name="Stephanie Owens" userId="S::imagine.education.inc_gmail.com#ext#@ansrsourceindia.onmicrosoft.com::a225dea4-19f5-45e0-a54c-0efa488a3ca1" providerId="AD" clId="Web-{9238263B-842F-3C1A-83E0-927358B3576F}" dt="2023-08-13T18:34:02.735" v="281" actId="20577"/>
          <ac:spMkLst>
            <pc:docMk/>
            <pc:sldMk cId="3956713206" sldId="267"/>
            <ac:spMk id="10" creationId="{FAE1CCFC-6C17-FB94-C775-35D6DDE39B40}"/>
          </ac:spMkLst>
        </pc:spChg>
        <pc:picChg chg="del">
          <ac:chgData name="Stephanie Owens" userId="S::imagine.education.inc_gmail.com#ext#@ansrsourceindia.onmicrosoft.com::a225dea4-19f5-45e0-a54c-0efa488a3ca1" providerId="AD" clId="Web-{9238263B-842F-3C1A-83E0-927358B3576F}" dt="2023-08-13T18:25:59.631" v="77"/>
          <ac:picMkLst>
            <pc:docMk/>
            <pc:sldMk cId="3956713206" sldId="267"/>
            <ac:picMk id="3" creationId="{98C42081-EE37-97A9-7037-FD19FF4E97C4}"/>
          </ac:picMkLst>
        </pc:picChg>
        <pc:picChg chg="add mod ord">
          <ac:chgData name="Stephanie Owens" userId="S::imagine.education.inc_gmail.com#ext#@ansrsourceindia.onmicrosoft.com::a225dea4-19f5-45e0-a54c-0efa488a3ca1" providerId="AD" clId="Web-{9238263B-842F-3C1A-83E0-927358B3576F}" dt="2023-08-13T18:28:07.259" v="81"/>
          <ac:picMkLst>
            <pc:docMk/>
            <pc:sldMk cId="3956713206" sldId="267"/>
            <ac:picMk id="9" creationId="{F78338D0-E529-625C-CAAE-DB701195561A}"/>
          </ac:picMkLst>
        </pc:picChg>
      </pc:sldChg>
      <pc:sldChg chg="addSp delSp modSp add replId">
        <pc:chgData name="Stephanie Owens" userId="S::imagine.education.inc_gmail.com#ext#@ansrsourceindia.onmicrosoft.com::a225dea4-19f5-45e0-a54c-0efa488a3ca1" providerId="AD" clId="Web-{9238263B-842F-3C1A-83E0-927358B3576F}" dt="2023-08-13T18:37:11.567" v="346"/>
        <pc:sldMkLst>
          <pc:docMk/>
          <pc:sldMk cId="2077922477" sldId="268"/>
        </pc:sldMkLst>
        <pc:spChg chg="mod">
          <ac:chgData name="Stephanie Owens" userId="S::imagine.education.inc_gmail.com#ext#@ansrsourceindia.onmicrosoft.com::a225dea4-19f5-45e0-a54c-0efa488a3ca1" providerId="AD" clId="Web-{9238263B-842F-3C1A-83E0-927358B3576F}" dt="2023-08-13T18:35:24.815" v="288" actId="20577"/>
          <ac:spMkLst>
            <pc:docMk/>
            <pc:sldMk cId="2077922477" sldId="268"/>
            <ac:spMk id="2" creationId="{385628D4-EFFD-DE01-AA40-96FED5BDD4B4}"/>
          </ac:spMkLst>
        </pc:spChg>
        <pc:spChg chg="mod">
          <ac:chgData name="Stephanie Owens" userId="S::imagine.education.inc_gmail.com#ext#@ansrsourceindia.onmicrosoft.com::a225dea4-19f5-45e0-a54c-0efa488a3ca1" providerId="AD" clId="Web-{9238263B-842F-3C1A-83E0-927358B3576F}" dt="2023-08-13T18:34:20.079" v="284" actId="20577"/>
          <ac:spMkLst>
            <pc:docMk/>
            <pc:sldMk cId="2077922477" sldId="268"/>
            <ac:spMk id="4" creationId="{C38A527B-ABF2-4704-B8E5-9D5A68DD6C83}"/>
          </ac:spMkLst>
        </pc:spChg>
        <pc:spChg chg="add del mod">
          <ac:chgData name="Stephanie Owens" userId="S::imagine.education.inc_gmail.com#ext#@ansrsourceindia.onmicrosoft.com::a225dea4-19f5-45e0-a54c-0efa488a3ca1" providerId="AD" clId="Web-{9238263B-842F-3C1A-83E0-927358B3576F}" dt="2023-08-13T18:37:11.567" v="346"/>
          <ac:spMkLst>
            <pc:docMk/>
            <pc:sldMk cId="2077922477" sldId="268"/>
            <ac:spMk id="7" creationId="{0ADAAC33-A5DC-BF0A-0B3D-F18C07189E8D}"/>
          </ac:spMkLst>
        </pc:spChg>
        <pc:spChg chg="add mod">
          <ac:chgData name="Stephanie Owens" userId="S::imagine.education.inc_gmail.com#ext#@ansrsourceindia.onmicrosoft.com::a225dea4-19f5-45e0-a54c-0efa488a3ca1" providerId="AD" clId="Web-{9238263B-842F-3C1A-83E0-927358B3576F}" dt="2023-08-13T18:37:08.583" v="345" actId="20577"/>
          <ac:spMkLst>
            <pc:docMk/>
            <pc:sldMk cId="2077922477" sldId="268"/>
            <ac:spMk id="9" creationId="{08533529-63D1-CCF6-11FF-4305612FAC02}"/>
          </ac:spMkLst>
        </pc:spChg>
        <pc:picChg chg="del">
          <ac:chgData name="Stephanie Owens" userId="S::imagine.education.inc_gmail.com#ext#@ansrsourceindia.onmicrosoft.com::a225dea4-19f5-45e0-a54c-0efa488a3ca1" providerId="AD" clId="Web-{9238263B-842F-3C1A-83E0-927358B3576F}" dt="2023-08-13T18:34:16.657" v="283"/>
          <ac:picMkLst>
            <pc:docMk/>
            <pc:sldMk cId="2077922477" sldId="268"/>
            <ac:picMk id="3" creationId="{98C42081-EE37-97A9-7037-FD19FF4E97C4}"/>
          </ac:picMkLst>
        </pc:picChg>
        <pc:picChg chg="add mod ord">
          <ac:chgData name="Stephanie Owens" userId="S::imagine.education.inc_gmail.com#ext#@ansrsourceindia.onmicrosoft.com::a225dea4-19f5-45e0-a54c-0efa488a3ca1" providerId="AD" clId="Web-{9238263B-842F-3C1A-83E0-927358B3576F}" dt="2023-08-13T18:37:11.567" v="346"/>
          <ac:picMkLst>
            <pc:docMk/>
            <pc:sldMk cId="2077922477" sldId="268"/>
            <ac:picMk id="10" creationId="{2FCD4C11-7A07-BCC3-2532-85661FCBC6A7}"/>
          </ac:picMkLst>
        </pc:picChg>
      </pc:sldChg>
      <pc:sldChg chg="addSp delSp modSp add replId">
        <pc:chgData name="Stephanie Owens" userId="S::imagine.education.inc_gmail.com#ext#@ansrsourceindia.onmicrosoft.com::a225dea4-19f5-45e0-a54c-0efa488a3ca1" providerId="AD" clId="Web-{9238263B-842F-3C1A-83E0-927358B3576F}" dt="2023-08-13T18:40:08.696" v="388" actId="20577"/>
        <pc:sldMkLst>
          <pc:docMk/>
          <pc:sldMk cId="151034713" sldId="269"/>
        </pc:sldMkLst>
        <pc:spChg chg="add del mod">
          <ac:chgData name="Stephanie Owens" userId="S::imagine.education.inc_gmail.com#ext#@ansrsourceindia.onmicrosoft.com::a225dea4-19f5-45e0-a54c-0efa488a3ca1" providerId="AD" clId="Web-{9238263B-842F-3C1A-83E0-927358B3576F}" dt="2023-08-13T18:38:34.663" v="363" actId="20577"/>
          <ac:spMkLst>
            <pc:docMk/>
            <pc:sldMk cId="151034713" sldId="269"/>
            <ac:spMk id="2" creationId="{385628D4-EFFD-DE01-AA40-96FED5BDD4B4}"/>
          </ac:spMkLst>
        </pc:spChg>
        <pc:spChg chg="add mod">
          <ac:chgData name="Stephanie Owens" userId="S::imagine.education.inc_gmail.com#ext#@ansrsourceindia.onmicrosoft.com::a225dea4-19f5-45e0-a54c-0efa488a3ca1" providerId="AD" clId="Web-{9238263B-842F-3C1A-83E0-927358B3576F}" dt="2023-08-13T18:40:08.696" v="388" actId="20577"/>
          <ac:spMkLst>
            <pc:docMk/>
            <pc:sldMk cId="151034713" sldId="269"/>
            <ac:spMk id="6" creationId="{BB0DCE26-C0F5-B3C2-3948-88D09132141B}"/>
          </ac:spMkLst>
        </pc:spChg>
        <pc:spChg chg="del">
          <ac:chgData name="Stephanie Owens" userId="S::imagine.education.inc_gmail.com#ext#@ansrsourceindia.onmicrosoft.com::a225dea4-19f5-45e0-a54c-0efa488a3ca1" providerId="AD" clId="Web-{9238263B-842F-3C1A-83E0-927358B3576F}" dt="2023-08-13T18:37:32.537" v="347"/>
          <ac:spMkLst>
            <pc:docMk/>
            <pc:sldMk cId="151034713" sldId="269"/>
            <ac:spMk id="7" creationId="{0ADAAC33-A5DC-BF0A-0B3D-F18C07189E8D}"/>
          </ac:spMkLst>
        </pc:spChg>
        <pc:picChg chg="add mod ord">
          <ac:chgData name="Stephanie Owens" userId="S::imagine.education.inc_gmail.com#ext#@ansrsourceindia.onmicrosoft.com::a225dea4-19f5-45e0-a54c-0efa488a3ca1" providerId="AD" clId="Web-{9238263B-842F-3C1A-83E0-927358B3576F}" dt="2023-08-13T18:37:32.537" v="347"/>
          <ac:picMkLst>
            <pc:docMk/>
            <pc:sldMk cId="151034713" sldId="269"/>
            <ac:picMk id="3" creationId="{BFE7A8A0-761F-BEBC-F9E5-D3B9715960B4}"/>
          </ac:picMkLst>
        </pc:picChg>
      </pc:sldChg>
    </pc:docChg>
  </pc:docChgLst>
  <pc:docChgLst>
    <pc:chgData name="Stephanie Owens" userId="S::imagine.education.inc_gmail.com#ext#@ansrsourceindia.onmicrosoft.com::a225dea4-19f5-45e0-a54c-0efa488a3ca1" providerId="AD" clId="Web-{3431AC92-952C-A7BB-7A70-A8EA946A67D0}"/>
    <pc:docChg chg="modSld">
      <pc:chgData name="Stephanie Owens" userId="S::imagine.education.inc_gmail.com#ext#@ansrsourceindia.onmicrosoft.com::a225dea4-19f5-45e0-a54c-0efa488a3ca1" providerId="AD" clId="Web-{3431AC92-952C-A7BB-7A70-A8EA946A67D0}" dt="2023-08-20T16:35:36.700" v="22"/>
      <pc:docMkLst>
        <pc:docMk/>
      </pc:docMkLst>
      <pc:sldChg chg="delSp modSp">
        <pc:chgData name="Stephanie Owens" userId="S::imagine.education.inc_gmail.com#ext#@ansrsourceindia.onmicrosoft.com::a225dea4-19f5-45e0-a54c-0efa488a3ca1" providerId="AD" clId="Web-{3431AC92-952C-A7BB-7A70-A8EA946A67D0}" dt="2023-08-20T16:34:39.823" v="7" actId="14100"/>
        <pc:sldMkLst>
          <pc:docMk/>
          <pc:sldMk cId="497022359" sldId="258"/>
        </pc:sldMkLst>
        <pc:spChg chg="del">
          <ac:chgData name="Stephanie Owens" userId="S::imagine.education.inc_gmail.com#ext#@ansrsourceindia.onmicrosoft.com::a225dea4-19f5-45e0-a54c-0efa488a3ca1" providerId="AD" clId="Web-{3431AC92-952C-A7BB-7A70-A8EA946A67D0}" dt="2023-08-20T16:34:11.474" v="0"/>
          <ac:spMkLst>
            <pc:docMk/>
            <pc:sldMk cId="497022359" sldId="258"/>
            <ac:spMk id="5" creationId="{00000000-0000-0000-0000-000000000000}"/>
          </ac:spMkLst>
        </pc:spChg>
        <pc:spChg chg="del">
          <ac:chgData name="Stephanie Owens" userId="S::imagine.education.inc_gmail.com#ext#@ansrsourceindia.onmicrosoft.com::a225dea4-19f5-45e0-a54c-0efa488a3ca1" providerId="AD" clId="Web-{3431AC92-952C-A7BB-7A70-A8EA946A67D0}" dt="2023-08-20T16:34:13.911" v="1"/>
          <ac:spMkLst>
            <pc:docMk/>
            <pc:sldMk cId="497022359" sldId="258"/>
            <ac:spMk id="16" creationId="{A7C93035-A338-41B0-BC30-1E274D25B1EA}"/>
          </ac:spMkLst>
        </pc:spChg>
        <pc:spChg chg="mod">
          <ac:chgData name="Stephanie Owens" userId="S::imagine.education.inc_gmail.com#ext#@ansrsourceindia.onmicrosoft.com::a225dea4-19f5-45e0-a54c-0efa488a3ca1" providerId="AD" clId="Web-{3431AC92-952C-A7BB-7A70-A8EA946A67D0}" dt="2023-08-20T16:34:25.193" v="2" actId="1076"/>
          <ac:spMkLst>
            <pc:docMk/>
            <pc:sldMk cId="497022359" sldId="258"/>
            <ac:spMk id="18" creationId="{50B356F9-4569-4977-9075-A42881AB0F5A}"/>
          </ac:spMkLst>
        </pc:spChg>
        <pc:spChg chg="mod">
          <ac:chgData name="Stephanie Owens" userId="S::imagine.education.inc_gmail.com#ext#@ansrsourceindia.onmicrosoft.com::a225dea4-19f5-45e0-a54c-0efa488a3ca1" providerId="AD" clId="Web-{3431AC92-952C-A7BB-7A70-A8EA946A67D0}" dt="2023-08-20T16:34:28.896" v="3" actId="1076"/>
          <ac:spMkLst>
            <pc:docMk/>
            <pc:sldMk cId="497022359" sldId="258"/>
            <ac:spMk id="19" creationId="{10E04758-6CF1-4729-882D-F58A0F2A6C6F}"/>
          </ac:spMkLst>
        </pc:spChg>
        <pc:spChg chg="mod">
          <ac:chgData name="Stephanie Owens" userId="S::imagine.education.inc_gmail.com#ext#@ansrsourceindia.onmicrosoft.com::a225dea4-19f5-45e0-a54c-0efa488a3ca1" providerId="AD" clId="Web-{3431AC92-952C-A7BB-7A70-A8EA946A67D0}" dt="2023-08-20T16:34:32.053" v="4" actId="1076"/>
          <ac:spMkLst>
            <pc:docMk/>
            <pc:sldMk cId="497022359" sldId="258"/>
            <ac:spMk id="20" creationId="{46AEF0DE-D568-440E-A9D9-3A14089C5427}"/>
          </ac:spMkLst>
        </pc:spChg>
        <pc:spChg chg="mod">
          <ac:chgData name="Stephanie Owens" userId="S::imagine.education.inc_gmail.com#ext#@ansrsourceindia.onmicrosoft.com::a225dea4-19f5-45e0-a54c-0efa488a3ca1" providerId="AD" clId="Web-{3431AC92-952C-A7BB-7A70-A8EA946A67D0}" dt="2023-08-20T16:34:39.823" v="7" actId="14100"/>
          <ac:spMkLst>
            <pc:docMk/>
            <pc:sldMk cId="497022359" sldId="258"/>
            <ac:spMk id="21" creationId="{78C26251-6DD3-48B3-BF21-C9BEF56FF1F9}"/>
          </ac:spMkLst>
        </pc:spChg>
      </pc:sldChg>
      <pc:sldChg chg="delSp modSp">
        <pc:chgData name="Stephanie Owens" userId="S::imagine.education.inc_gmail.com#ext#@ansrsourceindia.onmicrosoft.com::a225dea4-19f5-45e0-a54c-0efa488a3ca1" providerId="AD" clId="Web-{3431AC92-952C-A7BB-7A70-A8EA946A67D0}" dt="2023-08-20T16:35:36.700" v="22"/>
        <pc:sldMkLst>
          <pc:docMk/>
          <pc:sldMk cId="1667702867" sldId="266"/>
        </pc:sldMkLst>
        <pc:spChg chg="del">
          <ac:chgData name="Stephanie Owens" userId="S::imagine.education.inc_gmail.com#ext#@ansrsourceindia.onmicrosoft.com::a225dea4-19f5-45e0-a54c-0efa488a3ca1" providerId="AD" clId="Web-{3431AC92-952C-A7BB-7A70-A8EA946A67D0}" dt="2023-08-20T16:34:47.401" v="8"/>
          <ac:spMkLst>
            <pc:docMk/>
            <pc:sldMk cId="1667702867" sldId="266"/>
            <ac:spMk id="4" creationId="{9EAA9900-02A7-43CC-8829-2F261B4F261F}"/>
          </ac:spMkLst>
        </pc:spChg>
        <pc:spChg chg="del mod">
          <ac:chgData name="Stephanie Owens" userId="S::imagine.education.inc_gmail.com#ext#@ansrsourceindia.onmicrosoft.com::a225dea4-19f5-45e0-a54c-0efa488a3ca1" providerId="AD" clId="Web-{3431AC92-952C-A7BB-7A70-A8EA946A67D0}" dt="2023-08-20T16:34:52.308" v="10"/>
          <ac:spMkLst>
            <pc:docMk/>
            <pc:sldMk cId="1667702867" sldId="266"/>
            <ac:spMk id="6" creationId="{5A255918-AA01-469E-A074-A6A8091B8BEF}"/>
          </ac:spMkLst>
        </pc:spChg>
        <pc:spChg chg="mod">
          <ac:chgData name="Stephanie Owens" userId="S::imagine.education.inc_gmail.com#ext#@ansrsourceindia.onmicrosoft.com::a225dea4-19f5-45e0-a54c-0efa488a3ca1" providerId="AD" clId="Web-{3431AC92-952C-A7BB-7A70-A8EA946A67D0}" dt="2023-08-20T16:35:13.418" v="15" actId="1076"/>
          <ac:spMkLst>
            <pc:docMk/>
            <pc:sldMk cId="1667702867" sldId="266"/>
            <ac:spMk id="10" creationId="{0CB4C24D-67ED-40ED-9823-DC0075EA8C7D}"/>
          </ac:spMkLst>
        </pc:spChg>
        <pc:spChg chg="mod">
          <ac:chgData name="Stephanie Owens" userId="S::imagine.education.inc_gmail.com#ext#@ansrsourceindia.onmicrosoft.com::a225dea4-19f5-45e0-a54c-0efa488a3ca1" providerId="AD" clId="Web-{3431AC92-952C-A7BB-7A70-A8EA946A67D0}" dt="2023-08-20T16:35:06.152" v="13" actId="1076"/>
          <ac:spMkLst>
            <pc:docMk/>
            <pc:sldMk cId="1667702867" sldId="266"/>
            <ac:spMk id="11" creationId="{54DF332A-5999-4DC3-8522-B2C70DDAE2CB}"/>
          </ac:spMkLst>
        </pc:spChg>
        <pc:spChg chg="mod">
          <ac:chgData name="Stephanie Owens" userId="S::imagine.education.inc_gmail.com#ext#@ansrsourceindia.onmicrosoft.com::a225dea4-19f5-45e0-a54c-0efa488a3ca1" providerId="AD" clId="Web-{3431AC92-952C-A7BB-7A70-A8EA946A67D0}" dt="2023-08-20T16:35:10.340" v="14" actId="1076"/>
          <ac:spMkLst>
            <pc:docMk/>
            <pc:sldMk cId="1667702867" sldId="266"/>
            <ac:spMk id="12" creationId="{7177BF99-6017-4C47-AF16-6583489385AB}"/>
          </ac:spMkLst>
        </pc:spChg>
        <pc:spChg chg="del mod">
          <ac:chgData name="Stephanie Owens" userId="S::imagine.education.inc_gmail.com#ext#@ansrsourceindia.onmicrosoft.com::a225dea4-19f5-45e0-a54c-0efa488a3ca1" providerId="AD" clId="Web-{3431AC92-952C-A7BB-7A70-A8EA946A67D0}" dt="2023-08-20T16:35:20.668" v="19"/>
          <ac:spMkLst>
            <pc:docMk/>
            <pc:sldMk cId="1667702867" sldId="266"/>
            <ac:spMk id="13" creationId="{54DF332A-5999-4DC3-8522-B2C70DDAE2CB}"/>
          </ac:spMkLst>
        </pc:spChg>
        <pc:spChg chg="del">
          <ac:chgData name="Stephanie Owens" userId="S::imagine.education.inc_gmail.com#ext#@ansrsourceindia.onmicrosoft.com::a225dea4-19f5-45e0-a54c-0efa488a3ca1" providerId="AD" clId="Web-{3431AC92-952C-A7BB-7A70-A8EA946A67D0}" dt="2023-08-20T16:35:25.434" v="20"/>
          <ac:spMkLst>
            <pc:docMk/>
            <pc:sldMk cId="1667702867" sldId="266"/>
            <ac:spMk id="14" creationId="{7177BF99-6017-4C47-AF16-6583489385AB}"/>
          </ac:spMkLst>
        </pc:spChg>
        <pc:spChg chg="del">
          <ac:chgData name="Stephanie Owens" userId="S::imagine.education.inc_gmail.com#ext#@ansrsourceindia.onmicrosoft.com::a225dea4-19f5-45e0-a54c-0efa488a3ca1" providerId="AD" clId="Web-{3431AC92-952C-A7BB-7A70-A8EA946A67D0}" dt="2023-08-20T16:35:32.419" v="21"/>
          <ac:spMkLst>
            <pc:docMk/>
            <pc:sldMk cId="1667702867" sldId="266"/>
            <ac:spMk id="15" creationId="{54DF332A-5999-4DC3-8522-B2C70DDAE2CB}"/>
          </ac:spMkLst>
        </pc:spChg>
        <pc:spChg chg="del">
          <ac:chgData name="Stephanie Owens" userId="S::imagine.education.inc_gmail.com#ext#@ansrsourceindia.onmicrosoft.com::a225dea4-19f5-45e0-a54c-0efa488a3ca1" providerId="AD" clId="Web-{3431AC92-952C-A7BB-7A70-A8EA946A67D0}" dt="2023-08-20T16:35:36.700" v="22"/>
          <ac:spMkLst>
            <pc:docMk/>
            <pc:sldMk cId="1667702867" sldId="266"/>
            <ac:spMk id="16" creationId="{7177BF99-6017-4C47-AF16-6583489385AB}"/>
          </ac:spMkLst>
        </pc:spChg>
        <pc:spChg chg="del mod">
          <ac:chgData name="Stephanie Owens" userId="S::imagine.education.inc_gmail.com#ext#@ansrsourceindia.onmicrosoft.com::a225dea4-19f5-45e0-a54c-0efa488a3ca1" providerId="AD" clId="Web-{3431AC92-952C-A7BB-7A70-A8EA946A67D0}" dt="2023-08-20T16:35:01.324" v="12"/>
          <ac:spMkLst>
            <pc:docMk/>
            <pc:sldMk cId="1667702867" sldId="266"/>
            <ac:spMk id="18" creationId="{C834B81F-9655-4624-9C2B-1C48D003E674}"/>
          </ac:spMkLst>
        </pc:spChg>
      </pc:sldChg>
    </pc:docChg>
  </pc:docChgLst>
  <pc:docChgLst>
    <pc:chgData name="Stephanie Owens" userId="S::imagine.education.inc_gmail.com#ext#@ansrsourceindia.onmicrosoft.com::a225dea4-19f5-45e0-a54c-0efa488a3ca1" providerId="AD" clId="Web-{C5AD4D7B-4EE0-96C7-40CA-1FF18950220C}"/>
    <pc:docChg chg="modSld">
      <pc:chgData name="Stephanie Owens" userId="S::imagine.education.inc_gmail.com#ext#@ansrsourceindia.onmicrosoft.com::a225dea4-19f5-45e0-a54c-0efa488a3ca1" providerId="AD" clId="Web-{C5AD4D7B-4EE0-96C7-40CA-1FF18950220C}" dt="2023-08-13T20:22:51.497" v="10" actId="20577"/>
      <pc:docMkLst>
        <pc:docMk/>
      </pc:docMkLst>
      <pc:sldChg chg="modSp">
        <pc:chgData name="Stephanie Owens" userId="S::imagine.education.inc_gmail.com#ext#@ansrsourceindia.onmicrosoft.com::a225dea4-19f5-45e0-a54c-0efa488a3ca1" providerId="AD" clId="Web-{C5AD4D7B-4EE0-96C7-40CA-1FF18950220C}" dt="2023-08-13T20:22:33.716" v="7" actId="20577"/>
        <pc:sldMkLst>
          <pc:docMk/>
          <pc:sldMk cId="342990966" sldId="260"/>
        </pc:sldMkLst>
        <pc:spChg chg="mod">
          <ac:chgData name="Stephanie Owens" userId="S::imagine.education.inc_gmail.com#ext#@ansrsourceindia.onmicrosoft.com::a225dea4-19f5-45e0-a54c-0efa488a3ca1" providerId="AD" clId="Web-{C5AD4D7B-4EE0-96C7-40CA-1FF18950220C}" dt="2023-08-13T20:22:33.716" v="7" actId="20577"/>
          <ac:spMkLst>
            <pc:docMk/>
            <pc:sldMk cId="342990966" sldId="260"/>
            <ac:spMk id="8" creationId="{1088FC81-A965-436D-A208-945BCF7C7316}"/>
          </ac:spMkLst>
        </pc:spChg>
      </pc:sldChg>
      <pc:sldChg chg="modSp">
        <pc:chgData name="Stephanie Owens" userId="S::imagine.education.inc_gmail.com#ext#@ansrsourceindia.onmicrosoft.com::a225dea4-19f5-45e0-a54c-0efa488a3ca1" providerId="AD" clId="Web-{C5AD4D7B-4EE0-96C7-40CA-1FF18950220C}" dt="2023-08-13T20:22:29.903" v="3" actId="20577"/>
        <pc:sldMkLst>
          <pc:docMk/>
          <pc:sldMk cId="700972253" sldId="263"/>
        </pc:sldMkLst>
        <pc:spChg chg="mod">
          <ac:chgData name="Stephanie Owens" userId="S::imagine.education.inc_gmail.com#ext#@ansrsourceindia.onmicrosoft.com::a225dea4-19f5-45e0-a54c-0efa488a3ca1" providerId="AD" clId="Web-{C5AD4D7B-4EE0-96C7-40CA-1FF18950220C}" dt="2023-08-13T20:22:29.903" v="3" actId="20577"/>
          <ac:spMkLst>
            <pc:docMk/>
            <pc:sldMk cId="700972253" sldId="263"/>
            <ac:spMk id="13" creationId="{9834BB22-CABC-4875-A632-2FC91CCBD547}"/>
          </ac:spMkLst>
        </pc:spChg>
      </pc:sldChg>
      <pc:sldChg chg="modSp">
        <pc:chgData name="Stephanie Owens" userId="S::imagine.education.inc_gmail.com#ext#@ansrsourceindia.onmicrosoft.com::a225dea4-19f5-45e0-a54c-0efa488a3ca1" providerId="AD" clId="Web-{C5AD4D7B-4EE0-96C7-40CA-1FF18950220C}" dt="2023-08-13T20:22:51.497" v="10" actId="20577"/>
        <pc:sldMkLst>
          <pc:docMk/>
          <pc:sldMk cId="3325209598" sldId="265"/>
        </pc:sldMkLst>
        <pc:spChg chg="mod">
          <ac:chgData name="Stephanie Owens" userId="S::imagine.education.inc_gmail.com#ext#@ansrsourceindia.onmicrosoft.com::a225dea4-19f5-45e0-a54c-0efa488a3ca1" providerId="AD" clId="Web-{C5AD4D7B-4EE0-96C7-40CA-1FF18950220C}" dt="2023-08-13T20:22:51.497" v="10" actId="20577"/>
          <ac:spMkLst>
            <pc:docMk/>
            <pc:sldMk cId="3325209598" sldId="265"/>
            <ac:spMk id="13" creationId="{9834BB22-CABC-4875-A632-2FC91CCBD547}"/>
          </ac:spMkLst>
        </pc:spChg>
      </pc:sldChg>
      <pc:sldChg chg="modSp">
        <pc:chgData name="Stephanie Owens" userId="S::imagine.education.inc_gmail.com#ext#@ansrsourceindia.onmicrosoft.com::a225dea4-19f5-45e0-a54c-0efa488a3ca1" providerId="AD" clId="Web-{C5AD4D7B-4EE0-96C7-40CA-1FF18950220C}" dt="2023-08-13T20:22:39.825" v="8" actId="20577"/>
        <pc:sldMkLst>
          <pc:docMk/>
          <pc:sldMk cId="2077922477" sldId="268"/>
        </pc:sldMkLst>
        <pc:spChg chg="mod">
          <ac:chgData name="Stephanie Owens" userId="S::imagine.education.inc_gmail.com#ext#@ansrsourceindia.onmicrosoft.com::a225dea4-19f5-45e0-a54c-0efa488a3ca1" providerId="AD" clId="Web-{C5AD4D7B-4EE0-96C7-40CA-1FF18950220C}" dt="2023-08-13T20:22:39.825" v="8" actId="20577"/>
          <ac:spMkLst>
            <pc:docMk/>
            <pc:sldMk cId="2077922477" sldId="268"/>
            <ac:spMk id="8" creationId="{1088FC81-A965-436D-A208-945BCF7C7316}"/>
          </ac:spMkLst>
        </pc:spChg>
      </pc:sldChg>
      <pc:sldChg chg="modSp">
        <pc:chgData name="Stephanie Owens" userId="S::imagine.education.inc_gmail.com#ext#@ansrsourceindia.onmicrosoft.com::a225dea4-19f5-45e0-a54c-0efa488a3ca1" providerId="AD" clId="Web-{C5AD4D7B-4EE0-96C7-40CA-1FF18950220C}" dt="2023-08-13T20:22:45.622" v="9" actId="20577"/>
        <pc:sldMkLst>
          <pc:docMk/>
          <pc:sldMk cId="151034713" sldId="269"/>
        </pc:sldMkLst>
        <pc:spChg chg="mod">
          <ac:chgData name="Stephanie Owens" userId="S::imagine.education.inc_gmail.com#ext#@ansrsourceindia.onmicrosoft.com::a225dea4-19f5-45e0-a54c-0efa488a3ca1" providerId="AD" clId="Web-{C5AD4D7B-4EE0-96C7-40CA-1FF18950220C}" dt="2023-08-13T20:22:45.622" v="9" actId="20577"/>
          <ac:spMkLst>
            <pc:docMk/>
            <pc:sldMk cId="151034713" sldId="269"/>
            <ac:spMk id="8" creationId="{1088FC81-A965-436D-A208-945BCF7C731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5F378-1399-F899-3A7E-3C43A184388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22060F98-76A7-8611-44AF-62B5DD8BC5E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9DEC5EB-D7D3-4BF8-817F-7B2D3532B389}" type="datetimeFigureOut">
              <a:rPr lang="en-IN" smtClean="0"/>
              <a:t>29-08-2023</a:t>
            </a:fld>
            <a:endParaRPr lang="en-IN"/>
          </a:p>
        </p:txBody>
      </p:sp>
      <p:sp>
        <p:nvSpPr>
          <p:cNvPr id="4" name="Footer Placeholder 3">
            <a:extLst>
              <a:ext uri="{FF2B5EF4-FFF2-40B4-BE49-F238E27FC236}">
                <a16:creationId xmlns:a16="http://schemas.microsoft.com/office/drawing/2014/main" id="{FC30C75D-F7C7-A566-30A6-E883E24FDEA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F07E2E5A-758A-3C3E-83CB-427F4105E9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1AA514-1C60-4AC4-972F-AC8B051B3249}" type="slidenum">
              <a:rPr lang="en-IN" smtClean="0"/>
              <a:t>‹#›</a:t>
            </a:fld>
            <a:endParaRPr lang="en-IN"/>
          </a:p>
        </p:txBody>
      </p:sp>
    </p:spTree>
    <p:extLst>
      <p:ext uri="{BB962C8B-B14F-4D97-AF65-F5344CB8AC3E}">
        <p14:creationId xmlns:p14="http://schemas.microsoft.com/office/powerpoint/2010/main" val="5874526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48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o type &amp; insert pic">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22701E-31A2-436C-ABAC-2A4F1EB4939B}"/>
              </a:ext>
            </a:extLst>
          </p:cNvPr>
          <p:cNvSpPr/>
          <p:nvPr userDrawn="1"/>
        </p:nvSpPr>
        <p:spPr>
          <a:xfrm>
            <a:off x="-15496" y="3429000"/>
            <a:ext cx="3270142" cy="3475495"/>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BEBCA74-2939-4E75-92DB-0AFC80D701A5}"/>
              </a:ext>
            </a:extLst>
          </p:cNvPr>
          <p:cNvSpPr/>
          <p:nvPr userDrawn="1"/>
        </p:nvSpPr>
        <p:spPr>
          <a:xfrm>
            <a:off x="839172" y="800906"/>
            <a:ext cx="5619750" cy="53530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 Placeholder 9">
            <a:extLst>
              <a:ext uri="{FF2B5EF4-FFF2-40B4-BE49-F238E27FC236}">
                <a16:creationId xmlns:a16="http://schemas.microsoft.com/office/drawing/2014/main" id="{AA2D1549-B3D4-4672-8210-2F1C150E78CD}"/>
              </a:ext>
            </a:extLst>
          </p:cNvPr>
          <p:cNvSpPr>
            <a:spLocks noGrp="1"/>
          </p:cNvSpPr>
          <p:nvPr>
            <p:ph type="body" sz="quarter" idx="10"/>
          </p:nvPr>
        </p:nvSpPr>
        <p:spPr>
          <a:xfrm>
            <a:off x="6819900" y="2514600"/>
            <a:ext cx="5019675" cy="4097338"/>
          </a:xfrm>
          <a:prstGeom prst="rect">
            <a:avLst/>
          </a:prstGeom>
        </p:spPr>
        <p:txBody>
          <a:bodyPr/>
          <a:lstStyle>
            <a:lvl1pPr marL="285750" indent="-285750">
              <a:buFont typeface="Arial" panose="020B0604020202020204" pitchFamily="34" charset="0"/>
              <a:buChar char="•"/>
              <a:defRPr sz="1400"/>
            </a:lvl1pPr>
          </a:lstStyle>
          <a:p>
            <a:pPr lvl="0"/>
            <a:endParaRPr lang="en-IN"/>
          </a:p>
        </p:txBody>
      </p:sp>
      <p:sp>
        <p:nvSpPr>
          <p:cNvPr id="12" name="Content Placeholder 11">
            <a:extLst>
              <a:ext uri="{FF2B5EF4-FFF2-40B4-BE49-F238E27FC236}">
                <a16:creationId xmlns:a16="http://schemas.microsoft.com/office/drawing/2014/main" id="{4BD68CEF-11AB-4CD1-BD9E-9CB0BA06EF18}"/>
              </a:ext>
            </a:extLst>
          </p:cNvPr>
          <p:cNvSpPr>
            <a:spLocks noGrp="1"/>
          </p:cNvSpPr>
          <p:nvPr>
            <p:ph sz="quarter" idx="11"/>
          </p:nvPr>
        </p:nvSpPr>
        <p:spPr>
          <a:xfrm>
            <a:off x="839172" y="800906"/>
            <a:ext cx="5609253" cy="5353832"/>
          </a:xfrm>
          <a:prstGeom prst="rect">
            <a:avLst/>
          </a:prstGeom>
          <a:solidFill>
            <a:schemeClr val="bg1">
              <a:lumMod val="75000"/>
            </a:schemeClr>
          </a:solidFill>
        </p:spPr>
        <p:txBody>
          <a:bodyPr/>
          <a:lstStyle>
            <a:lvl1pPr marL="0" indent="0" algn="l">
              <a:buNone/>
              <a:defRPr sz="1800">
                <a:solidFill>
                  <a:schemeClr val="bg1"/>
                </a:solidFill>
              </a:defRPr>
            </a:lvl1pPr>
            <a:lvl2pPr marL="457200" indent="0">
              <a:buNone/>
              <a:defRPr sz="1800">
                <a:solidFill>
                  <a:schemeClr val="tx1"/>
                </a:solidFill>
              </a:defRPr>
            </a:lvl2pPr>
          </a:lstStyle>
          <a:p>
            <a:pPr lvl="1"/>
            <a:endParaRPr lang="en-IN"/>
          </a:p>
          <a:p>
            <a:pPr lvl="1"/>
            <a:endParaRPr lang="en-IN"/>
          </a:p>
        </p:txBody>
      </p:sp>
      <p:sp>
        <p:nvSpPr>
          <p:cNvPr id="9" name="Rectangle 8">
            <a:extLst>
              <a:ext uri="{FF2B5EF4-FFF2-40B4-BE49-F238E27FC236}">
                <a16:creationId xmlns:a16="http://schemas.microsoft.com/office/drawing/2014/main" id="{1C70F6F6-0BD0-4CCE-B457-E77E2F621CFC}"/>
              </a:ext>
            </a:extLst>
          </p:cNvPr>
          <p:cNvSpPr/>
          <p:nvPr userDrawn="1"/>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055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0" y="0"/>
            <a:ext cx="12192000" cy="3400425"/>
          </a:xfrm>
          <a:solidFill>
            <a:schemeClr val="bg1">
              <a:lumMod val="75000"/>
            </a:schemeClr>
          </a:solidFill>
        </p:spPr>
        <p:txBody>
          <a:bodyPr/>
          <a:lstStyle/>
          <a:p>
            <a:endParaRPr lang="en-US"/>
          </a:p>
        </p:txBody>
      </p:sp>
    </p:spTree>
    <p:extLst>
      <p:ext uri="{BB962C8B-B14F-4D97-AF65-F5344CB8AC3E}">
        <p14:creationId xmlns:p14="http://schemas.microsoft.com/office/powerpoint/2010/main" val="7799077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44BBF0-4950-4C49-B9F7-41904CC2C3FD}" type="datetimeFigureOut">
              <a:rPr lang="en-US" smtClean="0"/>
              <a:t>8/29/2023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949117-995F-464E-ADB4-4D45FB14F439}" type="slidenum">
              <a:rPr lang="en-US" smtClean="0"/>
              <a:t>‹#›</a:t>
            </a:fld>
            <a:endParaRPr lang="en-US"/>
          </a:p>
        </p:txBody>
      </p:sp>
      <p:sp>
        <p:nvSpPr>
          <p:cNvPr id="7" name="Picture Placeholder 6"/>
          <p:cNvSpPr>
            <a:spLocks noGrp="1"/>
          </p:cNvSpPr>
          <p:nvPr>
            <p:ph type="pic" sz="quarter" idx="13"/>
          </p:nvPr>
        </p:nvSpPr>
        <p:spPr>
          <a:xfrm>
            <a:off x="762000" y="2132015"/>
            <a:ext cx="3556000" cy="2395538"/>
          </a:xfrm>
          <a:solidFill>
            <a:schemeClr val="bg1">
              <a:lumMod val="75000"/>
            </a:schemeClr>
          </a:solidFill>
        </p:spPr>
        <p:txBody>
          <a:bodyPr/>
          <a:lstStyle/>
          <a:p>
            <a:endParaRPr lang="en-US"/>
          </a:p>
        </p:txBody>
      </p:sp>
      <p:sp>
        <p:nvSpPr>
          <p:cNvPr id="8" name="Picture Placeholder 6"/>
          <p:cNvSpPr>
            <a:spLocks noGrp="1"/>
          </p:cNvSpPr>
          <p:nvPr>
            <p:ph type="pic" sz="quarter" idx="14"/>
          </p:nvPr>
        </p:nvSpPr>
        <p:spPr>
          <a:xfrm>
            <a:off x="4318000" y="2132015"/>
            <a:ext cx="3556000" cy="2395538"/>
          </a:xfrm>
          <a:solidFill>
            <a:schemeClr val="bg1">
              <a:lumMod val="75000"/>
            </a:schemeClr>
          </a:solidFill>
        </p:spPr>
        <p:txBody>
          <a:bodyPr/>
          <a:lstStyle/>
          <a:p>
            <a:endParaRPr lang="en-US"/>
          </a:p>
        </p:txBody>
      </p:sp>
      <p:sp>
        <p:nvSpPr>
          <p:cNvPr id="9" name="Picture Placeholder 6"/>
          <p:cNvSpPr>
            <a:spLocks noGrp="1"/>
          </p:cNvSpPr>
          <p:nvPr>
            <p:ph type="pic" sz="quarter" idx="15"/>
          </p:nvPr>
        </p:nvSpPr>
        <p:spPr>
          <a:xfrm>
            <a:off x="7874000" y="2132015"/>
            <a:ext cx="3556000" cy="2395538"/>
          </a:xfrm>
          <a:solidFill>
            <a:schemeClr val="bg1">
              <a:lumMod val="75000"/>
            </a:schemeClr>
          </a:solidFill>
        </p:spPr>
        <p:txBody>
          <a:bodyPr/>
          <a:lstStyle/>
          <a:p>
            <a:endParaRPr lang="en-US"/>
          </a:p>
        </p:txBody>
      </p:sp>
    </p:spTree>
    <p:extLst>
      <p:ext uri="{BB962C8B-B14F-4D97-AF65-F5344CB8AC3E}">
        <p14:creationId xmlns:p14="http://schemas.microsoft.com/office/powerpoint/2010/main" val="259868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3224E5FF-AF44-44B8-B5B0-E78C947D3C2E}"/>
              </a:ext>
            </a:extLst>
          </p:cNvPr>
          <p:cNvSpPr txBox="1">
            <a:spLocks/>
          </p:cNvSpPr>
          <p:nvPr userDrawn="1"/>
        </p:nvSpPr>
        <p:spPr>
          <a:xfrm>
            <a:off x="838200" y="786537"/>
            <a:ext cx="5620789" cy="53904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a:p>
        </p:txBody>
      </p:sp>
    </p:spTree>
    <p:extLst>
      <p:ext uri="{BB962C8B-B14F-4D97-AF65-F5344CB8AC3E}">
        <p14:creationId xmlns:p14="http://schemas.microsoft.com/office/powerpoint/2010/main" val="2272620766"/>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https://www.youtube.com/embed/nLPZzUp3Ues?feature=oembed"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B3B01F-9D5A-4F49-A6F8-CF67F695CEBC}"/>
              </a:ext>
            </a:extLst>
          </p:cNvPr>
          <p:cNvSpPr/>
          <p:nvPr/>
        </p:nvSpPr>
        <p:spPr>
          <a:xfrm>
            <a:off x="0" y="0"/>
            <a:ext cx="713232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00F62D1-6AF0-4A87-8052-7DAFA3F3F340}"/>
              </a:ext>
            </a:extLst>
          </p:cNvPr>
          <p:cNvSpPr txBox="1"/>
          <p:nvPr/>
        </p:nvSpPr>
        <p:spPr>
          <a:xfrm>
            <a:off x="2742825" y="1646692"/>
            <a:ext cx="4942855" cy="1600438"/>
          </a:xfrm>
          <a:prstGeom prst="rect">
            <a:avLst/>
          </a:prstGeom>
          <a:noFill/>
        </p:spPr>
        <p:txBody>
          <a:bodyPr wrap="square" lIns="91440" tIns="45720" rIns="91440" bIns="45720" rtlCol="0" anchor="t">
            <a:spAutoFit/>
          </a:bodyPr>
          <a:lstStyle/>
          <a:p>
            <a:r>
              <a:rPr lang="en-US" sz="4000" dirty="0">
                <a:latin typeface="Larsseit"/>
                <a:cs typeface="Poppins Bold"/>
              </a:rPr>
              <a:t>Security: How Money Works</a:t>
            </a:r>
            <a:endParaRPr lang="en-US" dirty="0"/>
          </a:p>
          <a:p>
            <a:r>
              <a:rPr lang="en-US" dirty="0">
                <a:latin typeface="Larsseit"/>
                <a:cs typeface="Poppins Bold"/>
              </a:rPr>
              <a:t>Where does your money go?</a:t>
            </a:r>
            <a:endParaRPr lang="en-US" dirty="0">
              <a:latin typeface="Larsseit"/>
            </a:endParaRPr>
          </a:p>
        </p:txBody>
      </p:sp>
      <p:sp>
        <p:nvSpPr>
          <p:cNvPr id="5" name="TextBox 4">
            <a:extLst>
              <a:ext uri="{FF2B5EF4-FFF2-40B4-BE49-F238E27FC236}">
                <a16:creationId xmlns:a16="http://schemas.microsoft.com/office/drawing/2014/main" id="{E47EA6CF-E34B-4174-88C7-70AE510256DC}"/>
              </a:ext>
            </a:extLst>
          </p:cNvPr>
          <p:cNvSpPr txBox="1"/>
          <p:nvPr/>
        </p:nvSpPr>
        <p:spPr>
          <a:xfrm>
            <a:off x="8081979" y="3782585"/>
            <a:ext cx="3269673" cy="2352952"/>
          </a:xfrm>
          <a:prstGeom prst="rect">
            <a:avLst/>
          </a:prstGeom>
          <a:noFill/>
        </p:spPr>
        <p:txBody>
          <a:bodyPr wrap="square" lIns="91440" tIns="45720" rIns="91440" bIns="45720" rtlCol="0" anchor="t">
            <a:spAutoFit/>
          </a:bodyPr>
          <a:lstStyle/>
          <a:p>
            <a:pPr marL="342900" indent="-342900">
              <a:lnSpc>
                <a:spcPct val="150000"/>
              </a:lnSpc>
              <a:buFont typeface="Arial"/>
              <a:buChar char="•"/>
            </a:pPr>
            <a:r>
              <a:rPr lang="en-GB" sz="2000" dirty="0">
                <a:solidFill>
                  <a:srgbClr val="191919"/>
                </a:solidFill>
                <a:latin typeface="Larsseit"/>
              </a:rPr>
              <a:t>It’s Vacation Time! </a:t>
            </a:r>
            <a:endParaRPr lang="en-US" sz="2000" dirty="0">
              <a:solidFill>
                <a:srgbClr val="404040"/>
              </a:solidFill>
              <a:latin typeface="Larsseit"/>
            </a:endParaRPr>
          </a:p>
          <a:p>
            <a:pPr marL="342900" indent="-342900">
              <a:lnSpc>
                <a:spcPct val="150000"/>
              </a:lnSpc>
              <a:buFont typeface="Arial"/>
              <a:buChar char="•"/>
            </a:pPr>
            <a:r>
              <a:rPr lang="en-GB" sz="2000" dirty="0">
                <a:solidFill>
                  <a:srgbClr val="191919"/>
                </a:solidFill>
                <a:latin typeface="Larsseit"/>
              </a:rPr>
              <a:t>Budgeting: Where Does Your Money Go?</a:t>
            </a:r>
            <a:endParaRPr lang="en-US" sz="2000" dirty="0">
              <a:solidFill>
                <a:srgbClr val="404040"/>
              </a:solidFill>
              <a:latin typeface="Larsseit"/>
            </a:endParaRPr>
          </a:p>
          <a:p>
            <a:pPr marL="342900" indent="-342900">
              <a:lnSpc>
                <a:spcPct val="150000"/>
              </a:lnSpc>
              <a:buFont typeface="Arial"/>
              <a:buChar char="•"/>
            </a:pPr>
            <a:r>
              <a:rPr lang="en-GB" sz="2000" b="0" i="0" dirty="0">
                <a:solidFill>
                  <a:srgbClr val="000000"/>
                </a:solidFill>
                <a:effectLst/>
                <a:latin typeface="Larsseit"/>
              </a:rPr>
              <a:t>​</a:t>
            </a:r>
            <a:r>
              <a:rPr lang="en-GB" sz="2000" dirty="0">
                <a:solidFill>
                  <a:srgbClr val="000000"/>
                </a:solidFill>
                <a:latin typeface="Larsseit"/>
              </a:rPr>
              <a:t>Vacation Planning </a:t>
            </a:r>
            <a:endParaRPr lang="en-US" sz="2000" dirty="0">
              <a:solidFill>
                <a:srgbClr val="404040"/>
              </a:solidFill>
              <a:latin typeface="Larsseit"/>
            </a:endParaRPr>
          </a:p>
          <a:p>
            <a:pPr marL="342900" indent="-342900">
              <a:lnSpc>
                <a:spcPct val="150000"/>
              </a:lnSpc>
              <a:buFont typeface="Arial"/>
              <a:buChar char="•"/>
            </a:pPr>
            <a:r>
              <a:rPr lang="en-US" sz="2000" dirty="0">
                <a:latin typeface="Larsseit"/>
                <a:ea typeface="Muli" charset="0"/>
                <a:cs typeface="Muli" charset="0"/>
              </a:rPr>
              <a:t>Reflection and Debrief</a:t>
            </a:r>
            <a:endParaRPr lang="en-GB" sz="2000" dirty="0">
              <a:latin typeface="Larsseit"/>
              <a:ea typeface="Muli" charset="0"/>
              <a:cs typeface="Muli" charset="0"/>
            </a:endParaRPr>
          </a:p>
        </p:txBody>
      </p:sp>
      <p:grpSp>
        <p:nvGrpSpPr>
          <p:cNvPr id="7" name="Group 6">
            <a:extLst>
              <a:ext uri="{FF2B5EF4-FFF2-40B4-BE49-F238E27FC236}">
                <a16:creationId xmlns:a16="http://schemas.microsoft.com/office/drawing/2014/main" id="{B429EBE8-D2DF-452B-BE32-9D4BA229B656}"/>
              </a:ext>
            </a:extLst>
          </p:cNvPr>
          <p:cNvGrpSpPr/>
          <p:nvPr/>
        </p:nvGrpSpPr>
        <p:grpSpPr>
          <a:xfrm>
            <a:off x="1203173" y="3429000"/>
            <a:ext cx="8432234" cy="194242"/>
            <a:chOff x="1285523" y="3560341"/>
            <a:chExt cx="8432234" cy="194242"/>
          </a:xfrm>
          <a:solidFill>
            <a:srgbClr val="222E69"/>
          </a:solidFill>
        </p:grpSpPr>
        <p:sp>
          <p:nvSpPr>
            <p:cNvPr id="8" name="Rectangle 7">
              <a:extLst>
                <a:ext uri="{FF2B5EF4-FFF2-40B4-BE49-F238E27FC236}">
                  <a16:creationId xmlns:a16="http://schemas.microsoft.com/office/drawing/2014/main" id="{C7486271-DEDF-444C-BCBF-CF2BAFFC99DD}"/>
                </a:ext>
              </a:extLst>
            </p:cNvPr>
            <p:cNvSpPr/>
            <p:nvPr/>
          </p:nvSpPr>
          <p:spPr>
            <a:xfrm>
              <a:off x="1285523" y="3631045"/>
              <a:ext cx="8432234" cy="6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A40B649-C2C6-4096-AC4D-56239E97831E}"/>
                </a:ext>
              </a:extLst>
            </p:cNvPr>
            <p:cNvSpPr/>
            <p:nvPr/>
          </p:nvSpPr>
          <p:spPr>
            <a:xfrm>
              <a:off x="1285523"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63F6EDB-34CE-4DD5-BCA8-6530B0055C02}"/>
                </a:ext>
              </a:extLst>
            </p:cNvPr>
            <p:cNvSpPr/>
            <p:nvPr/>
          </p:nvSpPr>
          <p:spPr>
            <a:xfrm>
              <a:off x="3870960" y="3560480"/>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DDD2FDC-5202-43AA-98BD-24B5AC00027A}"/>
                </a:ext>
              </a:extLst>
            </p:cNvPr>
            <p:cNvSpPr/>
            <p:nvPr/>
          </p:nvSpPr>
          <p:spPr>
            <a:xfrm>
              <a:off x="6456397" y="3560619"/>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2F07CB-F338-4438-9D85-48E0E8C2B699}"/>
                </a:ext>
              </a:extLst>
            </p:cNvPr>
            <p:cNvSpPr/>
            <p:nvPr/>
          </p:nvSpPr>
          <p:spPr>
            <a:xfrm>
              <a:off x="9523793" y="3560341"/>
              <a:ext cx="193964" cy="1939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9834BB22-CABC-4875-A632-2FC91CCBD547}"/>
              </a:ext>
            </a:extLst>
          </p:cNvPr>
          <p:cNvSpPr txBox="1"/>
          <p:nvPr/>
        </p:nvSpPr>
        <p:spPr>
          <a:xfrm>
            <a:off x="136855" y="182353"/>
            <a:ext cx="990977" cy="369332"/>
          </a:xfrm>
          <a:prstGeom prst="rect">
            <a:avLst/>
          </a:prstGeom>
          <a:noFill/>
        </p:spPr>
        <p:txBody>
          <a:bodyPr wrap="none" lIns="91440" tIns="45720" rIns="91440" bIns="45720" rtlCol="0" anchor="t">
            <a:spAutoFit/>
          </a:bodyPr>
          <a:lstStyle/>
          <a:p>
            <a:r>
              <a:rPr lang="en-US" dirty="0">
                <a:latin typeface="Larsseit"/>
                <a:ea typeface="Poppins Bold" charset="0"/>
                <a:cs typeface="Poppins Bold"/>
              </a:rPr>
              <a:t>Lesson 3</a:t>
            </a:r>
          </a:p>
        </p:txBody>
      </p:sp>
      <p:pic>
        <p:nvPicPr>
          <p:cNvPr id="6" name="Picture 5" descr="Shape&#10;&#10;Description automatically generated">
            <a:extLst>
              <a:ext uri="{FF2B5EF4-FFF2-40B4-BE49-F238E27FC236}">
                <a16:creationId xmlns:a16="http://schemas.microsoft.com/office/drawing/2014/main" id="{3078A5A8-DBCA-46C8-9CDB-630B1968E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173" y="1438086"/>
            <a:ext cx="1402099" cy="1402099"/>
          </a:xfrm>
          <a:prstGeom prst="rect">
            <a:avLst/>
          </a:prstGeom>
        </p:spPr>
      </p:pic>
    </p:spTree>
    <p:extLst>
      <p:ext uri="{BB962C8B-B14F-4D97-AF65-F5344CB8AC3E}">
        <p14:creationId xmlns:p14="http://schemas.microsoft.com/office/powerpoint/2010/main" val="70097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1</a:t>
            </a: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a:xfrm>
            <a:off x="6819900" y="2398382"/>
            <a:ext cx="5019675" cy="4097338"/>
          </a:xfrm>
        </p:spPr>
        <p:txBody>
          <a:bodyPr lIns="91440" tIns="45720" rIns="91440" bIns="45720" anchor="t"/>
          <a:lstStyle/>
          <a:p>
            <a:endParaRPr lang="en-IN" sz="2400" dirty="0">
              <a:latin typeface="Larsseit"/>
              <a:cs typeface="Calibri"/>
            </a:endParaRPr>
          </a:p>
          <a:p>
            <a:r>
              <a:rPr lang="en-IN" sz="2400" dirty="0">
                <a:latin typeface="Larsseit"/>
                <a:cs typeface="Calibri"/>
              </a:rPr>
              <a:t>Look through the vacation brochures.</a:t>
            </a:r>
          </a:p>
          <a:p>
            <a:r>
              <a:rPr lang="en-IN" sz="2400" dirty="0">
                <a:latin typeface="Larsseit"/>
                <a:cs typeface="Calibri"/>
              </a:rPr>
              <a:t>Choose your one dream vacation. </a:t>
            </a:r>
          </a:p>
          <a:p>
            <a:r>
              <a:rPr lang="en-IN" sz="2400" dirty="0">
                <a:latin typeface="Larsseit"/>
                <a:cs typeface="Calibri"/>
              </a:rPr>
              <a:t>Stand</a:t>
            </a:r>
            <a:r>
              <a:rPr lang="en-IN" sz="2400" dirty="0">
                <a:latin typeface="Larsseit"/>
                <a:ea typeface="Calibri" panose="020F0502020204030204" pitchFamily="34" charset="0"/>
                <a:cs typeface="Calibri" panose="020F0502020204030204" pitchFamily="34" charset="0"/>
              </a:rPr>
              <a:t>–</a:t>
            </a:r>
            <a:r>
              <a:rPr lang="en-IN" sz="2400" dirty="0">
                <a:latin typeface="Larsseit"/>
                <a:cs typeface="Calibri"/>
              </a:rPr>
              <a:t>Share</a:t>
            </a:r>
            <a:r>
              <a:rPr lang="en-IN" sz="2400" dirty="0">
                <a:latin typeface="Larsseit"/>
                <a:ea typeface="Calibri" panose="020F0502020204030204" pitchFamily="34" charset="0"/>
                <a:cs typeface="Calibri" panose="020F0502020204030204" pitchFamily="34" charset="0"/>
              </a:rPr>
              <a:t>–</a:t>
            </a:r>
            <a:r>
              <a:rPr lang="en-IN" sz="2400" dirty="0">
                <a:latin typeface="Larsseit"/>
                <a:cs typeface="Calibri"/>
              </a:rPr>
              <a:t>Sit: Share with your group members which vacation you chose and why you want to go there.</a:t>
            </a:r>
          </a:p>
          <a:p>
            <a:endParaRPr lang="en-IN" sz="2400" dirty="0">
              <a:latin typeface="Larsseit"/>
              <a:cs typeface="Calibri"/>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A group of people jumping in the air&#10;&#10;Description automatically generated">
            <a:extLst>
              <a:ext uri="{FF2B5EF4-FFF2-40B4-BE49-F238E27FC236}">
                <a16:creationId xmlns:a16="http://schemas.microsoft.com/office/drawing/2014/main" id="{98C42081-EE37-97A9-7037-FD19FF4E97C4}"/>
              </a:ext>
            </a:extLst>
          </p:cNvPr>
          <p:cNvPicPr>
            <a:picLocks noGrp="1" noChangeAspect="1"/>
          </p:cNvPicPr>
          <p:nvPr>
            <p:ph sz="quarter" idx="11"/>
          </p:nvPr>
        </p:nvPicPr>
        <p:blipFill>
          <a:blip r:embed="rId2"/>
          <a:stretch>
            <a:fillRect/>
          </a:stretch>
        </p:blipFill>
        <p:spPr>
          <a:xfrm>
            <a:off x="839172" y="1901451"/>
            <a:ext cx="5609253" cy="3152742"/>
          </a:xfrm>
        </p:spPr>
      </p:pic>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819900" y="1949285"/>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charset="0"/>
              </a:rPr>
              <a:t>It’s Vacation Time!</a:t>
            </a:r>
            <a:endParaRPr lang="en-US" dirty="0"/>
          </a:p>
        </p:txBody>
      </p:sp>
    </p:spTree>
    <p:extLst>
      <p:ext uri="{BB962C8B-B14F-4D97-AF65-F5344CB8AC3E}">
        <p14:creationId xmlns:p14="http://schemas.microsoft.com/office/powerpoint/2010/main" val="342990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57927" cy="369332"/>
          </a:xfrm>
          <a:prstGeom prst="rect">
            <a:avLst/>
          </a:prstGeom>
          <a:noFill/>
        </p:spPr>
        <p:txBody>
          <a:bodyPr wrap="none" rtlCol="0">
            <a:spAutoFit/>
          </a:bodyPr>
          <a:lstStyle/>
          <a:p>
            <a:r>
              <a:rPr lang="en-US">
                <a:solidFill>
                  <a:schemeClr val="tx1">
                    <a:lumMod val="90000"/>
                    <a:lumOff val="10000"/>
                  </a:schemeClr>
                </a:solidFill>
                <a:latin typeface="Larsseit" pitchFamily="50" charset="0"/>
                <a:ea typeface="Poppins Bold" charset="0"/>
                <a:cs typeface="Poppins Bold" charset="0"/>
              </a:rPr>
              <a:t>Slide 2</a:t>
            </a: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p:txBody>
          <a:bodyPr lIns="91440" tIns="45720" rIns="91440" bIns="45720" anchor="t"/>
          <a:lstStyle/>
          <a:p>
            <a:endParaRPr lang="en-IN" dirty="0">
              <a:cs typeface="Calibri"/>
            </a:endParaRPr>
          </a:p>
          <a:p>
            <a:endParaRPr lang="en-IN" sz="3200" dirty="0">
              <a:cs typeface="Calibri"/>
            </a:endParaRPr>
          </a:p>
          <a:p>
            <a:endParaRPr lang="en-IN" dirty="0">
              <a:cs typeface="Calibri"/>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627285" y="1942189"/>
            <a:ext cx="5860739"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Budgeting: Where Does Your Money Go?</a:t>
            </a:r>
            <a:endParaRPr lang="en-US" dirty="0">
              <a:cs typeface="Poppins Bold"/>
            </a:endParaRPr>
          </a:p>
        </p:txBody>
      </p:sp>
      <p:pic>
        <p:nvPicPr>
          <p:cNvPr id="9" name="Online Media 8" title="SAVING, SPENDING, SHARING, BUDGET A Financial Literacy Musical Adventure for Planning Your Money">
            <a:hlinkClick r:id="" action="ppaction://media"/>
            <a:extLst>
              <a:ext uri="{FF2B5EF4-FFF2-40B4-BE49-F238E27FC236}">
                <a16:creationId xmlns:a16="http://schemas.microsoft.com/office/drawing/2014/main" id="{F78338D0-E529-625C-CAAE-DB701195561A}"/>
              </a:ext>
            </a:extLst>
          </p:cNvPr>
          <p:cNvPicPr>
            <a:picLocks noGrp="1" noRot="1" noChangeAspect="1"/>
          </p:cNvPicPr>
          <p:nvPr>
            <p:ph sz="quarter" idx="11"/>
            <a:videoFile r:link="rId1"/>
          </p:nvPr>
        </p:nvPicPr>
        <p:blipFill>
          <a:blip r:embed="rId4"/>
          <a:stretch>
            <a:fillRect/>
          </a:stretch>
        </p:blipFill>
        <p:spPr>
          <a:xfrm>
            <a:off x="1358106" y="1763713"/>
            <a:ext cx="4572000" cy="3429000"/>
          </a:xfrm>
        </p:spPr>
      </p:pic>
      <p:sp>
        <p:nvSpPr>
          <p:cNvPr id="10" name="TextBox 9">
            <a:extLst>
              <a:ext uri="{FF2B5EF4-FFF2-40B4-BE49-F238E27FC236}">
                <a16:creationId xmlns:a16="http://schemas.microsoft.com/office/drawing/2014/main" id="{FAE1CCFC-6C17-FB94-C775-35D6DDE39B40}"/>
              </a:ext>
            </a:extLst>
          </p:cNvPr>
          <p:cNvSpPr txBox="1"/>
          <p:nvPr/>
        </p:nvSpPr>
        <p:spPr>
          <a:xfrm>
            <a:off x="6613864" y="2522737"/>
            <a:ext cx="5208232"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latin typeface="Larsseit"/>
                <a:cs typeface="Calibri"/>
              </a:rPr>
              <a:t>Your teacher will help you with budgeting.</a:t>
            </a:r>
            <a:endParaRPr lang="en-US" dirty="0">
              <a:latin typeface="Larsseit"/>
              <a:cs typeface="Calibri"/>
            </a:endParaRPr>
          </a:p>
          <a:p>
            <a:endParaRPr lang="en-US" i="1" dirty="0">
              <a:latin typeface="Larsseit"/>
              <a:cs typeface="Calibri"/>
            </a:endParaRPr>
          </a:p>
          <a:p>
            <a:pPr marL="342900" indent="-342900">
              <a:buAutoNum type="arabicPeriod"/>
            </a:pPr>
            <a:r>
              <a:rPr lang="en-US" dirty="0">
                <a:latin typeface="Larsseit"/>
                <a:cs typeface="Calibri"/>
              </a:rPr>
              <a:t>Using the vacation brochure and the graphic organizer, calculate how much money you need to save to take your dream vacation.</a:t>
            </a:r>
          </a:p>
          <a:p>
            <a:pPr marL="342900" indent="-342900">
              <a:buAutoNum type="arabicPeriod"/>
            </a:pPr>
            <a:r>
              <a:rPr lang="en-US" dirty="0">
                <a:latin typeface="Larsseit"/>
                <a:cs typeface="Calibri"/>
              </a:rPr>
              <a:t>Color the level of savings you need in the Vacation Jar.</a:t>
            </a:r>
          </a:p>
          <a:p>
            <a:pPr marL="342900" indent="-342900">
              <a:buAutoNum type="arabicPeriod"/>
            </a:pPr>
            <a:r>
              <a:rPr lang="en-US" dirty="0">
                <a:latin typeface="Larsseit"/>
                <a:cs typeface="Calibri"/>
              </a:rPr>
              <a:t>Choose your career.</a:t>
            </a:r>
          </a:p>
          <a:p>
            <a:pPr marL="342900" indent="-342900">
              <a:buAutoNum type="arabicPeriod"/>
            </a:pPr>
            <a:r>
              <a:rPr lang="en-US" dirty="0">
                <a:latin typeface="Larsseit"/>
                <a:cs typeface="Calibri"/>
              </a:rPr>
              <a:t>Calculate your 10-month income.</a:t>
            </a:r>
          </a:p>
          <a:p>
            <a:pPr marL="342900" indent="-342900">
              <a:buAutoNum type="arabicPeriod"/>
            </a:pPr>
            <a:r>
              <a:rPr lang="en-US" dirty="0">
                <a:latin typeface="Larsseit"/>
                <a:cs typeface="Calibri"/>
              </a:rPr>
              <a:t>Calculate your monthly expenses.</a:t>
            </a:r>
          </a:p>
          <a:p>
            <a:pPr marL="342900" indent="-342900">
              <a:buAutoNum type="arabicPeriod"/>
            </a:pPr>
            <a:r>
              <a:rPr lang="en-US" dirty="0">
                <a:latin typeface="Larsseit"/>
                <a:cs typeface="Calibri"/>
              </a:rPr>
              <a:t>Calculate how much savings you need for emergencies.</a:t>
            </a:r>
          </a:p>
          <a:p>
            <a:pPr marL="342900" indent="-342900">
              <a:buAutoNum type="arabicPeriod"/>
            </a:pPr>
            <a:r>
              <a:rPr lang="en-US" dirty="0">
                <a:latin typeface="Larsseit"/>
                <a:cs typeface="Calibri"/>
              </a:rPr>
              <a:t>Color the level of emergency savings you need in the Savings Jar.</a:t>
            </a:r>
          </a:p>
        </p:txBody>
      </p:sp>
    </p:spTree>
    <p:extLst>
      <p:ext uri="{BB962C8B-B14F-4D97-AF65-F5344CB8AC3E}">
        <p14:creationId xmlns:p14="http://schemas.microsoft.com/office/powerpoint/2010/main" val="3956713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3</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p:txBody>
          <a:bodyPr lIns="91440" tIns="45720" rIns="91440" bIns="45720" anchor="t"/>
          <a:lstStyle/>
          <a:p>
            <a:endParaRPr lang="en-IN" dirty="0">
              <a:cs typeface="Calibri"/>
            </a:endParaRPr>
          </a:p>
          <a:p>
            <a:endParaRPr lang="en-IN" sz="3200" dirty="0">
              <a:cs typeface="Calibri"/>
            </a:endParaRPr>
          </a:p>
          <a:p>
            <a:endParaRPr lang="en-IN" dirty="0">
              <a:cs typeface="Calibri"/>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584271" y="1901451"/>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Vacation Planning</a:t>
            </a:r>
            <a:endParaRPr lang="en-US" dirty="0">
              <a:cs typeface="Poppins Bold"/>
            </a:endParaRPr>
          </a:p>
        </p:txBody>
      </p:sp>
      <p:pic>
        <p:nvPicPr>
          <p:cNvPr id="10" name="Content Placeholder 9" descr="A piggy bank with a row of coins&#10;&#10;Description automatically generated">
            <a:extLst>
              <a:ext uri="{FF2B5EF4-FFF2-40B4-BE49-F238E27FC236}">
                <a16:creationId xmlns:a16="http://schemas.microsoft.com/office/drawing/2014/main" id="{2FCD4C11-7A07-BCC3-2532-85661FCBC6A7}"/>
              </a:ext>
            </a:extLst>
          </p:cNvPr>
          <p:cNvPicPr>
            <a:picLocks noGrp="1" noChangeAspect="1"/>
          </p:cNvPicPr>
          <p:nvPr>
            <p:ph sz="quarter" idx="11"/>
          </p:nvPr>
        </p:nvPicPr>
        <p:blipFill>
          <a:blip r:embed="rId3"/>
          <a:stretch>
            <a:fillRect/>
          </a:stretch>
        </p:blipFill>
        <p:spPr>
          <a:xfrm>
            <a:off x="839172" y="1901451"/>
            <a:ext cx="5609253" cy="3152742"/>
          </a:xfrm>
        </p:spPr>
      </p:pic>
      <p:sp>
        <p:nvSpPr>
          <p:cNvPr id="9" name="TextBox 8">
            <a:extLst>
              <a:ext uri="{FF2B5EF4-FFF2-40B4-BE49-F238E27FC236}">
                <a16:creationId xmlns:a16="http://schemas.microsoft.com/office/drawing/2014/main" id="{08533529-63D1-CCF6-11FF-4305612FAC02}"/>
              </a:ext>
            </a:extLst>
          </p:cNvPr>
          <p:cNvSpPr txBox="1"/>
          <p:nvPr/>
        </p:nvSpPr>
        <p:spPr>
          <a:xfrm>
            <a:off x="6584271" y="2411767"/>
            <a:ext cx="5332519"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Larsseit"/>
                <a:cs typeface="Calibri"/>
              </a:rPr>
              <a:t>Go back to your vacation plans and make changes based on how much you saved.</a:t>
            </a:r>
          </a:p>
          <a:p>
            <a:endParaRPr lang="en-US" dirty="0">
              <a:latin typeface="Larsseit"/>
              <a:cs typeface="Calibri"/>
            </a:endParaRPr>
          </a:p>
          <a:p>
            <a:r>
              <a:rPr lang="en-IN" sz="1800" dirty="0">
                <a:latin typeface="Larsseit"/>
                <a:cs typeface="Calibri"/>
              </a:rPr>
              <a:t>Stand</a:t>
            </a:r>
            <a:r>
              <a:rPr lang="en-IN" sz="1800" dirty="0">
                <a:latin typeface="Larsseit"/>
                <a:ea typeface="Calibri" panose="020F0502020204030204" pitchFamily="34" charset="0"/>
                <a:cs typeface="Calibri" panose="020F0502020204030204" pitchFamily="34" charset="0"/>
              </a:rPr>
              <a:t>–</a:t>
            </a:r>
            <a:r>
              <a:rPr lang="en-IN" sz="1800" dirty="0">
                <a:latin typeface="Larsseit"/>
                <a:cs typeface="Calibri"/>
              </a:rPr>
              <a:t>Share</a:t>
            </a:r>
            <a:r>
              <a:rPr lang="en-IN" sz="1800" dirty="0">
                <a:latin typeface="Larsseit"/>
                <a:ea typeface="Calibri" panose="020F0502020204030204" pitchFamily="34" charset="0"/>
                <a:cs typeface="Calibri" panose="020F0502020204030204" pitchFamily="34" charset="0"/>
              </a:rPr>
              <a:t>–</a:t>
            </a:r>
            <a:r>
              <a:rPr lang="en-IN" sz="1800" dirty="0">
                <a:latin typeface="Larsseit"/>
                <a:cs typeface="Calibri"/>
              </a:rPr>
              <a:t>Sit</a:t>
            </a:r>
            <a:r>
              <a:rPr lang="en-US" dirty="0">
                <a:latin typeface="Larsseit"/>
                <a:cs typeface="Calibri"/>
              </a:rPr>
              <a:t>: With your group, share your dream vacation plans; their earnings, spending, and savings results; and the vacation you can afford to take.</a:t>
            </a:r>
            <a:endParaRPr lang="en-US" dirty="0">
              <a:latin typeface="Larsseit"/>
            </a:endParaRPr>
          </a:p>
          <a:p>
            <a:endParaRPr lang="en-US" dirty="0">
              <a:latin typeface="Larsseit"/>
              <a:cs typeface="Calibri"/>
            </a:endParaRPr>
          </a:p>
          <a:p>
            <a:r>
              <a:rPr lang="en-US" dirty="0">
                <a:latin typeface="Larsseit"/>
                <a:cs typeface="Calibri"/>
              </a:rPr>
              <a:t>Work with the group members to create a poster detailing your vacation plans. </a:t>
            </a:r>
          </a:p>
          <a:p>
            <a:endParaRPr lang="en-US" dirty="0">
              <a:latin typeface="Larsseit"/>
              <a:cs typeface="Calibri"/>
            </a:endParaRPr>
          </a:p>
          <a:p>
            <a:r>
              <a:rPr lang="en-US" dirty="0">
                <a:latin typeface="Larsseit"/>
                <a:cs typeface="Calibri"/>
              </a:rPr>
              <a:t>On the poster, share what you planned for your dream vacations and explain why you each did or did not meet your savings and vacation savings goals.</a:t>
            </a:r>
          </a:p>
          <a:p>
            <a:pPr algn="l"/>
            <a:endParaRPr lang="en-US" dirty="0">
              <a:latin typeface="Larsseit"/>
              <a:cs typeface="Calibri"/>
            </a:endParaRPr>
          </a:p>
        </p:txBody>
      </p:sp>
    </p:spTree>
    <p:extLst>
      <p:ext uri="{BB962C8B-B14F-4D97-AF65-F5344CB8AC3E}">
        <p14:creationId xmlns:p14="http://schemas.microsoft.com/office/powerpoint/2010/main" val="2077922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88FC81-A965-436D-A208-945BCF7C7316}"/>
              </a:ext>
            </a:extLst>
          </p:cNvPr>
          <p:cNvSpPr txBox="1"/>
          <p:nvPr/>
        </p:nvSpPr>
        <p:spPr>
          <a:xfrm>
            <a:off x="765741" y="434680"/>
            <a:ext cx="803425" cy="369332"/>
          </a:xfrm>
          <a:prstGeom prst="rect">
            <a:avLst/>
          </a:prstGeom>
          <a:noFill/>
        </p:spPr>
        <p:txBody>
          <a:bodyPr wrap="none" lIns="91440" tIns="45720" rIns="91440" bIns="45720" rtlCol="0" anchor="t">
            <a:spAutoFit/>
          </a:bodyPr>
          <a:lstStyle/>
          <a:p>
            <a:r>
              <a:rPr lang="en-US" dirty="0">
                <a:solidFill>
                  <a:schemeClr val="tx1">
                    <a:lumMod val="90000"/>
                    <a:lumOff val="10000"/>
                  </a:schemeClr>
                </a:solidFill>
                <a:latin typeface="Larsseit"/>
                <a:ea typeface="Poppins Bold" charset="0"/>
                <a:cs typeface="Poppins Bold"/>
              </a:rPr>
              <a:t>Slide 4</a:t>
            </a:r>
            <a:endParaRPr lang="en-US" dirty="0">
              <a:solidFill>
                <a:schemeClr val="tx1">
                  <a:lumMod val="90000"/>
                  <a:lumOff val="10000"/>
                </a:schemeClr>
              </a:solidFill>
              <a:latin typeface="Larsseit" pitchFamily="50" charset="0"/>
              <a:ea typeface="Poppins Bold" charset="0"/>
              <a:cs typeface="Poppins Bold" charset="0"/>
            </a:endParaRPr>
          </a:p>
        </p:txBody>
      </p:sp>
      <p:sp>
        <p:nvSpPr>
          <p:cNvPr id="4" name="Text Placeholder 3">
            <a:extLst>
              <a:ext uri="{FF2B5EF4-FFF2-40B4-BE49-F238E27FC236}">
                <a16:creationId xmlns:a16="http://schemas.microsoft.com/office/drawing/2014/main" id="{C38A527B-ABF2-4704-B8E5-9D5A68DD6C83}"/>
              </a:ext>
            </a:extLst>
          </p:cNvPr>
          <p:cNvSpPr>
            <a:spLocks noGrp="1"/>
          </p:cNvSpPr>
          <p:nvPr>
            <p:ph type="body" sz="quarter" idx="10"/>
          </p:nvPr>
        </p:nvSpPr>
        <p:spPr/>
        <p:txBody>
          <a:bodyPr lIns="91440" tIns="45720" rIns="91440" bIns="45720" anchor="t"/>
          <a:lstStyle/>
          <a:p>
            <a:endParaRPr lang="en-IN" dirty="0">
              <a:cs typeface="Calibri"/>
            </a:endParaRPr>
          </a:p>
          <a:p>
            <a:endParaRPr lang="en-IN" sz="3200" dirty="0">
              <a:cs typeface="Calibri"/>
            </a:endParaRPr>
          </a:p>
          <a:p>
            <a:endParaRPr lang="en-IN" dirty="0">
              <a:cs typeface="Calibri"/>
            </a:endParaRPr>
          </a:p>
        </p:txBody>
      </p:sp>
      <p:sp>
        <p:nvSpPr>
          <p:cNvPr id="5" name="Rectangle 4">
            <a:extLst>
              <a:ext uri="{FF2B5EF4-FFF2-40B4-BE49-F238E27FC236}">
                <a16:creationId xmlns:a16="http://schemas.microsoft.com/office/drawing/2014/main" id="{75CF705F-34EA-4AA8-AFE5-9E8E85022DEB}"/>
              </a:ext>
            </a:extLst>
          </p:cNvPr>
          <p:cNvSpPr/>
          <p:nvPr/>
        </p:nvSpPr>
        <p:spPr>
          <a:xfrm rot="16200000">
            <a:off x="7248795" y="-629954"/>
            <a:ext cx="45720" cy="4572000"/>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ape, icon&#10;&#10;Description automatically generated">
            <a:extLst>
              <a:ext uri="{FF2B5EF4-FFF2-40B4-BE49-F238E27FC236}">
                <a16:creationId xmlns:a16="http://schemas.microsoft.com/office/drawing/2014/main" id="{3FBBC981-19AF-1203-B35C-2CDDDCACD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8381" y="246062"/>
            <a:ext cx="1041194" cy="1041194"/>
          </a:xfrm>
          <a:prstGeom prst="rect">
            <a:avLst/>
          </a:prstGeom>
        </p:spPr>
      </p:pic>
      <p:sp>
        <p:nvSpPr>
          <p:cNvPr id="2" name="TextBox 1">
            <a:extLst>
              <a:ext uri="{FF2B5EF4-FFF2-40B4-BE49-F238E27FC236}">
                <a16:creationId xmlns:a16="http://schemas.microsoft.com/office/drawing/2014/main" id="{385628D4-EFFD-DE01-AA40-96FED5BDD4B4}"/>
              </a:ext>
            </a:extLst>
          </p:cNvPr>
          <p:cNvSpPr txBox="1"/>
          <p:nvPr/>
        </p:nvSpPr>
        <p:spPr>
          <a:xfrm>
            <a:off x="6684434" y="1865920"/>
            <a:ext cx="3885460" cy="461665"/>
          </a:xfrm>
          <a:prstGeom prst="rect">
            <a:avLst/>
          </a:prstGeom>
          <a:noFill/>
        </p:spPr>
        <p:txBody>
          <a:bodyPr wrap="square" lIns="91440" tIns="45720" rIns="91440" bIns="45720" anchor="t">
            <a:spAutoFit/>
          </a:bodyPr>
          <a:lstStyle/>
          <a:p>
            <a:r>
              <a:rPr lang="en-US" sz="2400" dirty="0">
                <a:solidFill>
                  <a:srgbClr val="222E69"/>
                </a:solidFill>
                <a:latin typeface="Larsseit"/>
                <a:cs typeface="Poppins Bold"/>
              </a:rPr>
              <a:t>Reflection and Debrief</a:t>
            </a:r>
          </a:p>
        </p:txBody>
      </p:sp>
      <p:pic>
        <p:nvPicPr>
          <p:cNvPr id="3" name="Content Placeholder 2" descr="A toy truck carrying rolled dollar bills&#10;&#10;Description automatically generated">
            <a:extLst>
              <a:ext uri="{FF2B5EF4-FFF2-40B4-BE49-F238E27FC236}">
                <a16:creationId xmlns:a16="http://schemas.microsoft.com/office/drawing/2014/main" id="{BFE7A8A0-761F-BEBC-F9E5-D3B9715960B4}"/>
              </a:ext>
            </a:extLst>
          </p:cNvPr>
          <p:cNvPicPr>
            <a:picLocks noGrp="1" noChangeAspect="1"/>
          </p:cNvPicPr>
          <p:nvPr>
            <p:ph sz="quarter" idx="11"/>
          </p:nvPr>
        </p:nvPicPr>
        <p:blipFill>
          <a:blip r:embed="rId3"/>
          <a:stretch>
            <a:fillRect/>
          </a:stretch>
        </p:blipFill>
        <p:spPr>
          <a:xfrm>
            <a:off x="839172" y="1901451"/>
            <a:ext cx="5609253" cy="3152742"/>
          </a:xfrm>
        </p:spPr>
      </p:pic>
      <p:sp>
        <p:nvSpPr>
          <p:cNvPr id="6" name="TextBox 5">
            <a:extLst>
              <a:ext uri="{FF2B5EF4-FFF2-40B4-BE49-F238E27FC236}">
                <a16:creationId xmlns:a16="http://schemas.microsoft.com/office/drawing/2014/main" id="{BB0DCE26-C0F5-B3C2-3948-88D09132141B}"/>
              </a:ext>
            </a:extLst>
          </p:cNvPr>
          <p:cNvSpPr txBox="1"/>
          <p:nvPr/>
        </p:nvSpPr>
        <p:spPr>
          <a:xfrm>
            <a:off x="6684434" y="2514599"/>
            <a:ext cx="50218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Larsseit"/>
                <a:cs typeface="Calibri"/>
              </a:rPr>
              <a:t>Vacation Planning: Hosted Gallery Walk</a:t>
            </a:r>
          </a:p>
          <a:p>
            <a:endParaRPr lang="en-US" sz="2000" dirty="0">
              <a:latin typeface="Larsseit"/>
              <a:cs typeface="Calibri"/>
            </a:endParaRPr>
          </a:p>
          <a:p>
            <a:r>
              <a:rPr lang="en-US" sz="2000" i="1" dirty="0">
                <a:latin typeface="Larsseit"/>
                <a:cs typeface="Calibri"/>
              </a:rPr>
              <a:t>Do you think your savings plan and vacation plan fit the career you chose? </a:t>
            </a:r>
          </a:p>
          <a:p>
            <a:endParaRPr lang="en-US" sz="2000" i="1" dirty="0">
              <a:latin typeface="Larsseit"/>
              <a:cs typeface="Calibri"/>
            </a:endParaRPr>
          </a:p>
          <a:p>
            <a:r>
              <a:rPr lang="en-US" sz="2000" i="1" dirty="0">
                <a:latin typeface="Larsseit"/>
                <a:cs typeface="Calibri"/>
              </a:rPr>
              <a:t>What would you change if you did this vacation planning game again?</a:t>
            </a:r>
            <a:endParaRPr lang="en-US" sz="2000" i="1" dirty="0">
              <a:latin typeface="Larsseit"/>
            </a:endParaRPr>
          </a:p>
        </p:txBody>
      </p:sp>
    </p:spTree>
    <p:extLst>
      <p:ext uri="{BB962C8B-B14F-4D97-AF65-F5344CB8AC3E}">
        <p14:creationId xmlns:p14="http://schemas.microsoft.com/office/powerpoint/2010/main" val="151034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85"/>
            <a:ext cx="12192000" cy="3400425"/>
          </a:xfrm>
          <a:prstGeom prst="rect">
            <a:avLst/>
          </a:prstGeom>
          <a:solidFill>
            <a:srgbClr val="222E69"/>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1FFF33D-492A-4CB4-B39E-75666B34EAAD}"/>
              </a:ext>
            </a:extLst>
          </p:cNvPr>
          <p:cNvSpPr txBox="1"/>
          <p:nvPr/>
        </p:nvSpPr>
        <p:spPr>
          <a:xfrm>
            <a:off x="888274" y="985437"/>
            <a:ext cx="4675362" cy="1323439"/>
          </a:xfrm>
          <a:prstGeom prst="rect">
            <a:avLst/>
          </a:prstGeom>
          <a:noFill/>
        </p:spPr>
        <p:txBody>
          <a:bodyPr wrap="square" rtlCol="0">
            <a:spAutoFit/>
          </a:bodyPr>
          <a:lstStyle/>
          <a:p>
            <a:r>
              <a:rPr lang="en-US" sz="4000" dirty="0">
                <a:solidFill>
                  <a:schemeClr val="bg1"/>
                </a:solidFill>
                <a:latin typeface="Larsseit"/>
                <a:cs typeface="Calibri"/>
              </a:rPr>
              <a:t>School-to-Home Connections</a:t>
            </a:r>
            <a:endParaRPr lang="ko-KR" altLang="en-US" sz="4000" dirty="0">
              <a:solidFill>
                <a:schemeClr val="bg1"/>
              </a:solidFill>
              <a:latin typeface="Larsseit"/>
              <a:cs typeface="Arial" panose="020B0604020202020204" pitchFamily="34" charset="0"/>
            </a:endParaRPr>
          </a:p>
        </p:txBody>
      </p:sp>
      <p:grpSp>
        <p:nvGrpSpPr>
          <p:cNvPr id="3" name="Group 2">
            <a:extLst>
              <a:ext uri="{FF2B5EF4-FFF2-40B4-BE49-F238E27FC236}">
                <a16:creationId xmlns:a16="http://schemas.microsoft.com/office/drawing/2014/main" id="{C0C27D31-EDEB-DD23-5FE8-D8757FDE96FE}"/>
              </a:ext>
            </a:extLst>
          </p:cNvPr>
          <p:cNvGrpSpPr/>
          <p:nvPr/>
        </p:nvGrpSpPr>
        <p:grpSpPr>
          <a:xfrm>
            <a:off x="1864595" y="3794264"/>
            <a:ext cx="3724172" cy="2601214"/>
            <a:chOff x="1322728" y="3782975"/>
            <a:chExt cx="3724172" cy="2601214"/>
          </a:xfrm>
        </p:grpSpPr>
        <p:sp>
          <p:nvSpPr>
            <p:cNvPr id="18" name="TextBox 17">
              <a:extLst>
                <a:ext uri="{FF2B5EF4-FFF2-40B4-BE49-F238E27FC236}">
                  <a16:creationId xmlns:a16="http://schemas.microsoft.com/office/drawing/2014/main" id="{50B356F9-4569-4977-9075-A42881AB0F5A}"/>
                </a:ext>
              </a:extLst>
            </p:cNvPr>
            <p:cNvSpPr txBox="1"/>
            <p:nvPr/>
          </p:nvSpPr>
          <p:spPr>
            <a:xfrm>
              <a:off x="2054876" y="3782975"/>
              <a:ext cx="2259876" cy="461665"/>
            </a:xfrm>
            <a:prstGeom prst="rect">
              <a:avLst/>
            </a:prstGeom>
            <a:noFill/>
          </p:spPr>
          <p:txBody>
            <a:bodyPr wrap="square" rtlCol="0" anchor="b">
              <a:spAutoFit/>
            </a:bodyPr>
            <a:lstStyle/>
            <a:p>
              <a:pPr algn="ctr"/>
              <a:r>
                <a:rPr lang="en-US" sz="2400" b="1" dirty="0">
                  <a:latin typeface="Larsseit" pitchFamily="50" charset="0"/>
                </a:rPr>
                <a:t>Connection</a:t>
              </a:r>
            </a:p>
          </p:txBody>
        </p:sp>
        <p:sp>
          <p:nvSpPr>
            <p:cNvPr id="19" name="TextBox 18">
              <a:extLst>
                <a:ext uri="{FF2B5EF4-FFF2-40B4-BE49-F238E27FC236}">
                  <a16:creationId xmlns:a16="http://schemas.microsoft.com/office/drawing/2014/main" id="{10E04758-6CF1-4729-882D-F58A0F2A6C6F}"/>
                </a:ext>
              </a:extLst>
            </p:cNvPr>
            <p:cNvSpPr txBox="1"/>
            <p:nvPr/>
          </p:nvSpPr>
          <p:spPr>
            <a:xfrm>
              <a:off x="1322728" y="4445197"/>
              <a:ext cx="3724172" cy="1938992"/>
            </a:xfrm>
            <a:prstGeom prst="rect">
              <a:avLst/>
            </a:prstGeom>
            <a:noFill/>
          </p:spPr>
          <p:txBody>
            <a:bodyPr wrap="square" lIns="91440" tIns="45720" rIns="91440" bIns="45720" rtlCol="0" anchor="t">
              <a:spAutoFit/>
            </a:bodyPr>
            <a:lstStyle/>
            <a:p>
              <a:pPr algn="ctr"/>
              <a:r>
                <a:rPr lang="en-US" sz="2000" dirty="0">
                  <a:latin typeface="Larsseit"/>
                </a:rPr>
                <a:t>Interview a parent about how they save for special purchases such as vacations or expensive items like cars or houses. Ask the adult what they find hardest about keeping to a savings plan.</a:t>
              </a:r>
              <a:endParaRPr lang="en-US" sz="2000" dirty="0">
                <a:latin typeface="Larsseit" pitchFamily="50" charset="0"/>
              </a:endParaRPr>
            </a:p>
          </p:txBody>
        </p:sp>
      </p:grpSp>
      <p:grpSp>
        <p:nvGrpSpPr>
          <p:cNvPr id="2" name="Group 1">
            <a:extLst>
              <a:ext uri="{FF2B5EF4-FFF2-40B4-BE49-F238E27FC236}">
                <a16:creationId xmlns:a16="http://schemas.microsoft.com/office/drawing/2014/main" id="{8B219A9E-7577-DDB5-A09C-28AD90C16778}"/>
              </a:ext>
            </a:extLst>
          </p:cNvPr>
          <p:cNvGrpSpPr/>
          <p:nvPr/>
        </p:nvGrpSpPr>
        <p:grpSpPr>
          <a:xfrm>
            <a:off x="6545115" y="3794264"/>
            <a:ext cx="3224433" cy="2234254"/>
            <a:chOff x="6003248" y="3782975"/>
            <a:chExt cx="3224433" cy="2234254"/>
          </a:xfrm>
        </p:grpSpPr>
        <p:sp>
          <p:nvSpPr>
            <p:cNvPr id="20" name="TextBox 19">
              <a:extLst>
                <a:ext uri="{FF2B5EF4-FFF2-40B4-BE49-F238E27FC236}">
                  <a16:creationId xmlns:a16="http://schemas.microsoft.com/office/drawing/2014/main" id="{46AEF0DE-D568-440E-A9D9-3A14089C5427}"/>
                </a:ext>
              </a:extLst>
            </p:cNvPr>
            <p:cNvSpPr txBox="1"/>
            <p:nvPr/>
          </p:nvSpPr>
          <p:spPr>
            <a:xfrm>
              <a:off x="6485526" y="3782975"/>
              <a:ext cx="2259876" cy="461665"/>
            </a:xfrm>
            <a:prstGeom prst="rect">
              <a:avLst/>
            </a:prstGeom>
            <a:noFill/>
          </p:spPr>
          <p:txBody>
            <a:bodyPr wrap="square" rtlCol="0" anchor="b">
              <a:spAutoFit/>
            </a:bodyPr>
            <a:lstStyle/>
            <a:p>
              <a:pPr algn="ctr"/>
              <a:r>
                <a:rPr lang="en-US" sz="2400" b="1" dirty="0">
                  <a:latin typeface="Larsseit" pitchFamily="50" charset="0"/>
                </a:rPr>
                <a:t>Connection</a:t>
              </a:r>
            </a:p>
          </p:txBody>
        </p:sp>
        <p:sp>
          <p:nvSpPr>
            <p:cNvPr id="21" name="TextBox 20">
              <a:extLst>
                <a:ext uri="{FF2B5EF4-FFF2-40B4-BE49-F238E27FC236}">
                  <a16:creationId xmlns:a16="http://schemas.microsoft.com/office/drawing/2014/main" id="{78C26251-6DD3-48B3-BF21-C9BEF56FF1F9}"/>
                </a:ext>
              </a:extLst>
            </p:cNvPr>
            <p:cNvSpPr txBox="1"/>
            <p:nvPr/>
          </p:nvSpPr>
          <p:spPr>
            <a:xfrm>
              <a:off x="6003248" y="4386013"/>
              <a:ext cx="3224433" cy="1631216"/>
            </a:xfrm>
            <a:prstGeom prst="rect">
              <a:avLst/>
            </a:prstGeom>
            <a:noFill/>
          </p:spPr>
          <p:txBody>
            <a:bodyPr wrap="square" lIns="91440" tIns="45720" rIns="91440" bIns="45720" rtlCol="0" anchor="t">
              <a:spAutoFit/>
            </a:bodyPr>
            <a:lstStyle/>
            <a:p>
              <a:pPr algn="ctr"/>
              <a:r>
                <a:rPr lang="en-US" sz="2000" dirty="0">
                  <a:latin typeface="Larsseit"/>
                </a:rPr>
                <a:t>Create and follow a savings plan with an adult to purchase something that the YP wants, such as a new game or a new pair of shoes.</a:t>
              </a:r>
              <a:endParaRPr lang="en-US" sz="2000" dirty="0">
                <a:latin typeface="Larsseit" pitchFamily="50" charset="0"/>
              </a:endParaRPr>
            </a:p>
          </p:txBody>
        </p:sp>
      </p:grpSp>
    </p:spTree>
    <p:extLst>
      <p:ext uri="{BB962C8B-B14F-4D97-AF65-F5344CB8AC3E}">
        <p14:creationId xmlns:p14="http://schemas.microsoft.com/office/powerpoint/2010/main" val="497022359"/>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A647D2-E6F4-110E-5BEB-19D77B97EDA9}"/>
              </a:ext>
            </a:extLst>
          </p:cNvPr>
          <p:cNvSpPr/>
          <p:nvPr/>
        </p:nvSpPr>
        <p:spPr>
          <a:xfrm>
            <a:off x="762000" y="2132015"/>
            <a:ext cx="10668000" cy="2395538"/>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p:cNvSpPr/>
          <p:nvPr/>
        </p:nvSpPr>
        <p:spPr>
          <a:xfrm>
            <a:off x="11430000" y="2132015"/>
            <a:ext cx="762000" cy="2395538"/>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2132015"/>
            <a:ext cx="762000" cy="2395538"/>
          </a:xfrm>
          <a:prstGeom prst="rect">
            <a:avLst/>
          </a:prstGeom>
          <a:solidFill>
            <a:srgbClr val="222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CB4C24D-67ED-40ED-9823-DC0075EA8C7D}"/>
              </a:ext>
            </a:extLst>
          </p:cNvPr>
          <p:cNvSpPr/>
          <p:nvPr/>
        </p:nvSpPr>
        <p:spPr>
          <a:xfrm>
            <a:off x="1577411" y="825296"/>
            <a:ext cx="9037178" cy="707886"/>
          </a:xfrm>
          <a:prstGeom prst="rect">
            <a:avLst/>
          </a:prstGeom>
        </p:spPr>
        <p:txBody>
          <a:bodyPr wrap="square">
            <a:spAutoFit/>
          </a:bodyPr>
          <a:lstStyle/>
          <a:p>
            <a:pPr algn="ctr"/>
            <a:r>
              <a:rPr lang="en-US" sz="4000" dirty="0">
                <a:latin typeface="Larsseit" pitchFamily="50" charset="0"/>
                <a:cs typeface="Calibri"/>
              </a:rPr>
              <a:t>Extension Activities</a:t>
            </a:r>
            <a:endParaRPr lang="id-ID" sz="4000" b="1" dirty="0">
              <a:latin typeface="Larsseit" pitchFamily="50" charset="0"/>
            </a:endParaRPr>
          </a:p>
        </p:txBody>
      </p:sp>
      <p:sp>
        <p:nvSpPr>
          <p:cNvPr id="12" name="Rectangle 11">
            <a:extLst>
              <a:ext uri="{FF2B5EF4-FFF2-40B4-BE49-F238E27FC236}">
                <a16:creationId xmlns:a16="http://schemas.microsoft.com/office/drawing/2014/main" id="{7177BF99-6017-4C47-AF16-6583489385AB}"/>
              </a:ext>
            </a:extLst>
          </p:cNvPr>
          <p:cNvSpPr/>
          <p:nvPr/>
        </p:nvSpPr>
        <p:spPr>
          <a:xfrm>
            <a:off x="3871758" y="2459504"/>
            <a:ext cx="4448484" cy="1938992"/>
          </a:xfrm>
          <a:prstGeom prst="rect">
            <a:avLst/>
          </a:prstGeom>
        </p:spPr>
        <p:txBody>
          <a:bodyPr wrap="square" lIns="91440" tIns="45720" rIns="91440" bIns="45720" anchor="t">
            <a:spAutoFit/>
          </a:bodyPr>
          <a:lstStyle/>
          <a:p>
            <a:pPr algn="ctr"/>
            <a:r>
              <a:rPr lang="en-US" sz="2000" dirty="0">
                <a:latin typeface="Larsseit"/>
              </a:rPr>
              <a:t>Explore your selected career on My Future AZ to see if any of the career data has changed since this lesson was created and to gather any other information about the career about which you may be interested.</a:t>
            </a:r>
            <a:endParaRPr lang="en-US" sz="2000" dirty="0"/>
          </a:p>
        </p:txBody>
      </p:sp>
    </p:spTree>
    <p:extLst>
      <p:ext uri="{BB962C8B-B14F-4D97-AF65-F5344CB8AC3E}">
        <p14:creationId xmlns:p14="http://schemas.microsoft.com/office/powerpoint/2010/main" val="1667702867"/>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106F76F4E12B458C40AA227BD866B0" ma:contentTypeVersion="21" ma:contentTypeDescription="Create a new document." ma:contentTypeScope="" ma:versionID="1942974a823ce4c9dfd6da873e0308f3">
  <xsd:schema xmlns:xsd="http://www.w3.org/2001/XMLSchema" xmlns:xs="http://www.w3.org/2001/XMLSchema" xmlns:p="http://schemas.microsoft.com/office/2006/metadata/properties" xmlns:ns2="02c21179-db13-4073-9144-de1d3549699a" xmlns:ns3="acf3d625-6d74-4d3b-8380-c4fe5de3d81c" xmlns:ns4="http://schemas.microsoft.com/sharepoint/v4" targetNamespace="http://schemas.microsoft.com/office/2006/metadata/properties" ma:root="true" ma:fieldsID="6f7c108c6da304729898fdd443d5e514" ns2:_="" ns3:_="" ns4:_="">
    <xsd:import namespace="02c21179-db13-4073-9144-de1d3549699a"/>
    <xsd:import namespace="acf3d625-6d74-4d3b-8380-c4fe5de3d81c"/>
    <xsd:import namespace="http://schemas.microsoft.com/sharepoint/v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4:IconOverlay"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c21179-db13-4073-9144-de1d35496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ec54927-50ae-4690-87f2-c5740ba4bc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f3d625-6d74-4d3b-8380-c4fe5de3d81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c5e4fdb-e520-40b6-b92e-d101c514494e}" ma:internalName="TaxCatchAll" ma:showField="CatchAllData" ma:web="acf3d625-6d74-4d3b-8380-c4fe5de3d81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c21179-db13-4073-9144-de1d3549699a">
      <Terms xmlns="http://schemas.microsoft.com/office/infopath/2007/PartnerControls"/>
    </lcf76f155ced4ddcb4097134ff3c332f>
    <MediaLengthInSeconds xmlns="02c21179-db13-4073-9144-de1d3549699a" xsi:nil="true"/>
    <IconOverlay xmlns="http://schemas.microsoft.com/sharepoint/v4" xsi:nil="true"/>
    <TaxCatchAll xmlns="acf3d625-6d74-4d3b-8380-c4fe5de3d81c" xsi:nil="true"/>
    <SharedWithUsers xmlns="acf3d625-6d74-4d3b-8380-c4fe5de3d81c">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613509-6A81-4B61-92DB-76E930EEA9B3}"/>
</file>

<file path=customXml/itemProps2.xml><?xml version="1.0" encoding="utf-8"?>
<ds:datastoreItem xmlns:ds="http://schemas.openxmlformats.org/officeDocument/2006/customXml" ds:itemID="{54EA8468-D5A2-4E06-ADA2-0BF170FD64C0}">
  <ds:schemaRefs>
    <ds:schemaRef ds:uri="http://schemas.microsoft.com/office/2006/metadata/properties"/>
    <ds:schemaRef ds:uri="http://schemas.microsoft.com/office/infopath/2007/PartnerControls"/>
    <ds:schemaRef ds:uri="d0706973-1e41-4ad4-b081-36874bd36bc5"/>
  </ds:schemaRefs>
</ds:datastoreItem>
</file>

<file path=customXml/itemProps3.xml><?xml version="1.0" encoding="utf-8"?>
<ds:datastoreItem xmlns:ds="http://schemas.openxmlformats.org/officeDocument/2006/customXml" ds:itemID="{7E7893C3-A088-4AD8-A2E3-38817CB727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182</TotalTime>
  <Words>406</Words>
  <Application>Microsoft Office PowerPoint</Application>
  <PresentationFormat>Widescreen</PresentationFormat>
  <Paragraphs>50</Paragraphs>
  <Slides>7</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Larsseit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Shruthi Lahari C M</dc:creator>
  <cp:lastModifiedBy>Jen R</cp:lastModifiedBy>
  <cp:revision>229</cp:revision>
  <dcterms:created xsi:type="dcterms:W3CDTF">2021-05-12T09:51:02Z</dcterms:created>
  <dcterms:modified xsi:type="dcterms:W3CDTF">2023-08-29T12:50:51Z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0x01010080106F76F4E12B458C40AA227BD866B0</vt:lpwstr>
  </property>
  <property fmtid="{D5CDD505-2E9C-101B-9397-08002B2CF9AE}" pid="3" name="Order">
    <vt:r8>187000</vt:r8>
  </property>
  <property fmtid="{D5CDD505-2E9C-101B-9397-08002B2CF9AE}" pid="4" name="xd_Signature">
    <vt:bool>false</vt:bool>
  </property>
  <property fmtid="{D5CDD505-2E9C-101B-9397-08002B2CF9AE}" pid="5" name="xd_ProgID">
    <vt:lpwstr/>
  </property>
  <property fmtid="{D5CDD505-2E9C-101B-9397-08002B2CF9AE}" pid="6" name="_ColorHex">
    <vt:lpwstr/>
  </property>
  <property fmtid="{D5CDD505-2E9C-101B-9397-08002B2CF9AE}" pid="7" name="_Emoji">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_ColorTag">
    <vt:lpwstr/>
  </property>
  <property fmtid="{D5CDD505-2E9C-101B-9397-08002B2CF9AE}" pid="12" name="TriggerFlowInfo">
    <vt:lpwstr/>
  </property>
  <property fmtid="{D5CDD505-2E9C-101B-9397-08002B2CF9AE}" pid="13" name="MediaServiceImageTags">
    <vt:lpwstr/>
  </property>
  <property fmtid="{D5CDD505-2E9C-101B-9397-08002B2CF9AE}" pid="14" name="_SourceUrl">
    <vt:lpwstr/>
  </property>
  <property fmtid="{D5CDD505-2E9C-101B-9397-08002B2CF9AE}" pid="15" name="_SharedFileIndex">
    <vt:lpwstr/>
  </property>
  <property fmtid="{D5CDD505-2E9C-101B-9397-08002B2CF9AE}" pid="16" name="_activity">
    <vt:lpwstr>{"FileActivityType":"9","FileActivityTimeStamp":"2023-09-05T22:49:16.960Z","FileActivityUsersOnPage":[{"DisplayName":"Maya Watts","Id":"maya.watts@arizonafuture.org"}],"FileActivityNavigationId":null}</vt:lpwstr>
  </property>
</Properties>
</file>