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4" r:id="rId3"/>
  </p:sldMasterIdLst>
  <p:notesMasterIdLst>
    <p:notesMasterId r:id="rId4"/>
  </p:notesMasterIdLst>
  <p:sldIdLst>
    <p:sldId id="256" r:id="rId5"/>
    <p:sldId id="257" r:id="rId6"/>
  </p:sldIdLst>
  <p:sldSz cy="77724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slideMaster" Target="slideMasters/slideMaster1.xml"/><Relationship Id="rId7" Type="http://schemas.openxmlformats.org/officeDocument/2006/relationships/customXml" Target="../customXml/item1.xml"/><Relationship Id="rId2" Type="http://schemas.openxmlformats.org/officeDocument/2006/relationships/presProps" Target="presProps.xml"/><Relationship Id="rId1" Type="http://schemas.openxmlformats.org/officeDocument/2006/relationships/theme" Target="theme/theme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notesMaster" Target="notesMasters/notesMaster1.xml"/><Relationship Id="rId9"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g22be87ba646_0_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25" name="Google Shape;25;g22be87ba64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4d511b5c9_00:notes"/>
          <p:cNvSpPr/>
          <p:nvPr>
            <p:ph idx="2" type="sldImg"/>
          </p:nvPr>
        </p:nvSpPr>
        <p:spPr>
          <a:xfrm>
            <a:off x="1210464" y="685800"/>
            <a:ext cx="44376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4d511b5c9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To Print this properly, you may need to spin everything upside down:</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 Click on some blank space to the right or left of the slide</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press CTRL+A on the keyboard (selects everything)</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Hover over the dot at the top of the whole selection (cursor will turn into a + sign when placed correctly)</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Click and drag straight down and adjust (before releasing click) until you find 180 degrees.</a:t>
            </a:r>
            <a:endParaRPr>
              <a:solidFill>
                <a:schemeClr val="dk1"/>
              </a:solidFill>
            </a:endParaRPr>
          </a:p>
          <a:p>
            <a:pPr indent="-317500" lvl="0" marL="457200" rtl="0" algn="l">
              <a:spcBef>
                <a:spcPts val="0"/>
              </a:spcBef>
              <a:spcAft>
                <a:spcPts val="0"/>
              </a:spcAft>
              <a:buClr>
                <a:schemeClr val="dk1"/>
              </a:buClr>
              <a:buSzPts val="1400"/>
              <a:buAutoNum type="arabicPeriod"/>
            </a:pPr>
            <a:r>
              <a:rPr lang="en">
                <a:solidFill>
                  <a:schemeClr val="dk1"/>
                </a:solidFill>
              </a:rPr>
              <a:t>In the Print dialogue box, UNcheck the “Fit to Page” option</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754380" y="2392606"/>
            <a:ext cx="8549700" cy="1752600"/>
          </a:xfrm>
          <a:prstGeom prst="rect">
            <a:avLst/>
          </a:prstGeom>
        </p:spPr>
        <p:txBody>
          <a:bodyPr anchorCtr="0" anchor="b" bIns="113100" lIns="113100" spcFirstLastPara="1" rIns="113100" wrap="square" tIns="113100">
            <a:noAutofit/>
          </a:bodyPr>
          <a:lstStyle>
            <a:lvl1pPr lvl="0" algn="ctr">
              <a:spcBef>
                <a:spcPts val="0"/>
              </a:spcBef>
              <a:spcAft>
                <a:spcPts val="0"/>
              </a:spcAft>
              <a:buSzPts val="5900"/>
              <a:buNone/>
              <a:defRPr sz="5900"/>
            </a:lvl1pPr>
            <a:lvl2pPr lvl="1" algn="ctr">
              <a:spcBef>
                <a:spcPts val="0"/>
              </a:spcBef>
              <a:spcAft>
                <a:spcPts val="0"/>
              </a:spcAft>
              <a:buSzPts val="5900"/>
              <a:buNone/>
              <a:defRPr sz="5900"/>
            </a:lvl2pPr>
            <a:lvl3pPr lvl="2" algn="ctr">
              <a:spcBef>
                <a:spcPts val="0"/>
              </a:spcBef>
              <a:spcAft>
                <a:spcPts val="0"/>
              </a:spcAft>
              <a:buSzPts val="5900"/>
              <a:buNone/>
              <a:defRPr sz="5900"/>
            </a:lvl3pPr>
            <a:lvl4pPr lvl="3" algn="ctr">
              <a:spcBef>
                <a:spcPts val="0"/>
              </a:spcBef>
              <a:spcAft>
                <a:spcPts val="0"/>
              </a:spcAft>
              <a:buSzPts val="5900"/>
              <a:buNone/>
              <a:defRPr sz="5900"/>
            </a:lvl4pPr>
            <a:lvl5pPr lvl="4" algn="ctr">
              <a:spcBef>
                <a:spcPts val="0"/>
              </a:spcBef>
              <a:spcAft>
                <a:spcPts val="0"/>
              </a:spcAft>
              <a:buSzPts val="5900"/>
              <a:buNone/>
              <a:defRPr sz="5900"/>
            </a:lvl5pPr>
            <a:lvl6pPr lvl="5" algn="ctr">
              <a:spcBef>
                <a:spcPts val="0"/>
              </a:spcBef>
              <a:spcAft>
                <a:spcPts val="0"/>
              </a:spcAft>
              <a:buSzPts val="5900"/>
              <a:buNone/>
              <a:defRPr sz="5900"/>
            </a:lvl6pPr>
            <a:lvl7pPr lvl="6" algn="ctr">
              <a:spcBef>
                <a:spcPts val="0"/>
              </a:spcBef>
              <a:spcAft>
                <a:spcPts val="0"/>
              </a:spcAft>
              <a:buSzPts val="5900"/>
              <a:buNone/>
              <a:defRPr sz="5900"/>
            </a:lvl7pPr>
            <a:lvl8pPr lvl="7" algn="ctr">
              <a:spcBef>
                <a:spcPts val="0"/>
              </a:spcBef>
              <a:spcAft>
                <a:spcPts val="0"/>
              </a:spcAft>
              <a:buSzPts val="5900"/>
              <a:buNone/>
              <a:defRPr sz="5900"/>
            </a:lvl8pPr>
            <a:lvl9pPr lvl="8" algn="ctr">
              <a:spcBef>
                <a:spcPts val="0"/>
              </a:spcBef>
              <a:spcAft>
                <a:spcPts val="0"/>
              </a:spcAft>
              <a:buSzPts val="5900"/>
              <a:buNone/>
              <a:defRPr sz="5900"/>
            </a:lvl9pPr>
          </a:lstStyle>
          <a:p/>
        </p:txBody>
      </p:sp>
      <p:sp>
        <p:nvSpPr>
          <p:cNvPr id="10" name="Google Shape;10;p2"/>
          <p:cNvSpPr txBox="1"/>
          <p:nvPr>
            <p:ph idx="1" type="subTitle"/>
          </p:nvPr>
        </p:nvSpPr>
        <p:spPr>
          <a:xfrm>
            <a:off x="754380" y="4291636"/>
            <a:ext cx="8549700" cy="1185900"/>
          </a:xfrm>
          <a:prstGeom prst="rect">
            <a:avLst/>
          </a:prstGeom>
        </p:spPr>
        <p:txBody>
          <a:bodyPr anchorCtr="0" anchor="t" bIns="113100" lIns="113100" spcFirstLastPara="1" rIns="113100" wrap="square" tIns="113100">
            <a:noAutofit/>
          </a:bodyPr>
          <a:lstStyle>
            <a:lvl1pPr lvl="0" algn="ctr">
              <a:spcBef>
                <a:spcPts val="0"/>
              </a:spcBef>
              <a:spcAft>
                <a:spcPts val="0"/>
              </a:spcAft>
              <a:buClr>
                <a:schemeClr val="dk2"/>
              </a:buClr>
              <a:buSzPts val="3700"/>
              <a:buNone/>
              <a:defRPr>
                <a:solidFill>
                  <a:schemeClr val="dk2"/>
                </a:solidFill>
              </a:defRPr>
            </a:lvl1pPr>
            <a:lvl2pPr lvl="1" algn="ctr">
              <a:spcBef>
                <a:spcPts val="0"/>
              </a:spcBef>
              <a:spcAft>
                <a:spcPts val="0"/>
              </a:spcAft>
              <a:buClr>
                <a:schemeClr val="dk2"/>
              </a:buClr>
              <a:buSzPts val="3700"/>
              <a:buNone/>
              <a:defRPr sz="3700">
                <a:solidFill>
                  <a:schemeClr val="dk2"/>
                </a:solidFill>
              </a:defRPr>
            </a:lvl2pPr>
            <a:lvl3pPr lvl="2" algn="ctr">
              <a:spcBef>
                <a:spcPts val="0"/>
              </a:spcBef>
              <a:spcAft>
                <a:spcPts val="0"/>
              </a:spcAft>
              <a:buClr>
                <a:schemeClr val="dk2"/>
              </a:buClr>
              <a:buSzPts val="3700"/>
              <a:buNone/>
              <a:defRPr sz="3700">
                <a:solidFill>
                  <a:schemeClr val="dk2"/>
                </a:solidFill>
              </a:defRPr>
            </a:lvl3pPr>
            <a:lvl4pPr lvl="3" algn="ctr">
              <a:spcBef>
                <a:spcPts val="0"/>
              </a:spcBef>
              <a:spcAft>
                <a:spcPts val="0"/>
              </a:spcAft>
              <a:buClr>
                <a:schemeClr val="dk2"/>
              </a:buClr>
              <a:buSzPts val="3700"/>
              <a:buNone/>
              <a:defRPr sz="3700">
                <a:solidFill>
                  <a:schemeClr val="dk2"/>
                </a:solidFill>
              </a:defRPr>
            </a:lvl4pPr>
            <a:lvl5pPr lvl="4" algn="ctr">
              <a:spcBef>
                <a:spcPts val="0"/>
              </a:spcBef>
              <a:spcAft>
                <a:spcPts val="0"/>
              </a:spcAft>
              <a:buClr>
                <a:schemeClr val="dk2"/>
              </a:buClr>
              <a:buSzPts val="3700"/>
              <a:buNone/>
              <a:defRPr sz="3700">
                <a:solidFill>
                  <a:schemeClr val="dk2"/>
                </a:solidFill>
              </a:defRPr>
            </a:lvl5pPr>
            <a:lvl6pPr lvl="5" algn="ctr">
              <a:spcBef>
                <a:spcPts val="0"/>
              </a:spcBef>
              <a:spcAft>
                <a:spcPts val="0"/>
              </a:spcAft>
              <a:buClr>
                <a:schemeClr val="dk2"/>
              </a:buClr>
              <a:buSzPts val="3700"/>
              <a:buNone/>
              <a:defRPr sz="3700">
                <a:solidFill>
                  <a:schemeClr val="dk2"/>
                </a:solidFill>
              </a:defRPr>
            </a:lvl6pPr>
            <a:lvl7pPr lvl="6" algn="ctr">
              <a:spcBef>
                <a:spcPts val="0"/>
              </a:spcBef>
              <a:spcAft>
                <a:spcPts val="0"/>
              </a:spcAft>
              <a:buClr>
                <a:schemeClr val="dk2"/>
              </a:buClr>
              <a:buSzPts val="3700"/>
              <a:buNone/>
              <a:defRPr sz="3700">
                <a:solidFill>
                  <a:schemeClr val="dk2"/>
                </a:solidFill>
              </a:defRPr>
            </a:lvl7pPr>
            <a:lvl8pPr lvl="7" algn="ctr">
              <a:spcBef>
                <a:spcPts val="0"/>
              </a:spcBef>
              <a:spcAft>
                <a:spcPts val="0"/>
              </a:spcAft>
              <a:buClr>
                <a:schemeClr val="dk2"/>
              </a:buClr>
              <a:buSzPts val="3700"/>
              <a:buNone/>
              <a:defRPr sz="3700">
                <a:solidFill>
                  <a:schemeClr val="dk2"/>
                </a:solidFill>
              </a:defRPr>
            </a:lvl8pPr>
            <a:lvl9pPr lvl="8" algn="ctr">
              <a:spcBef>
                <a:spcPts val="0"/>
              </a:spcBef>
              <a:spcAft>
                <a:spcPts val="0"/>
              </a:spcAft>
              <a:buClr>
                <a:schemeClr val="dk2"/>
              </a:buClr>
              <a:buSzPts val="3700"/>
              <a:buNone/>
              <a:defRPr sz="3700">
                <a:solidFill>
                  <a:schemeClr val="dk2"/>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3"/>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3" name="Google Shape;13;p3"/>
          <p:cNvSpPr txBox="1"/>
          <p:nvPr>
            <p:ph idx="1" type="body"/>
          </p:nvPr>
        </p:nvSpPr>
        <p:spPr>
          <a:xfrm>
            <a:off x="502920" y="1813560"/>
            <a:ext cx="90525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 name="Shape 14"/>
        <p:cNvGrpSpPr/>
        <p:nvPr/>
      </p:nvGrpSpPr>
      <p:grpSpPr>
        <a:xfrm>
          <a:off x="0" y="0"/>
          <a:ext cx="0" cy="0"/>
          <a:chOff x="0" y="0"/>
          <a:chExt cx="0" cy="0"/>
        </a:xfrm>
      </p:grpSpPr>
      <p:sp>
        <p:nvSpPr>
          <p:cNvPr id="15" name="Google Shape;15;p4"/>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
        <p:nvSpPr>
          <p:cNvPr id="16" name="Google Shape;16;p4"/>
          <p:cNvSpPr txBox="1"/>
          <p:nvPr>
            <p:ph idx="1" type="body"/>
          </p:nvPr>
        </p:nvSpPr>
        <p:spPr>
          <a:xfrm>
            <a:off x="502920"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
        <p:nvSpPr>
          <p:cNvPr id="17" name="Google Shape;17;p4"/>
          <p:cNvSpPr txBox="1"/>
          <p:nvPr>
            <p:ph idx="2" type="body"/>
          </p:nvPr>
        </p:nvSpPr>
        <p:spPr>
          <a:xfrm>
            <a:off x="5161501" y="1813560"/>
            <a:ext cx="4394100" cy="5629800"/>
          </a:xfrm>
          <a:prstGeom prst="rect">
            <a:avLst/>
          </a:prstGeom>
        </p:spPr>
        <p:txBody>
          <a:bodyPr anchorCtr="0" anchor="t" bIns="113100" lIns="113100" spcFirstLastPara="1" rIns="113100" wrap="square" tIns="113100">
            <a:noAutofit/>
          </a:bodyPr>
          <a:lstStyle>
            <a:lvl1pPr indent="-463550" lvl="0" marL="457200">
              <a:spcBef>
                <a:spcPts val="700"/>
              </a:spcBef>
              <a:spcAft>
                <a:spcPts val="0"/>
              </a:spcAft>
              <a:buSzPts val="3700"/>
              <a:buChar char="●"/>
              <a:defRPr/>
            </a:lvl1pPr>
            <a:lvl2pPr indent="-419100" lvl="1" marL="914400">
              <a:spcBef>
                <a:spcPts val="0"/>
              </a:spcBef>
              <a:spcAft>
                <a:spcPts val="0"/>
              </a:spcAft>
              <a:buSzPts val="3000"/>
              <a:buChar char="○"/>
              <a:defRPr/>
            </a:lvl2pPr>
            <a:lvl3pPr indent="-419100" lvl="2" marL="1371600">
              <a:spcBef>
                <a:spcPts val="0"/>
              </a:spcBef>
              <a:spcAft>
                <a:spcPts val="0"/>
              </a:spcAft>
              <a:buSzPts val="3000"/>
              <a:buChar char="■"/>
              <a:defRPr/>
            </a:lvl3pPr>
            <a:lvl4pPr indent="-368300" lvl="3" marL="1828800">
              <a:spcBef>
                <a:spcPts val="0"/>
              </a:spcBef>
              <a:spcAft>
                <a:spcPts val="0"/>
              </a:spcAft>
              <a:buSzPts val="2200"/>
              <a:buChar char="●"/>
              <a:defRPr/>
            </a:lvl4pPr>
            <a:lvl5pPr indent="-368300" lvl="4" marL="2286000">
              <a:spcBef>
                <a:spcPts val="0"/>
              </a:spcBef>
              <a:spcAft>
                <a:spcPts val="0"/>
              </a:spcAft>
              <a:buSzPts val="2200"/>
              <a:buChar char="○"/>
              <a:defRPr/>
            </a:lvl5pPr>
            <a:lvl6pPr indent="-368300" lvl="5" marL="2743200">
              <a:spcBef>
                <a:spcPts val="0"/>
              </a:spcBef>
              <a:spcAft>
                <a:spcPts val="0"/>
              </a:spcAft>
              <a:buSzPts val="2200"/>
              <a:buChar char="■"/>
              <a:defRPr/>
            </a:lvl6pPr>
            <a:lvl7pPr indent="-368300" lvl="6" marL="3200400">
              <a:spcBef>
                <a:spcPts val="0"/>
              </a:spcBef>
              <a:spcAft>
                <a:spcPts val="0"/>
              </a:spcAft>
              <a:buSzPts val="2200"/>
              <a:buChar char="●"/>
              <a:defRPr/>
            </a:lvl7pPr>
            <a:lvl8pPr indent="-368300" lvl="7" marL="3657600">
              <a:spcBef>
                <a:spcPts val="0"/>
              </a:spcBef>
              <a:spcAft>
                <a:spcPts val="0"/>
              </a:spcAft>
              <a:buSzPts val="2200"/>
              <a:buChar char="○"/>
              <a:defRPr/>
            </a:lvl8pPr>
            <a:lvl9pPr indent="-368300" lvl="8" marL="4114800">
              <a:spcBef>
                <a:spcPts val="0"/>
              </a:spcBef>
              <a:spcAft>
                <a:spcPts val="0"/>
              </a:spcAft>
              <a:buSzPts val="22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
          <p:cNvSpPr txBox="1"/>
          <p:nvPr>
            <p:ph type="title"/>
          </p:nvPr>
        </p:nvSpPr>
        <p:spPr>
          <a:xfrm>
            <a:off x="502920" y="311256"/>
            <a:ext cx="9052500" cy="1295400"/>
          </a:xfrm>
          <a:prstGeom prst="rect">
            <a:avLst/>
          </a:prstGeom>
        </p:spPr>
        <p:txBody>
          <a:bodyPr anchorCtr="0" anchor="b" bIns="113100" lIns="113100" spcFirstLastPara="1" rIns="113100" wrap="square" tIns="11310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 name="Shape 20"/>
        <p:cNvGrpSpPr/>
        <p:nvPr/>
      </p:nvGrpSpPr>
      <p:grpSpPr>
        <a:xfrm>
          <a:off x="0" y="0"/>
          <a:ext cx="0" cy="0"/>
          <a:chOff x="0" y="0"/>
          <a:chExt cx="0" cy="0"/>
        </a:xfrm>
      </p:grpSpPr>
      <p:sp>
        <p:nvSpPr>
          <p:cNvPr id="21" name="Google Shape;21;p6"/>
          <p:cNvSpPr txBox="1"/>
          <p:nvPr>
            <p:ph idx="1" type="body"/>
          </p:nvPr>
        </p:nvSpPr>
        <p:spPr>
          <a:xfrm>
            <a:off x="502920" y="6658423"/>
            <a:ext cx="9052500" cy="785100"/>
          </a:xfrm>
          <a:prstGeom prst="rect">
            <a:avLst/>
          </a:prstGeom>
        </p:spPr>
        <p:txBody>
          <a:bodyPr anchorCtr="0" anchor="t" bIns="113100" lIns="113100" spcFirstLastPara="1" rIns="113100" wrap="square" tIns="113100">
            <a:noAutofit/>
          </a:bodyPr>
          <a:lstStyle>
            <a:lvl1pPr indent="-228600" lvl="0" marL="457200" algn="ctr">
              <a:spcBef>
                <a:spcPts val="400"/>
              </a:spcBef>
              <a:spcAft>
                <a:spcPts val="0"/>
              </a:spcAft>
              <a:buSzPts val="2200"/>
              <a:buNone/>
              <a:defRPr sz="22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02920" y="311256"/>
            <a:ext cx="9052500" cy="1295400"/>
          </a:xfrm>
          <a:prstGeom prst="rect">
            <a:avLst/>
          </a:prstGeom>
          <a:noFill/>
          <a:ln>
            <a:noFill/>
          </a:ln>
        </p:spPr>
        <p:txBody>
          <a:bodyPr anchorCtr="0" anchor="b" bIns="113100" lIns="113100" spcFirstLastPara="1" rIns="113100" wrap="square" tIns="113100">
            <a:noAutofit/>
          </a:bodyPr>
          <a:lstStyle>
            <a:lvl1pPr lvl="0">
              <a:spcBef>
                <a:spcPts val="0"/>
              </a:spcBef>
              <a:spcAft>
                <a:spcPts val="0"/>
              </a:spcAft>
              <a:buClr>
                <a:schemeClr val="dk1"/>
              </a:buClr>
              <a:buSzPts val="4500"/>
              <a:buNone/>
              <a:defRPr b="1" sz="4500">
                <a:solidFill>
                  <a:schemeClr val="dk1"/>
                </a:solidFill>
              </a:defRPr>
            </a:lvl1pPr>
            <a:lvl2pPr lvl="1">
              <a:spcBef>
                <a:spcPts val="0"/>
              </a:spcBef>
              <a:spcAft>
                <a:spcPts val="0"/>
              </a:spcAft>
              <a:buClr>
                <a:schemeClr val="dk1"/>
              </a:buClr>
              <a:buSzPts val="4500"/>
              <a:buNone/>
              <a:defRPr b="1" sz="4500">
                <a:solidFill>
                  <a:schemeClr val="dk1"/>
                </a:solidFill>
              </a:defRPr>
            </a:lvl2pPr>
            <a:lvl3pPr lvl="2">
              <a:spcBef>
                <a:spcPts val="0"/>
              </a:spcBef>
              <a:spcAft>
                <a:spcPts val="0"/>
              </a:spcAft>
              <a:buClr>
                <a:schemeClr val="dk1"/>
              </a:buClr>
              <a:buSzPts val="4500"/>
              <a:buNone/>
              <a:defRPr b="1" sz="4500">
                <a:solidFill>
                  <a:schemeClr val="dk1"/>
                </a:solidFill>
              </a:defRPr>
            </a:lvl3pPr>
            <a:lvl4pPr lvl="3">
              <a:spcBef>
                <a:spcPts val="0"/>
              </a:spcBef>
              <a:spcAft>
                <a:spcPts val="0"/>
              </a:spcAft>
              <a:buClr>
                <a:schemeClr val="dk1"/>
              </a:buClr>
              <a:buSzPts val="4500"/>
              <a:buNone/>
              <a:defRPr b="1" sz="4500">
                <a:solidFill>
                  <a:schemeClr val="dk1"/>
                </a:solidFill>
              </a:defRPr>
            </a:lvl4pPr>
            <a:lvl5pPr lvl="4">
              <a:spcBef>
                <a:spcPts val="0"/>
              </a:spcBef>
              <a:spcAft>
                <a:spcPts val="0"/>
              </a:spcAft>
              <a:buClr>
                <a:schemeClr val="dk1"/>
              </a:buClr>
              <a:buSzPts val="4500"/>
              <a:buNone/>
              <a:defRPr b="1" sz="4500">
                <a:solidFill>
                  <a:schemeClr val="dk1"/>
                </a:solidFill>
              </a:defRPr>
            </a:lvl5pPr>
            <a:lvl6pPr lvl="5">
              <a:spcBef>
                <a:spcPts val="0"/>
              </a:spcBef>
              <a:spcAft>
                <a:spcPts val="0"/>
              </a:spcAft>
              <a:buClr>
                <a:schemeClr val="dk1"/>
              </a:buClr>
              <a:buSzPts val="4500"/>
              <a:buNone/>
              <a:defRPr b="1" sz="4500">
                <a:solidFill>
                  <a:schemeClr val="dk1"/>
                </a:solidFill>
              </a:defRPr>
            </a:lvl6pPr>
            <a:lvl7pPr lvl="6">
              <a:spcBef>
                <a:spcPts val="0"/>
              </a:spcBef>
              <a:spcAft>
                <a:spcPts val="0"/>
              </a:spcAft>
              <a:buClr>
                <a:schemeClr val="dk1"/>
              </a:buClr>
              <a:buSzPts val="4500"/>
              <a:buNone/>
              <a:defRPr b="1" sz="4500">
                <a:solidFill>
                  <a:schemeClr val="dk1"/>
                </a:solidFill>
              </a:defRPr>
            </a:lvl7pPr>
            <a:lvl8pPr lvl="7">
              <a:spcBef>
                <a:spcPts val="0"/>
              </a:spcBef>
              <a:spcAft>
                <a:spcPts val="0"/>
              </a:spcAft>
              <a:buClr>
                <a:schemeClr val="dk1"/>
              </a:buClr>
              <a:buSzPts val="4500"/>
              <a:buNone/>
              <a:defRPr b="1" sz="4500">
                <a:solidFill>
                  <a:schemeClr val="dk1"/>
                </a:solidFill>
              </a:defRPr>
            </a:lvl8pPr>
            <a:lvl9pPr lvl="8">
              <a:spcBef>
                <a:spcPts val="0"/>
              </a:spcBef>
              <a:spcAft>
                <a:spcPts val="0"/>
              </a:spcAft>
              <a:buClr>
                <a:schemeClr val="dk1"/>
              </a:buClr>
              <a:buSzPts val="4500"/>
              <a:buNone/>
              <a:defRPr b="1" sz="4500">
                <a:solidFill>
                  <a:schemeClr val="dk1"/>
                </a:solidFill>
              </a:defRPr>
            </a:lvl9pPr>
          </a:lstStyle>
          <a:p/>
        </p:txBody>
      </p:sp>
      <p:sp>
        <p:nvSpPr>
          <p:cNvPr id="7" name="Google Shape;7;p1"/>
          <p:cNvSpPr txBox="1"/>
          <p:nvPr>
            <p:ph idx="1" type="body"/>
          </p:nvPr>
        </p:nvSpPr>
        <p:spPr>
          <a:xfrm>
            <a:off x="502920" y="1813560"/>
            <a:ext cx="9052500" cy="5629800"/>
          </a:xfrm>
          <a:prstGeom prst="rect">
            <a:avLst/>
          </a:prstGeom>
          <a:noFill/>
          <a:ln>
            <a:noFill/>
          </a:ln>
        </p:spPr>
        <p:txBody>
          <a:bodyPr anchorCtr="0" anchor="t" bIns="113100" lIns="113100" spcFirstLastPara="1" rIns="113100" wrap="square" tIns="113100">
            <a:noAutofit/>
          </a:bodyPr>
          <a:lstStyle>
            <a:lvl1pPr indent="-463550" lvl="0" marL="457200">
              <a:spcBef>
                <a:spcPts val="700"/>
              </a:spcBef>
              <a:spcAft>
                <a:spcPts val="0"/>
              </a:spcAft>
              <a:buClr>
                <a:schemeClr val="dk1"/>
              </a:buClr>
              <a:buSzPts val="3700"/>
              <a:buChar char="●"/>
              <a:defRPr sz="3700">
                <a:solidFill>
                  <a:schemeClr val="dk1"/>
                </a:solidFill>
              </a:defRPr>
            </a:lvl1pPr>
            <a:lvl2pPr indent="-419100" lvl="1" marL="914400">
              <a:spcBef>
                <a:spcPts val="0"/>
              </a:spcBef>
              <a:spcAft>
                <a:spcPts val="0"/>
              </a:spcAft>
              <a:buClr>
                <a:schemeClr val="dk1"/>
              </a:buClr>
              <a:buSzPts val="3000"/>
              <a:buChar char="○"/>
              <a:defRPr sz="3000">
                <a:solidFill>
                  <a:schemeClr val="dk1"/>
                </a:solidFill>
              </a:defRPr>
            </a:lvl2pPr>
            <a:lvl3pPr indent="-419100" lvl="2" marL="1371600">
              <a:spcBef>
                <a:spcPts val="0"/>
              </a:spcBef>
              <a:spcAft>
                <a:spcPts val="0"/>
              </a:spcAft>
              <a:buClr>
                <a:schemeClr val="dk1"/>
              </a:buClr>
              <a:buSzPts val="3000"/>
              <a:buChar char="■"/>
              <a:defRPr sz="3000">
                <a:solidFill>
                  <a:schemeClr val="dk1"/>
                </a:solidFill>
              </a:defRPr>
            </a:lvl3pPr>
            <a:lvl4pPr indent="-368300" lvl="3" marL="1828800">
              <a:spcBef>
                <a:spcPts val="0"/>
              </a:spcBef>
              <a:spcAft>
                <a:spcPts val="0"/>
              </a:spcAft>
              <a:buClr>
                <a:schemeClr val="dk1"/>
              </a:buClr>
              <a:buSzPts val="2200"/>
              <a:buChar char="●"/>
              <a:defRPr sz="2200">
                <a:solidFill>
                  <a:schemeClr val="dk1"/>
                </a:solidFill>
              </a:defRPr>
            </a:lvl4pPr>
            <a:lvl5pPr indent="-368300" lvl="4" marL="2286000">
              <a:spcBef>
                <a:spcPts val="0"/>
              </a:spcBef>
              <a:spcAft>
                <a:spcPts val="0"/>
              </a:spcAft>
              <a:buClr>
                <a:schemeClr val="dk1"/>
              </a:buClr>
              <a:buSzPts val="2200"/>
              <a:buChar char="○"/>
              <a:defRPr sz="2200">
                <a:solidFill>
                  <a:schemeClr val="dk1"/>
                </a:solidFill>
              </a:defRPr>
            </a:lvl5pPr>
            <a:lvl6pPr indent="-368300" lvl="5" marL="2743200">
              <a:spcBef>
                <a:spcPts val="0"/>
              </a:spcBef>
              <a:spcAft>
                <a:spcPts val="0"/>
              </a:spcAft>
              <a:buClr>
                <a:schemeClr val="dk1"/>
              </a:buClr>
              <a:buSzPts val="2200"/>
              <a:buChar char="■"/>
              <a:defRPr sz="2200">
                <a:solidFill>
                  <a:schemeClr val="dk1"/>
                </a:solidFill>
              </a:defRPr>
            </a:lvl6pPr>
            <a:lvl7pPr indent="-368300" lvl="6" marL="3200400">
              <a:spcBef>
                <a:spcPts val="0"/>
              </a:spcBef>
              <a:spcAft>
                <a:spcPts val="0"/>
              </a:spcAft>
              <a:buClr>
                <a:schemeClr val="dk1"/>
              </a:buClr>
              <a:buSzPts val="2200"/>
              <a:buChar char="●"/>
              <a:defRPr sz="2200">
                <a:solidFill>
                  <a:schemeClr val="dk1"/>
                </a:solidFill>
              </a:defRPr>
            </a:lvl7pPr>
            <a:lvl8pPr indent="-368300" lvl="7" marL="3657600">
              <a:spcBef>
                <a:spcPts val="0"/>
              </a:spcBef>
              <a:spcAft>
                <a:spcPts val="0"/>
              </a:spcAft>
              <a:buClr>
                <a:schemeClr val="dk1"/>
              </a:buClr>
              <a:buSzPts val="2200"/>
              <a:buChar char="○"/>
              <a:defRPr sz="2200">
                <a:solidFill>
                  <a:schemeClr val="dk1"/>
                </a:solidFill>
              </a:defRPr>
            </a:lvl8pPr>
            <a:lvl9pPr indent="-368300" lvl="8" marL="4114800">
              <a:spcBef>
                <a:spcPts val="0"/>
              </a:spcBef>
              <a:spcAft>
                <a:spcPts val="0"/>
              </a:spcAft>
              <a:buClr>
                <a:schemeClr val="dk1"/>
              </a:buClr>
              <a:buSzPts val="2200"/>
              <a:buChar char="■"/>
              <a:defRPr sz="2200">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5.png"/><Relationship Id="rId7" Type="http://schemas.openxmlformats.org/officeDocument/2006/relationships/image" Target="../media/image9.png"/><Relationship Id="rId8"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 name="Shape 26"/>
        <p:cNvGrpSpPr/>
        <p:nvPr/>
      </p:nvGrpSpPr>
      <p:grpSpPr>
        <a:xfrm>
          <a:off x="0" y="0"/>
          <a:ext cx="0" cy="0"/>
          <a:chOff x="0" y="0"/>
          <a:chExt cx="0" cy="0"/>
        </a:xfrm>
      </p:grpSpPr>
      <p:sp>
        <p:nvSpPr>
          <p:cNvPr id="27" name="Google Shape;27;p8"/>
          <p:cNvSpPr/>
          <p:nvPr/>
        </p:nvSpPr>
        <p:spPr>
          <a:xfrm>
            <a:off x="7158475" y="3279788"/>
            <a:ext cx="2300921" cy="1927851"/>
          </a:xfrm>
          <a:prstGeom prst="rect">
            <a:avLst/>
          </a:prstGeom>
        </p:spPr>
        <p:txBody>
          <a:bodyPr>
            <a:prstTxWarp prst="textPlain"/>
          </a:bodyPr>
          <a:lstStyle/>
          <a:p>
            <a:pPr lvl="0" algn="ctr"/>
            <a:r>
              <a:rPr b="0" i="0">
                <a:ln cap="flat" cmpd="sng" w="19050">
                  <a:solidFill>
                    <a:srgbClr val="6AA84F"/>
                  </a:solidFill>
                  <a:prstDash val="solid"/>
                  <a:round/>
                  <a:headEnd len="sm" w="sm" type="none"/>
                  <a:tailEnd len="sm" w="sm" type="none"/>
                </a:ln>
                <a:solidFill>
                  <a:srgbClr val="6AA84F"/>
                </a:solidFill>
                <a:latin typeface="Comic Sans MS"/>
              </a:rPr>
              <a:t>Vacation</a:t>
            </a:r>
            <a:br>
              <a:rPr b="0" i="0">
                <a:ln cap="flat" cmpd="sng" w="19050">
                  <a:solidFill>
                    <a:srgbClr val="6AA84F"/>
                  </a:solidFill>
                  <a:prstDash val="solid"/>
                  <a:round/>
                  <a:headEnd len="sm" w="sm" type="none"/>
                  <a:tailEnd len="sm" w="sm" type="none"/>
                </a:ln>
                <a:solidFill>
                  <a:srgbClr val="6AA84F"/>
                </a:solidFill>
                <a:latin typeface="Comic Sans MS"/>
              </a:rPr>
            </a:br>
            <a:r>
              <a:rPr b="0" i="0">
                <a:ln cap="flat" cmpd="sng" w="19050">
                  <a:solidFill>
                    <a:srgbClr val="6AA84F"/>
                  </a:solidFill>
                  <a:prstDash val="solid"/>
                  <a:round/>
                  <a:headEnd len="sm" w="sm" type="none"/>
                  <a:tailEnd len="sm" w="sm" type="none"/>
                </a:ln>
                <a:solidFill>
                  <a:srgbClr val="6AA84F"/>
                </a:solidFill>
                <a:latin typeface="Comic Sans MS"/>
              </a:rPr>
              <a:t>in the</a:t>
            </a:r>
            <a:br>
              <a:rPr b="0" i="0">
                <a:ln cap="flat" cmpd="sng" w="19050">
                  <a:solidFill>
                    <a:srgbClr val="6AA84F"/>
                  </a:solidFill>
                  <a:prstDash val="solid"/>
                  <a:round/>
                  <a:headEnd len="sm" w="sm" type="none"/>
                  <a:tailEnd len="sm" w="sm" type="none"/>
                </a:ln>
                <a:solidFill>
                  <a:srgbClr val="6AA84F"/>
                </a:solidFill>
                <a:latin typeface="Comic Sans MS"/>
              </a:rPr>
            </a:br>
            <a:r>
              <a:rPr b="0" i="0">
                <a:ln cap="flat" cmpd="sng" w="19050">
                  <a:solidFill>
                    <a:srgbClr val="6AA84F"/>
                  </a:solidFill>
                  <a:prstDash val="solid"/>
                  <a:round/>
                  <a:headEnd len="sm" w="sm" type="none"/>
                  <a:tailEnd len="sm" w="sm" type="none"/>
                </a:ln>
                <a:solidFill>
                  <a:srgbClr val="6AA84F"/>
                </a:solidFill>
                <a:latin typeface="Comic Sans MS"/>
              </a:rPr>
              <a:t>Grassland</a:t>
            </a:r>
          </a:p>
        </p:txBody>
      </p:sp>
      <p:sp>
        <p:nvSpPr>
          <p:cNvPr id="28" name="Google Shape;28;p8"/>
          <p:cNvSpPr txBox="1"/>
          <p:nvPr/>
        </p:nvSpPr>
        <p:spPr>
          <a:xfrm>
            <a:off x="3593375" y="301725"/>
            <a:ext cx="13224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8"/>
          <p:cNvSpPr/>
          <p:nvPr/>
        </p:nvSpPr>
        <p:spPr>
          <a:xfrm>
            <a:off x="250725" y="302313"/>
            <a:ext cx="6209444" cy="434125"/>
          </a:xfrm>
          <a:prstGeom prst="rect">
            <a:avLst/>
          </a:prstGeom>
        </p:spPr>
        <p:txBody>
          <a:bodyPr>
            <a:prstTxWarp prst="textPlain"/>
          </a:bodyPr>
          <a:lstStyle/>
          <a:p>
            <a:pPr lvl="0" algn="ctr"/>
            <a:r>
              <a:rPr b="0" i="0">
                <a:ln cap="flat" cmpd="sng" w="9525">
                  <a:solidFill>
                    <a:srgbClr val="6AA84F"/>
                  </a:solidFill>
                  <a:prstDash val="solid"/>
                  <a:round/>
                  <a:headEnd len="sm" w="sm" type="none"/>
                  <a:tailEnd len="sm" w="sm" type="none"/>
                </a:ln>
                <a:solidFill>
                  <a:srgbClr val="6AA84F"/>
                </a:solidFill>
                <a:latin typeface="Comic Sans MS"/>
              </a:rPr>
              <a:t>The Hulunbuir Grasslands</a:t>
            </a:r>
          </a:p>
        </p:txBody>
      </p:sp>
      <p:cxnSp>
        <p:nvCxnSpPr>
          <p:cNvPr id="30" name="Google Shape;30;p8"/>
          <p:cNvCxnSpPr/>
          <p:nvPr/>
        </p:nvCxnSpPr>
        <p:spPr>
          <a:xfrm>
            <a:off x="-2307925" y="1820125"/>
            <a:ext cx="2895600" cy="19200"/>
          </a:xfrm>
          <a:prstGeom prst="straightConnector1">
            <a:avLst/>
          </a:prstGeom>
          <a:noFill/>
          <a:ln cap="flat" cmpd="sng" w="9525">
            <a:solidFill>
              <a:schemeClr val="dk2"/>
            </a:solidFill>
            <a:prstDash val="dashDot"/>
            <a:round/>
            <a:headEnd len="med" w="med" type="none"/>
            <a:tailEnd len="med" w="med" type="none"/>
          </a:ln>
        </p:spPr>
      </p:cxnSp>
      <p:sp>
        <p:nvSpPr>
          <p:cNvPr id="31" name="Google Shape;31;p8"/>
          <p:cNvSpPr txBox="1"/>
          <p:nvPr/>
        </p:nvSpPr>
        <p:spPr>
          <a:xfrm>
            <a:off x="250725" y="863650"/>
            <a:ext cx="21021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333333"/>
                </a:solidFill>
                <a:highlight>
                  <a:srgbClr val="FFFFFF"/>
                </a:highlight>
                <a:latin typeface="Comic Sans MS"/>
                <a:ea typeface="Comic Sans MS"/>
                <a:cs typeface="Comic Sans MS"/>
                <a:sym typeface="Comic Sans MS"/>
              </a:rPr>
              <a:t>As one of the largest prairies in China, the Hulunbuir Grasslands represent some of the finest patches of untouched wilderness in the country. With over 3,000 rivers, 500 lakes, countless woodlands, and vast meadows making up its expanse, the grasslands are a treasure trove of natural beauty and wonder.</a:t>
            </a:r>
            <a:r>
              <a:rPr lang="en" sz="1200">
                <a:solidFill>
                  <a:srgbClr val="333333"/>
                </a:solidFill>
                <a:highlight>
                  <a:srgbClr val="FFFFFF"/>
                </a:highlight>
                <a:latin typeface="Comic Sans MS"/>
                <a:ea typeface="Comic Sans MS"/>
                <a:cs typeface="Comic Sans MS"/>
                <a:sym typeface="Comic Sans MS"/>
              </a:rPr>
              <a:t> </a:t>
            </a:r>
            <a:endParaRPr sz="1200">
              <a:latin typeface="Comic Sans MS"/>
              <a:ea typeface="Comic Sans MS"/>
              <a:cs typeface="Comic Sans MS"/>
              <a:sym typeface="Comic Sans MS"/>
            </a:endParaRPr>
          </a:p>
        </p:txBody>
      </p:sp>
      <p:sp>
        <p:nvSpPr>
          <p:cNvPr id="32" name="Google Shape;32;p8"/>
          <p:cNvSpPr txBox="1"/>
          <p:nvPr/>
        </p:nvSpPr>
        <p:spPr>
          <a:xfrm>
            <a:off x="3533150" y="4401451"/>
            <a:ext cx="2973300" cy="3138900"/>
          </a:xfrm>
          <a:prstGeom prst="rect">
            <a:avLst/>
          </a:prstGeom>
          <a:noFill/>
          <a:ln cap="flat" cmpd="sng" w="19050">
            <a:solidFill>
              <a:srgbClr val="6AA84F"/>
            </a:solidFill>
            <a:prstDash val="solid"/>
            <a:round/>
            <a:headEnd len="sm" w="sm" type="none"/>
            <a:tailEnd len="sm" w="sm" type="none"/>
          </a:ln>
        </p:spPr>
        <p:txBody>
          <a:bodyPr anchorCtr="0" anchor="t" bIns="91425" lIns="114300" spcFirstLastPara="1" rIns="91425" wrap="square" tIns="91425">
            <a:noAutofit/>
          </a:bodyPr>
          <a:lstStyle/>
          <a:p>
            <a:pPr indent="0" lvl="0" marL="0" rtl="0" algn="ctr">
              <a:lnSpc>
                <a:spcPct val="115000"/>
              </a:lnSpc>
              <a:spcBef>
                <a:spcPts val="1000"/>
              </a:spcBef>
              <a:spcAft>
                <a:spcPts val="0"/>
              </a:spcAft>
              <a:buNone/>
            </a:pPr>
            <a:r>
              <a:rPr b="1" lang="en" sz="1600" u="sng">
                <a:solidFill>
                  <a:srgbClr val="6AA84F"/>
                </a:solidFill>
              </a:rPr>
              <a:t>4-Day Adventure</a:t>
            </a:r>
            <a:endParaRPr b="1" sz="1600" u="sng">
              <a:solidFill>
                <a:srgbClr val="6AA84F"/>
              </a:solidFill>
              <a:latin typeface="Comic Sans MS"/>
              <a:ea typeface="Comic Sans MS"/>
              <a:cs typeface="Comic Sans MS"/>
              <a:sym typeface="Comic Sans MS"/>
            </a:endParaRPr>
          </a:p>
          <a:p>
            <a:pPr indent="0" lvl="0" marL="114300" rtl="0" algn="l">
              <a:lnSpc>
                <a:spcPct val="115000"/>
              </a:lnSpc>
              <a:spcBef>
                <a:spcPts val="1000"/>
              </a:spcBef>
              <a:spcAft>
                <a:spcPts val="0"/>
              </a:spcAft>
              <a:buNone/>
            </a:pPr>
            <a:r>
              <a:t/>
            </a:r>
            <a:endParaRPr sz="600" u="sng">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Guided Tour: $600</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rPr lang="en" sz="1100">
                <a:solidFill>
                  <a:schemeClr val="dk1"/>
                </a:solidFill>
                <a:latin typeface="Comic Sans MS"/>
                <a:ea typeface="Comic Sans MS"/>
                <a:cs typeface="Comic Sans MS"/>
                <a:sym typeface="Comic Sans MS"/>
              </a:rPr>
              <a:t>(includes lodging)</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b="1" lang="en">
                <a:solidFill>
                  <a:srgbClr val="6AA84F"/>
                </a:solidFill>
                <a:latin typeface="Comic Sans MS"/>
                <a:ea typeface="Comic Sans MS"/>
                <a:cs typeface="Comic Sans MS"/>
                <a:sym typeface="Comic Sans MS"/>
              </a:rPr>
              <a:t>Transportation</a:t>
            </a:r>
            <a:endParaRPr b="1">
              <a:solidFill>
                <a:srgbClr val="6AA84F"/>
              </a:solidFill>
              <a:latin typeface="Comic Sans MS"/>
              <a:ea typeface="Comic Sans MS"/>
              <a:cs typeface="Comic Sans MS"/>
              <a:sym typeface="Comic Sans MS"/>
            </a:endParaRPr>
          </a:p>
          <a:p>
            <a:pPr indent="-304800" lvl="0" marL="457200" rtl="0" algn="l">
              <a:lnSpc>
                <a:spcPct val="115000"/>
              </a:lnSpc>
              <a:spcBef>
                <a:spcPts val="1000"/>
              </a:spcBef>
              <a:spcAft>
                <a:spcPts val="0"/>
              </a:spcAft>
              <a:buClr>
                <a:schemeClr val="dk1"/>
              </a:buClr>
              <a:buSzPts val="1200"/>
              <a:buFont typeface="Comic Sans MS"/>
              <a:buChar char="❏"/>
            </a:pPr>
            <a:r>
              <a:rPr lang="en" sz="1200">
                <a:solidFill>
                  <a:schemeClr val="dk1"/>
                </a:solidFill>
                <a:latin typeface="Comic Sans MS"/>
                <a:ea typeface="Comic Sans MS"/>
                <a:cs typeface="Comic Sans MS"/>
                <a:sym typeface="Comic Sans MS"/>
              </a:rPr>
              <a:t>Flight: $1000</a:t>
            </a:r>
            <a:endParaRPr sz="1200">
              <a:solidFill>
                <a:schemeClr val="dk1"/>
              </a:solidFill>
              <a:latin typeface="Comic Sans MS"/>
              <a:ea typeface="Comic Sans MS"/>
              <a:cs typeface="Comic Sans MS"/>
              <a:sym typeface="Comic Sans MS"/>
            </a:endParaRPr>
          </a:p>
          <a:p>
            <a:pPr indent="-304800" lvl="0" marL="457200" rtl="0" algn="l">
              <a:lnSpc>
                <a:spcPct val="115000"/>
              </a:lnSpc>
              <a:spcBef>
                <a:spcPts val="0"/>
              </a:spcBef>
              <a:spcAft>
                <a:spcPts val="0"/>
              </a:spcAft>
              <a:buClr>
                <a:schemeClr val="dk1"/>
              </a:buClr>
              <a:buSzPts val="1200"/>
              <a:buFont typeface="Comic Sans MS"/>
              <a:buChar char="❏"/>
            </a:pPr>
            <a:r>
              <a:rPr lang="en" sz="1200">
                <a:solidFill>
                  <a:schemeClr val="dk1"/>
                </a:solidFill>
                <a:latin typeface="Comic Sans MS"/>
                <a:ea typeface="Comic Sans MS"/>
                <a:cs typeface="Comic Sans MS"/>
                <a:sym typeface="Comic Sans MS"/>
              </a:rPr>
              <a:t>Train: $250</a:t>
            </a:r>
            <a:endParaRPr sz="12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rPr b="1" lang="en">
                <a:solidFill>
                  <a:srgbClr val="6AA84F"/>
                </a:solidFill>
                <a:latin typeface="Comic Sans MS"/>
                <a:ea typeface="Comic Sans MS"/>
                <a:cs typeface="Comic Sans MS"/>
                <a:sym typeface="Comic Sans MS"/>
              </a:rPr>
              <a:t>Meals</a:t>
            </a:r>
            <a:endParaRPr b="1">
              <a:solidFill>
                <a:srgbClr val="6AA84F"/>
              </a:solidFill>
              <a:latin typeface="Comic Sans MS"/>
              <a:ea typeface="Comic Sans MS"/>
              <a:cs typeface="Comic Sans MS"/>
              <a:sym typeface="Comic Sans MS"/>
            </a:endParaRPr>
          </a:p>
          <a:p>
            <a:pPr indent="-304800" lvl="0" marL="457200" rtl="0" algn="l">
              <a:lnSpc>
                <a:spcPct val="115000"/>
              </a:lnSpc>
              <a:spcBef>
                <a:spcPts val="1000"/>
              </a:spcBef>
              <a:spcAft>
                <a:spcPts val="0"/>
              </a:spcAft>
              <a:buClr>
                <a:schemeClr val="dk1"/>
              </a:buClr>
              <a:buSzPts val="1200"/>
              <a:buFont typeface="Comic Sans MS"/>
              <a:buChar char="❏"/>
            </a:pPr>
            <a:r>
              <a:rPr lang="en" sz="1200">
                <a:solidFill>
                  <a:schemeClr val="dk1"/>
                </a:solidFill>
                <a:latin typeface="Comic Sans MS"/>
                <a:ea typeface="Comic Sans MS"/>
                <a:cs typeface="Comic Sans MS"/>
                <a:sym typeface="Comic Sans MS"/>
              </a:rPr>
              <a:t>Restaurants: $360</a:t>
            </a:r>
            <a:endParaRPr sz="1200">
              <a:solidFill>
                <a:schemeClr val="dk1"/>
              </a:solidFill>
              <a:latin typeface="Comic Sans MS"/>
              <a:ea typeface="Comic Sans MS"/>
              <a:cs typeface="Comic Sans MS"/>
              <a:sym typeface="Comic Sans MS"/>
            </a:endParaRPr>
          </a:p>
          <a:p>
            <a:pPr indent="-304800" lvl="0" marL="457200" rtl="0" algn="l">
              <a:lnSpc>
                <a:spcPct val="115000"/>
              </a:lnSpc>
              <a:spcBef>
                <a:spcPts val="0"/>
              </a:spcBef>
              <a:spcAft>
                <a:spcPts val="0"/>
              </a:spcAft>
              <a:buClr>
                <a:schemeClr val="dk1"/>
              </a:buClr>
              <a:buSzPts val="1200"/>
              <a:buFont typeface="Comic Sans MS"/>
              <a:buChar char="❏"/>
            </a:pPr>
            <a:r>
              <a:rPr lang="en" sz="1200">
                <a:solidFill>
                  <a:schemeClr val="dk1"/>
                </a:solidFill>
                <a:latin typeface="Comic Sans MS"/>
                <a:ea typeface="Comic Sans MS"/>
                <a:cs typeface="Comic Sans MS"/>
                <a:sym typeface="Comic Sans MS"/>
              </a:rPr>
              <a:t>Cook: $70</a:t>
            </a:r>
            <a:endParaRPr sz="12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p:txBody>
      </p:sp>
      <p:sp>
        <p:nvSpPr>
          <p:cNvPr id="33" name="Google Shape;33;p8"/>
          <p:cNvSpPr txBox="1"/>
          <p:nvPr/>
        </p:nvSpPr>
        <p:spPr>
          <a:xfrm>
            <a:off x="422950" y="6626350"/>
            <a:ext cx="2628900" cy="813300"/>
          </a:xfrm>
          <a:prstGeom prst="rect">
            <a:avLst/>
          </a:prstGeom>
          <a:solidFill>
            <a:srgbClr val="6AA84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sz="900">
              <a:solidFill>
                <a:srgbClr val="FFFFFF"/>
              </a:solidFill>
            </a:endParaRPr>
          </a:p>
          <a:p>
            <a:pPr indent="0" lvl="0" marL="0" rtl="0" algn="l">
              <a:spcBef>
                <a:spcPts val="0"/>
              </a:spcBef>
              <a:spcAft>
                <a:spcPts val="0"/>
              </a:spcAft>
              <a:buNone/>
            </a:pPr>
            <a:r>
              <a:rPr i="1" lang="en" sz="900">
                <a:solidFill>
                  <a:srgbClr val="FFFFFF"/>
                </a:solidFill>
              </a:rPr>
              <a:t>For more information visit:</a:t>
            </a:r>
            <a:endParaRPr i="1" sz="900">
              <a:solidFill>
                <a:srgbClr val="FFFFFF"/>
              </a:solidFill>
            </a:endParaRPr>
          </a:p>
          <a:p>
            <a:pPr indent="0" lvl="0" marL="0" rtl="0" algn="l">
              <a:spcBef>
                <a:spcPts val="0"/>
              </a:spcBef>
              <a:spcAft>
                <a:spcPts val="0"/>
              </a:spcAft>
              <a:buNone/>
            </a:pPr>
            <a:r>
              <a:rPr i="1" lang="en" sz="900">
                <a:solidFill>
                  <a:srgbClr val="FFFFFF"/>
                </a:solidFill>
              </a:rPr>
              <a:t>https://www.asiaculturaltravel.co.uk/the-hulunbuir-grasslands/</a:t>
            </a:r>
            <a:endParaRPr i="1" sz="900">
              <a:solidFill>
                <a:srgbClr val="FFFFFF"/>
              </a:solidFill>
            </a:endParaRPr>
          </a:p>
        </p:txBody>
      </p:sp>
      <p:pic>
        <p:nvPicPr>
          <p:cNvPr id="34" name="Google Shape;34;p8"/>
          <p:cNvPicPr preferRelativeResize="0"/>
          <p:nvPr/>
        </p:nvPicPr>
        <p:blipFill>
          <a:blip r:embed="rId4">
            <a:alphaModFix/>
          </a:blip>
          <a:stretch>
            <a:fillRect/>
          </a:stretch>
        </p:blipFill>
        <p:spPr>
          <a:xfrm>
            <a:off x="2497686" y="946325"/>
            <a:ext cx="3872439" cy="2533224"/>
          </a:xfrm>
          <a:prstGeom prst="rect">
            <a:avLst/>
          </a:prstGeom>
          <a:noFill/>
          <a:ln>
            <a:noFill/>
          </a:ln>
        </p:spPr>
      </p:pic>
      <p:pic>
        <p:nvPicPr>
          <p:cNvPr id="35" name="Google Shape;35;p8"/>
          <p:cNvPicPr preferRelativeResize="0"/>
          <p:nvPr/>
        </p:nvPicPr>
        <p:blipFill>
          <a:blip r:embed="rId5">
            <a:alphaModFix/>
          </a:blip>
          <a:stretch>
            <a:fillRect/>
          </a:stretch>
        </p:blipFill>
        <p:spPr>
          <a:xfrm>
            <a:off x="395100" y="4495550"/>
            <a:ext cx="2700899" cy="1868150"/>
          </a:xfrm>
          <a:prstGeom prst="rect">
            <a:avLst/>
          </a:prstGeom>
          <a:noFill/>
          <a:ln>
            <a:noFill/>
          </a:ln>
        </p:spPr>
      </p:pic>
      <p:pic>
        <p:nvPicPr>
          <p:cNvPr id="36" name="Google Shape;36;p8"/>
          <p:cNvPicPr preferRelativeResize="0"/>
          <p:nvPr/>
        </p:nvPicPr>
        <p:blipFill rotWithShape="1">
          <a:blip r:embed="rId6">
            <a:alphaModFix/>
          </a:blip>
          <a:srcRect b="18029" l="0" r="0" t="16551"/>
          <a:stretch/>
        </p:blipFill>
        <p:spPr>
          <a:xfrm>
            <a:off x="7879909" y="302325"/>
            <a:ext cx="858066" cy="561325"/>
          </a:xfrm>
          <a:prstGeom prst="rect">
            <a:avLst/>
          </a:prstGeom>
          <a:noFill/>
          <a:ln>
            <a:noFill/>
          </a:ln>
        </p:spPr>
      </p:pic>
      <p:pic>
        <p:nvPicPr>
          <p:cNvPr id="37" name="Google Shape;37;p8"/>
          <p:cNvPicPr preferRelativeResize="0"/>
          <p:nvPr/>
        </p:nvPicPr>
        <p:blipFill>
          <a:blip r:embed="rId7">
            <a:alphaModFix/>
          </a:blip>
          <a:stretch>
            <a:fillRect/>
          </a:stretch>
        </p:blipFill>
        <p:spPr>
          <a:xfrm>
            <a:off x="6943588" y="5450575"/>
            <a:ext cx="2813175" cy="2089787"/>
          </a:xfrm>
          <a:prstGeom prst="rect">
            <a:avLst/>
          </a:prstGeom>
          <a:noFill/>
          <a:ln>
            <a:noFill/>
          </a:ln>
        </p:spPr>
      </p:pic>
      <p:pic>
        <p:nvPicPr>
          <p:cNvPr id="38" name="Google Shape;38;p8"/>
          <p:cNvPicPr preferRelativeResize="0"/>
          <p:nvPr/>
        </p:nvPicPr>
        <p:blipFill>
          <a:blip r:embed="rId8">
            <a:alphaModFix/>
          </a:blip>
          <a:stretch>
            <a:fillRect/>
          </a:stretch>
        </p:blipFill>
        <p:spPr>
          <a:xfrm>
            <a:off x="7039075" y="1088939"/>
            <a:ext cx="2622189" cy="1947912"/>
          </a:xfrm>
          <a:prstGeom prst="rect">
            <a:avLst/>
          </a:prstGeom>
          <a:noFill/>
          <a:ln>
            <a:noFill/>
          </a:ln>
        </p:spPr>
      </p:pic>
      <p:sp>
        <p:nvSpPr>
          <p:cNvPr id="39" name="Google Shape;39;p8"/>
          <p:cNvSpPr txBox="1"/>
          <p:nvPr/>
        </p:nvSpPr>
        <p:spPr>
          <a:xfrm>
            <a:off x="250725" y="3479550"/>
            <a:ext cx="6255600" cy="81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rgbClr val="333333"/>
                </a:solidFill>
                <a:highlight>
                  <a:schemeClr val="lt1"/>
                </a:highlight>
                <a:latin typeface="Comic Sans MS"/>
                <a:ea typeface="Comic Sans MS"/>
                <a:cs typeface="Comic Sans MS"/>
                <a:sym typeface="Comic Sans MS"/>
              </a:rPr>
              <a:t>Aside from the Greater Khingan Mountains stretching from its north to its south, the area is markedly flat and provides virtually endless views of its lush greenery. Many diverse ethnic groups call this verdant paradise home, from the Mongolians and the Han Chinese to the Manchu and the Daur people.</a:t>
            </a:r>
            <a:endParaRPr sz="1200">
              <a:solidFill>
                <a:schemeClr val="dk1"/>
              </a:solidFill>
              <a:latin typeface="Comic Sans MS"/>
              <a:ea typeface="Comic Sans MS"/>
              <a:cs typeface="Comic Sans MS"/>
              <a:sym typeface="Comic Sans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 name="Shape 43"/>
        <p:cNvGrpSpPr/>
        <p:nvPr/>
      </p:nvGrpSpPr>
      <p:grpSpPr>
        <a:xfrm>
          <a:off x="0" y="0"/>
          <a:ext cx="0" cy="0"/>
          <a:chOff x="0" y="0"/>
          <a:chExt cx="0" cy="0"/>
        </a:xfrm>
      </p:grpSpPr>
      <p:sp>
        <p:nvSpPr>
          <p:cNvPr id="44" name="Google Shape;44;p9"/>
          <p:cNvSpPr txBox="1"/>
          <p:nvPr/>
        </p:nvSpPr>
        <p:spPr>
          <a:xfrm>
            <a:off x="333000" y="393375"/>
            <a:ext cx="2752500" cy="7003800"/>
          </a:xfrm>
          <a:prstGeom prst="rect">
            <a:avLst/>
          </a:prstGeom>
          <a:solidFill>
            <a:srgbClr val="6AA84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b="1" sz="1800">
              <a:solidFill>
                <a:srgbClr val="FFFFFF"/>
              </a:solidFill>
              <a:latin typeface="Comic Sans MS"/>
              <a:ea typeface="Comic Sans MS"/>
              <a:cs typeface="Comic Sans MS"/>
              <a:sym typeface="Comic Sans MS"/>
            </a:endParaRPr>
          </a:p>
          <a:p>
            <a:pPr indent="0" lvl="0" marL="114300" rtl="0" algn="l">
              <a:spcBef>
                <a:spcPts val="0"/>
              </a:spcBef>
              <a:spcAft>
                <a:spcPts val="0"/>
              </a:spcAft>
              <a:buNone/>
            </a:pPr>
            <a:r>
              <a:rPr b="1" lang="en" sz="1800">
                <a:solidFill>
                  <a:srgbClr val="FFFFFF"/>
                </a:solidFill>
                <a:latin typeface="Comic Sans MS"/>
                <a:ea typeface="Comic Sans MS"/>
                <a:cs typeface="Comic Sans MS"/>
                <a:sym typeface="Comic Sans MS"/>
              </a:rPr>
              <a:t>Instructions</a:t>
            </a:r>
            <a:endParaRPr b="1" sz="1800">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Use this brochure to plan your group vacation.</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individual students unless noted. Based on groups of 4 students. </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the entire 10 days.</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bullet mark, that price is set and must be included in your planning.</a:t>
            </a:r>
            <a:endParaRPr>
              <a:solidFill>
                <a:srgbClr val="FFFFFF"/>
              </a:solidFill>
              <a:latin typeface="Comic Sans MS"/>
              <a:ea typeface="Comic Sans MS"/>
              <a:cs typeface="Comic Sans MS"/>
              <a:sym typeface="Comic Sans MS"/>
            </a:endParaRPr>
          </a:p>
          <a:p>
            <a:pPr indent="-317500" lvl="0" marL="457200" marR="164435" rtl="0" algn="l">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checkbox, you choose which type of accommodation you want and use that price in your planning.</a:t>
            </a:r>
            <a:endParaRPr>
              <a:solidFill>
                <a:srgbClr val="FFFFFF"/>
              </a:solidFill>
              <a:latin typeface="Comic Sans MS"/>
              <a:ea typeface="Comic Sans MS"/>
              <a:cs typeface="Comic Sans MS"/>
              <a:sym typeface="Comic Sans MS"/>
            </a:endParaRPr>
          </a:p>
          <a:p>
            <a:pPr indent="0" lvl="0" marL="0" rtl="0" algn="l">
              <a:spcBef>
                <a:spcPts val="0"/>
              </a:spcBef>
              <a:spcAft>
                <a:spcPts val="0"/>
              </a:spcAft>
              <a:buNone/>
            </a:pPr>
            <a:r>
              <a:t/>
            </a:r>
            <a:endParaRPr>
              <a:solidFill>
                <a:srgbClr val="FFFFFF"/>
              </a:solidFill>
              <a:latin typeface="Comic Sans MS"/>
              <a:ea typeface="Comic Sans MS"/>
              <a:cs typeface="Comic Sans MS"/>
              <a:sym typeface="Comic Sans MS"/>
            </a:endParaRPr>
          </a:p>
        </p:txBody>
      </p:sp>
      <p:sp>
        <p:nvSpPr>
          <p:cNvPr id="45" name="Google Shape;45;p9"/>
          <p:cNvSpPr/>
          <p:nvPr/>
        </p:nvSpPr>
        <p:spPr>
          <a:xfrm>
            <a:off x="4660150" y="393375"/>
            <a:ext cx="3872250" cy="688650"/>
          </a:xfrm>
          <a:prstGeom prst="rect">
            <a:avLst/>
          </a:prstGeom>
        </p:spPr>
        <p:txBody>
          <a:bodyPr>
            <a:prstTxWarp prst="textPlain"/>
          </a:bodyPr>
          <a:lstStyle/>
          <a:p>
            <a:pPr lvl="0" algn="ctr"/>
            <a:r>
              <a:rPr b="0" i="0">
                <a:ln cap="flat" cmpd="sng" w="9525">
                  <a:solidFill>
                    <a:srgbClr val="6AA84F"/>
                  </a:solidFill>
                  <a:prstDash val="solid"/>
                  <a:round/>
                  <a:headEnd len="sm" w="sm" type="none"/>
                  <a:tailEnd len="sm" w="sm" type="none"/>
                </a:ln>
                <a:solidFill>
                  <a:srgbClr val="6AA84F"/>
                </a:solidFill>
                <a:latin typeface="Comic Sans MS"/>
              </a:rPr>
              <a:t>China: Xi'An</a:t>
            </a:r>
          </a:p>
        </p:txBody>
      </p:sp>
      <p:sp>
        <p:nvSpPr>
          <p:cNvPr id="46" name="Google Shape;46;p9"/>
          <p:cNvSpPr txBox="1"/>
          <p:nvPr/>
        </p:nvSpPr>
        <p:spPr>
          <a:xfrm>
            <a:off x="3525150" y="1188525"/>
            <a:ext cx="6269100" cy="861900"/>
          </a:xfrm>
          <a:prstGeom prst="rect">
            <a:avLst/>
          </a:prstGeom>
          <a:noFill/>
          <a:ln>
            <a:noFill/>
          </a:ln>
        </p:spPr>
        <p:txBody>
          <a:bodyPr anchorCtr="0" anchor="t" bIns="91425" lIns="91425" spcFirstLastPara="1" rIns="91425" wrap="square" tIns="91425">
            <a:noAutofit/>
          </a:bodyPr>
          <a:lstStyle/>
          <a:p>
            <a:pPr indent="0" lvl="0" marL="101600" marR="101600" rtl="0" algn="ctr">
              <a:lnSpc>
                <a:spcPct val="100000"/>
              </a:lnSpc>
              <a:spcBef>
                <a:spcPts val="0"/>
              </a:spcBef>
              <a:spcAft>
                <a:spcPts val="0"/>
              </a:spcAft>
              <a:buNone/>
            </a:pPr>
            <a:r>
              <a:rPr b="1" lang="en" sz="1200">
                <a:solidFill>
                  <a:srgbClr val="6AA84F"/>
                </a:solidFill>
                <a:highlight>
                  <a:srgbClr val="FFFFFF"/>
                </a:highlight>
                <a:latin typeface="Comic Sans MS"/>
                <a:ea typeface="Comic Sans MS"/>
                <a:cs typeface="Comic Sans MS"/>
                <a:sym typeface="Comic Sans MS"/>
              </a:rPr>
              <a:t>Brilliance of thousand years endows Xi'an with enchanting temperament. The continuous history of the ancient civilized capital has apparently resulted in its magnificent culture. Today's Xi'an is a world famous tourist city and an inexhaustible treasure house of cultural relics.</a:t>
            </a:r>
            <a:endParaRPr b="1" sz="1200">
              <a:solidFill>
                <a:srgbClr val="6AA84F"/>
              </a:solidFill>
              <a:highlight>
                <a:srgbClr val="FFFFFF"/>
              </a:highlight>
              <a:latin typeface="Comic Sans MS"/>
              <a:ea typeface="Comic Sans MS"/>
              <a:cs typeface="Comic Sans MS"/>
              <a:sym typeface="Comic Sans MS"/>
            </a:endParaRPr>
          </a:p>
        </p:txBody>
      </p:sp>
      <p:sp>
        <p:nvSpPr>
          <p:cNvPr id="47" name="Google Shape;47;p9"/>
          <p:cNvSpPr txBox="1"/>
          <p:nvPr/>
        </p:nvSpPr>
        <p:spPr>
          <a:xfrm>
            <a:off x="3457650" y="1972425"/>
            <a:ext cx="6404100" cy="1689900"/>
          </a:xfrm>
          <a:prstGeom prst="rect">
            <a:avLst/>
          </a:prstGeom>
          <a:noFill/>
          <a:ln>
            <a:noFill/>
          </a:ln>
        </p:spPr>
        <p:txBody>
          <a:bodyPr anchorCtr="0" anchor="t" bIns="91425" lIns="91425" spcFirstLastPara="1" rIns="91425" wrap="square" tIns="91425">
            <a:noAutofit/>
          </a:bodyPr>
          <a:lstStyle/>
          <a:p>
            <a:pPr indent="0" lvl="0" marL="101600" marR="101600" rtl="0" algn="l">
              <a:lnSpc>
                <a:spcPct val="115000"/>
              </a:lnSpc>
              <a:spcBef>
                <a:spcPts val="0"/>
              </a:spcBef>
              <a:spcAft>
                <a:spcPts val="1900"/>
              </a:spcAft>
              <a:buClr>
                <a:schemeClr val="dk1"/>
              </a:buClr>
              <a:buSzPts val="1100"/>
              <a:buFont typeface="Arial"/>
              <a:buNone/>
            </a:pPr>
            <a:r>
              <a:rPr lang="en" sz="1100">
                <a:solidFill>
                  <a:schemeClr val="dk1"/>
                </a:solidFill>
                <a:highlight>
                  <a:srgbClr val="FFFFFF"/>
                </a:highlight>
                <a:latin typeface="Comic Sans MS"/>
                <a:ea typeface="Comic Sans MS"/>
                <a:cs typeface="Comic Sans MS"/>
                <a:sym typeface="Comic Sans MS"/>
              </a:rPr>
              <a:t>Xi'an, located in central-northwest China, records the great changes of the country just like a living history book. Called Chang'an (meaning the eternal city) in ancient times, it is one of the birthplaces of the ancient Chinese civilization in the Yellow River Basin area. As the eastern terminal of the Silk Road and the site of the famous Terracotta Warriors of the Qin Dynasty, the city has won a reputation all over the world. More than 3,000 years of history including over 1,100 years as the capital city of ancient dynasties, have endowed the city with an amazing historical heritage. Travelers marvel at the numerous historical sites and cultural relics in the city.</a:t>
            </a:r>
            <a:endParaRPr sz="1100">
              <a:latin typeface="Comic Sans MS"/>
              <a:ea typeface="Comic Sans MS"/>
              <a:cs typeface="Comic Sans MS"/>
              <a:sym typeface="Comic Sans MS"/>
            </a:endParaRPr>
          </a:p>
        </p:txBody>
      </p:sp>
      <p:sp>
        <p:nvSpPr>
          <p:cNvPr id="48" name="Google Shape;48;p9"/>
          <p:cNvSpPr txBox="1"/>
          <p:nvPr/>
        </p:nvSpPr>
        <p:spPr>
          <a:xfrm>
            <a:off x="3567087" y="6935475"/>
            <a:ext cx="2925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t>For more information visit:</a:t>
            </a:r>
            <a:endParaRPr i="1" sz="900"/>
          </a:p>
          <a:p>
            <a:pPr indent="0" lvl="0" marL="0" rtl="0" algn="l">
              <a:spcBef>
                <a:spcPts val="0"/>
              </a:spcBef>
              <a:spcAft>
                <a:spcPts val="0"/>
              </a:spcAft>
              <a:buNone/>
            </a:pPr>
            <a:r>
              <a:rPr i="1" lang="en" sz="900"/>
              <a:t>https://www.travelchinaguide.com/cityguides/xian.htm</a:t>
            </a:r>
            <a:endParaRPr i="1" sz="900"/>
          </a:p>
        </p:txBody>
      </p:sp>
      <p:sp>
        <p:nvSpPr>
          <p:cNvPr id="49" name="Google Shape;49;p9"/>
          <p:cNvSpPr txBox="1"/>
          <p:nvPr/>
        </p:nvSpPr>
        <p:spPr>
          <a:xfrm>
            <a:off x="6974275" y="3544925"/>
            <a:ext cx="2752500" cy="4055700"/>
          </a:xfrm>
          <a:prstGeom prst="rect">
            <a:avLst/>
          </a:prstGeom>
          <a:noFill/>
          <a:ln cap="flat" cmpd="sng" w="19050">
            <a:solidFill>
              <a:srgbClr val="6AA84F"/>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b="1" lang="en" sz="1800">
                <a:solidFill>
                  <a:srgbClr val="6AA84F"/>
                </a:solidFill>
                <a:latin typeface="Comic Sans MS"/>
                <a:ea typeface="Comic Sans MS"/>
                <a:cs typeface="Comic Sans MS"/>
                <a:sym typeface="Comic Sans MS"/>
              </a:rPr>
              <a:t>Costs</a:t>
            </a:r>
            <a:endParaRPr b="1" sz="1800">
              <a:solidFill>
                <a:srgbClr val="6AA84F"/>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t/>
            </a:r>
            <a:endParaRPr b="1" sz="600">
              <a:solidFill>
                <a:srgbClr val="6AA84F"/>
              </a:solidFill>
              <a:latin typeface="Comic Sans MS"/>
              <a:ea typeface="Comic Sans MS"/>
              <a:cs typeface="Comic Sans MS"/>
              <a:sym typeface="Comic Sans MS"/>
            </a:endParaRPr>
          </a:p>
          <a:p>
            <a:pPr indent="0" lvl="0" marL="114300" rtl="0" algn="l">
              <a:lnSpc>
                <a:spcPct val="115000"/>
              </a:lnSpc>
              <a:spcBef>
                <a:spcPts val="0"/>
              </a:spcBef>
              <a:spcAft>
                <a:spcPts val="0"/>
              </a:spcAft>
              <a:buNone/>
            </a:pPr>
            <a:r>
              <a:rPr b="1" lang="en">
                <a:solidFill>
                  <a:srgbClr val="6AA84F"/>
                </a:solidFill>
                <a:latin typeface="Comic Sans MS"/>
                <a:ea typeface="Comic Sans MS"/>
                <a:cs typeface="Comic Sans MS"/>
                <a:sym typeface="Comic Sans MS"/>
              </a:rPr>
              <a:t>Transportation</a:t>
            </a:r>
            <a:endParaRPr b="1">
              <a:solidFill>
                <a:srgbClr val="6AA84F"/>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Flight: $2800 </a:t>
            </a:r>
            <a:endParaRPr sz="1100">
              <a:solidFill>
                <a:schemeClr val="dk1"/>
              </a:solidFill>
              <a:latin typeface="Comic Sans MS"/>
              <a:ea typeface="Comic Sans MS"/>
              <a:cs typeface="Comic Sans MS"/>
              <a:sym typeface="Comic Sans MS"/>
            </a:endParaRPr>
          </a:p>
          <a:p>
            <a:pPr indent="0" lvl="0" marL="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Taxi</a:t>
            </a:r>
            <a:r>
              <a:rPr lang="en" sz="1100">
                <a:solidFill>
                  <a:schemeClr val="dk1"/>
                </a:solidFill>
                <a:latin typeface="Comic Sans MS"/>
                <a:ea typeface="Comic Sans MS"/>
                <a:cs typeface="Comic Sans MS"/>
                <a:sym typeface="Comic Sans MS"/>
              </a:rPr>
              <a:t>: $60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Bus</a:t>
            </a:r>
            <a:r>
              <a:rPr lang="en" sz="1100">
                <a:solidFill>
                  <a:schemeClr val="dk1"/>
                </a:solidFill>
                <a:latin typeface="Comic Sans MS"/>
                <a:ea typeface="Comic Sans MS"/>
                <a:cs typeface="Comic Sans MS"/>
                <a:sym typeface="Comic Sans MS"/>
              </a:rPr>
              <a:t>: $36</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Bicycle: $30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Walk: FREE</a:t>
            </a:r>
            <a:endParaRPr sz="1100">
              <a:solidFill>
                <a:schemeClr val="dk1"/>
              </a:solidFill>
              <a:latin typeface="Comic Sans MS"/>
              <a:ea typeface="Comic Sans MS"/>
              <a:cs typeface="Comic Sans MS"/>
              <a:sym typeface="Comic Sans MS"/>
            </a:endParaRPr>
          </a:p>
          <a:p>
            <a:pPr indent="0" lvl="0" marL="457200" rtl="0" algn="l">
              <a:lnSpc>
                <a:spcPct val="115000"/>
              </a:lnSpc>
              <a:spcBef>
                <a:spcPts val="0"/>
              </a:spcBef>
              <a:spcAft>
                <a:spcPts val="0"/>
              </a:spcAft>
              <a:buNone/>
            </a:pPr>
            <a:r>
              <a:t/>
            </a:r>
            <a:endParaRPr sz="1100">
              <a:solidFill>
                <a:schemeClr val="dk1"/>
              </a:solidFill>
              <a:latin typeface="Comic Sans MS"/>
              <a:ea typeface="Comic Sans MS"/>
              <a:cs typeface="Comic Sans MS"/>
              <a:sym typeface="Comic Sans MS"/>
            </a:endParaRPr>
          </a:p>
          <a:p>
            <a:pPr indent="0" lvl="0" marL="114300" rtl="0" algn="l">
              <a:spcBef>
                <a:spcPts val="0"/>
              </a:spcBef>
              <a:spcAft>
                <a:spcPts val="0"/>
              </a:spcAft>
              <a:buNone/>
            </a:pPr>
            <a:r>
              <a:rPr b="1" lang="en">
                <a:solidFill>
                  <a:srgbClr val="6AA84F"/>
                </a:solidFill>
                <a:latin typeface="Comic Sans MS"/>
                <a:ea typeface="Comic Sans MS"/>
                <a:cs typeface="Comic Sans MS"/>
                <a:sym typeface="Comic Sans MS"/>
              </a:rPr>
              <a:t>Lodging</a:t>
            </a:r>
            <a:endParaRPr b="1">
              <a:solidFill>
                <a:srgbClr val="6AA84F"/>
              </a:solidFill>
              <a:latin typeface="Comic Sans MS"/>
              <a:ea typeface="Comic Sans MS"/>
              <a:cs typeface="Comic Sans MS"/>
              <a:sym typeface="Comic Sans MS"/>
            </a:endParaRPr>
          </a:p>
          <a:p>
            <a:pPr indent="-298450" lvl="0" marL="457200" rtl="0" algn="l">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a:t>
            </a:r>
            <a:r>
              <a:rPr lang="en" sz="1100">
                <a:solidFill>
                  <a:schemeClr val="dk1"/>
                </a:solidFill>
                <a:latin typeface="Comic Sans MS"/>
                <a:ea typeface="Comic Sans MS"/>
                <a:cs typeface="Comic Sans MS"/>
                <a:sym typeface="Comic Sans MS"/>
              </a:rPr>
              <a:t>: $1200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Hostel: $120</a:t>
            </a:r>
            <a:endParaRPr sz="1100">
              <a:solidFill>
                <a:schemeClr val="dk1"/>
              </a:solidFill>
              <a:latin typeface="Comic Sans MS"/>
              <a:ea typeface="Comic Sans MS"/>
              <a:cs typeface="Comic Sans MS"/>
              <a:sym typeface="Comic Sans MS"/>
            </a:endParaRPr>
          </a:p>
          <a:p>
            <a:pPr indent="-298450" lvl="0" marL="457200" rtl="0" algn="l">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VRBO House</a:t>
            </a:r>
            <a:r>
              <a:rPr lang="en" sz="1100">
                <a:solidFill>
                  <a:schemeClr val="dk1"/>
                </a:solidFill>
                <a:latin typeface="Comic Sans MS"/>
                <a:ea typeface="Comic Sans MS"/>
                <a:cs typeface="Comic Sans MS"/>
                <a:sym typeface="Comic Sans MS"/>
              </a:rPr>
              <a:t>: $120</a:t>
            </a:r>
            <a:endParaRPr sz="1100">
              <a:solidFill>
                <a:schemeClr val="dk1"/>
              </a:solidFill>
              <a:latin typeface="Comic Sans MS"/>
              <a:ea typeface="Comic Sans MS"/>
              <a:cs typeface="Comic Sans MS"/>
              <a:sym typeface="Comic Sans MS"/>
            </a:endParaRPr>
          </a:p>
          <a:p>
            <a:pPr indent="0" lvl="0" marL="114300" rtl="0" algn="l">
              <a:spcBef>
                <a:spcPts val="1000"/>
              </a:spcBef>
              <a:spcAft>
                <a:spcPts val="0"/>
              </a:spcAft>
              <a:buNone/>
            </a:pPr>
            <a:r>
              <a:rPr b="1" lang="en">
                <a:solidFill>
                  <a:srgbClr val="6AA84F"/>
                </a:solidFill>
                <a:latin typeface="Comic Sans MS"/>
                <a:ea typeface="Comic Sans MS"/>
                <a:cs typeface="Comic Sans MS"/>
                <a:sym typeface="Comic Sans MS"/>
              </a:rPr>
              <a:t>Meals</a:t>
            </a:r>
            <a:endParaRPr b="1">
              <a:solidFill>
                <a:srgbClr val="6AA84F"/>
              </a:solidFill>
              <a:latin typeface="Comic Sans MS"/>
              <a:ea typeface="Comic Sans MS"/>
              <a:cs typeface="Comic Sans MS"/>
              <a:sym typeface="Comic Sans MS"/>
            </a:endParaRPr>
          </a:p>
          <a:p>
            <a:pPr indent="-298450" lvl="0" marL="457200" rtl="0" algn="l">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$540</a:t>
            </a:r>
            <a:endParaRPr sz="1100">
              <a:solidFill>
                <a:schemeClr val="dk1"/>
              </a:solidFill>
              <a:latin typeface="Comic Sans MS"/>
              <a:ea typeface="Comic Sans MS"/>
              <a:cs typeface="Comic Sans MS"/>
              <a:sym typeface="Comic Sans MS"/>
            </a:endParaRPr>
          </a:p>
          <a:p>
            <a:pPr indent="-298450" lvl="0" marL="457200" rtl="0" algn="l">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$100</a:t>
            </a:r>
            <a:endParaRPr sz="1100">
              <a:solidFill>
                <a:schemeClr val="dk1"/>
              </a:solidFill>
              <a:latin typeface="Comic Sans MS"/>
              <a:ea typeface="Comic Sans MS"/>
              <a:cs typeface="Comic Sans MS"/>
              <a:sym typeface="Comic Sans MS"/>
            </a:endParaRPr>
          </a:p>
        </p:txBody>
      </p:sp>
      <p:pic>
        <p:nvPicPr>
          <p:cNvPr id="50" name="Google Shape;50;p9"/>
          <p:cNvPicPr preferRelativeResize="0"/>
          <p:nvPr/>
        </p:nvPicPr>
        <p:blipFill rotWithShape="1">
          <a:blip r:embed="rId4">
            <a:alphaModFix/>
          </a:blip>
          <a:srcRect b="13705" l="0" r="0" t="905"/>
          <a:stretch/>
        </p:blipFill>
        <p:spPr>
          <a:xfrm>
            <a:off x="3645262" y="3742388"/>
            <a:ext cx="2410987" cy="1501125"/>
          </a:xfrm>
          <a:prstGeom prst="rect">
            <a:avLst/>
          </a:prstGeom>
          <a:noFill/>
          <a:ln>
            <a:noFill/>
          </a:ln>
        </p:spPr>
      </p:pic>
      <p:pic>
        <p:nvPicPr>
          <p:cNvPr id="51" name="Google Shape;51;p9"/>
          <p:cNvPicPr preferRelativeResize="0"/>
          <p:nvPr/>
        </p:nvPicPr>
        <p:blipFill rotWithShape="1">
          <a:blip r:embed="rId5">
            <a:alphaModFix/>
          </a:blip>
          <a:srcRect b="26199" l="4879" r="0" t="0"/>
          <a:stretch/>
        </p:blipFill>
        <p:spPr>
          <a:xfrm>
            <a:off x="4089075" y="5378763"/>
            <a:ext cx="2466175" cy="14214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SharedWithUsers xmlns="acf3d625-6d74-4d3b-8380-c4fe5de3d81c">
      <UserInfo>
        <DisplayName/>
        <AccountId xsi:nil="true"/>
        <AccountType/>
      </UserInfo>
    </SharedWithUsers>
    <MediaLengthInSeconds xmlns="02c21179-db13-4073-9144-de1d3549699a" xsi:nil="true"/>
  </documentManagement>
</p:properties>
</file>

<file path=customXml/itemProps1.xml><?xml version="1.0" encoding="utf-8"?>
<ds:datastoreItem xmlns:ds="http://schemas.openxmlformats.org/officeDocument/2006/customXml" ds:itemID="{C5A8D6F7-5292-42D7-81CF-94E0A1809AB7}"/>
</file>

<file path=customXml/itemProps2.xml><?xml version="1.0" encoding="utf-8"?>
<ds:datastoreItem xmlns:ds="http://schemas.openxmlformats.org/officeDocument/2006/customXml" ds:itemID="{4ED7E636-6F89-43D2-9255-65A32B9A2602}"/>
</file>

<file path=customXml/itemProps3.xml><?xml version="1.0" encoding="utf-8"?>
<ds:datastoreItem xmlns:ds="http://schemas.openxmlformats.org/officeDocument/2006/customXml" ds:itemID="{B7BEEB1C-0013-4EB3-AAC1-9564F3873BB8}"/>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MediaServiceImageTags">
    <vt:lpwstr/>
  </property>
  <property fmtid="{D5CDD505-2E9C-101B-9397-08002B2CF9AE}" pid="4" name="Order">
    <vt:r8>190800</vt:r8>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y fmtid="{D5CDD505-2E9C-101B-9397-08002B2CF9AE}" pid="9" name="TriggerFlowInfo">
    <vt:lpwstr/>
  </property>
</Properties>
</file>