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presentation.xml" ContentType="application/vnd.openxmlformats-officedocument.presentationml.presentation.main+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custom-properties" Target="docProps/custom.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4" r:id="rId3"/>
  </p:sldMasterIdLst>
  <p:notesMasterIdLst>
    <p:notesMasterId r:id="rId4"/>
  </p:notesMasterIdLst>
  <p:sldIdLst>
    <p:sldId id="256" r:id="rId5"/>
    <p:sldId id="257" r:id="rId6"/>
  </p:sldIdLst>
  <p:sldSz cy="7772400" cx="1005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8" Type="http://schemas.openxmlformats.org/officeDocument/2006/relationships/customXml" Target="../customXml/item2.xml"/><Relationship Id="rId3" Type="http://schemas.openxmlformats.org/officeDocument/2006/relationships/slideMaster" Target="slideMasters/slideMaster1.xml"/><Relationship Id="rId7" Type="http://schemas.openxmlformats.org/officeDocument/2006/relationships/customXml" Target="../customXml/item1.xml"/><Relationship Id="rId2" Type="http://schemas.openxmlformats.org/officeDocument/2006/relationships/presProps" Target="presProps.xml"/><Relationship Id="rId1" Type="http://schemas.openxmlformats.org/officeDocument/2006/relationships/theme" Target="theme/theme1.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notesMaster" Target="notesMasters/notesMaster1.xml"/><Relationship Id="rId9"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10464"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 name="Shape 23"/>
        <p:cNvGrpSpPr/>
        <p:nvPr/>
      </p:nvGrpSpPr>
      <p:grpSpPr>
        <a:xfrm>
          <a:off x="0" y="0"/>
          <a:ext cx="0" cy="0"/>
          <a:chOff x="0" y="0"/>
          <a:chExt cx="0" cy="0"/>
        </a:xfrm>
      </p:grpSpPr>
      <p:sp>
        <p:nvSpPr>
          <p:cNvPr id="24" name="Google Shape;24;g22be87ba646_0_0:notes"/>
          <p:cNvSpPr/>
          <p:nvPr>
            <p:ph idx="2" type="sldImg"/>
          </p:nvPr>
        </p:nvSpPr>
        <p:spPr>
          <a:xfrm>
            <a:off x="1210464" y="685800"/>
            <a:ext cx="4437600" cy="3429000"/>
          </a:xfrm>
          <a:custGeom>
            <a:rect b="b" l="l" r="r" t="t"/>
            <a:pathLst>
              <a:path extrusionOk="0" h="120000" w="120000">
                <a:moveTo>
                  <a:pt x="0" y="0"/>
                </a:moveTo>
                <a:lnTo>
                  <a:pt x="120000" y="0"/>
                </a:lnTo>
                <a:lnTo>
                  <a:pt x="120000" y="120000"/>
                </a:lnTo>
                <a:lnTo>
                  <a:pt x="0" y="120000"/>
                </a:lnTo>
                <a:close/>
              </a:path>
            </a:pathLst>
          </a:custGeom>
        </p:spPr>
      </p:sp>
      <p:sp>
        <p:nvSpPr>
          <p:cNvPr id="25" name="Google Shape;25;g22be87ba64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Trifold Brochure Directions </a:t>
            </a:r>
            <a:endParaRPr b="1"/>
          </a:p>
          <a:p>
            <a:pPr indent="-317500" lvl="0" marL="457200" rtl="0" algn="l">
              <a:spcBef>
                <a:spcPts val="0"/>
              </a:spcBef>
              <a:spcAft>
                <a:spcPts val="0"/>
              </a:spcAft>
              <a:buSzPts val="1400"/>
              <a:buAutoNum type="arabicPeriod"/>
            </a:pPr>
            <a:r>
              <a:rPr lang="en"/>
              <a:t>Double Click on “Title of Project” to replace with your text.</a:t>
            </a:r>
            <a:endParaRPr/>
          </a:p>
          <a:p>
            <a:pPr indent="-317500" lvl="1" marL="914400" rtl="0" algn="l">
              <a:spcBef>
                <a:spcPts val="0"/>
              </a:spcBef>
              <a:spcAft>
                <a:spcPts val="0"/>
              </a:spcAft>
              <a:buSzPts val="1400"/>
              <a:buChar char="○"/>
            </a:pPr>
            <a:r>
              <a:rPr lang="en"/>
              <a:t>You can change font, color and outline of this by using the menu bar</a:t>
            </a:r>
            <a:endParaRPr/>
          </a:p>
          <a:p>
            <a:pPr indent="-317500" lvl="0" marL="457200" rtl="0" algn="l">
              <a:spcBef>
                <a:spcPts val="0"/>
              </a:spcBef>
              <a:spcAft>
                <a:spcPts val="0"/>
              </a:spcAft>
              <a:buSzPts val="1400"/>
              <a:buAutoNum type="arabicPeriod"/>
            </a:pPr>
            <a:r>
              <a:rPr lang="en"/>
              <a:t>The numbers/descriptions of the pages are marked on the template, delete them when your brochure is complete.</a:t>
            </a:r>
            <a:endParaRPr/>
          </a:p>
          <a:p>
            <a:pPr indent="-317500" lvl="0" marL="457200" rtl="0" algn="l">
              <a:spcBef>
                <a:spcPts val="0"/>
              </a:spcBef>
              <a:spcAft>
                <a:spcPts val="0"/>
              </a:spcAft>
              <a:buSzPts val="1400"/>
              <a:buAutoNum type="arabicPeriod"/>
            </a:pPr>
            <a:r>
              <a:rPr lang="en"/>
              <a:t>Anywhere there is text, you can replace it with your text.</a:t>
            </a:r>
            <a:endParaRPr/>
          </a:p>
          <a:p>
            <a:pPr indent="-317500" lvl="0" marL="457200" rtl="0" algn="l">
              <a:spcBef>
                <a:spcPts val="0"/>
              </a:spcBef>
              <a:spcAft>
                <a:spcPts val="0"/>
              </a:spcAft>
              <a:buSzPts val="1400"/>
              <a:buAutoNum type="arabicPeriod"/>
            </a:pPr>
            <a:r>
              <a:rPr lang="en"/>
              <a:t>Text boxes that ask you to insert images can be covered with images or deleted.</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 name="Shape 38"/>
        <p:cNvGrpSpPr/>
        <p:nvPr/>
      </p:nvGrpSpPr>
      <p:grpSpPr>
        <a:xfrm>
          <a:off x="0" y="0"/>
          <a:ext cx="0" cy="0"/>
          <a:chOff x="0" y="0"/>
          <a:chExt cx="0" cy="0"/>
        </a:xfrm>
      </p:grpSpPr>
      <p:sp>
        <p:nvSpPr>
          <p:cNvPr id="39" name="Google Shape;39;g4d511b5c9_00:notes"/>
          <p:cNvSpPr/>
          <p:nvPr>
            <p:ph idx="2" type="sldImg"/>
          </p:nvPr>
        </p:nvSpPr>
        <p:spPr>
          <a:xfrm>
            <a:off x="1210464" y="685800"/>
            <a:ext cx="4437600" cy="3429000"/>
          </a:xfrm>
          <a:custGeom>
            <a:rect b="b" l="l" r="r" t="t"/>
            <a:pathLst>
              <a:path extrusionOk="0" h="120000" w="120000">
                <a:moveTo>
                  <a:pt x="0" y="0"/>
                </a:moveTo>
                <a:lnTo>
                  <a:pt x="120000" y="0"/>
                </a:lnTo>
                <a:lnTo>
                  <a:pt x="120000" y="120000"/>
                </a:lnTo>
                <a:lnTo>
                  <a:pt x="0" y="120000"/>
                </a:lnTo>
                <a:close/>
              </a:path>
            </a:pathLst>
          </a:custGeom>
        </p:spPr>
      </p:sp>
      <p:sp>
        <p:nvSpPr>
          <p:cNvPr id="40" name="Google Shape;40;g4d511b5c9_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To Print this properly, you may need to spin everything upside down:</a:t>
            </a:r>
            <a:endParaRPr>
              <a:solidFill>
                <a:schemeClr val="dk1"/>
              </a:solidFill>
            </a:endParaRPr>
          </a:p>
          <a:p>
            <a:pPr indent="-317500" lvl="0" marL="457200" rtl="0" algn="l">
              <a:spcBef>
                <a:spcPts val="0"/>
              </a:spcBef>
              <a:spcAft>
                <a:spcPts val="0"/>
              </a:spcAft>
              <a:buClr>
                <a:schemeClr val="dk1"/>
              </a:buClr>
              <a:buSzPts val="1400"/>
              <a:buAutoNum type="arabicPeriod"/>
            </a:pPr>
            <a:r>
              <a:rPr lang="en">
                <a:solidFill>
                  <a:schemeClr val="dk1"/>
                </a:solidFill>
              </a:rPr>
              <a:t> Click on some blank space to the right or left of the slide</a:t>
            </a:r>
            <a:endParaRPr>
              <a:solidFill>
                <a:schemeClr val="dk1"/>
              </a:solidFill>
            </a:endParaRPr>
          </a:p>
          <a:p>
            <a:pPr indent="-317500" lvl="0" marL="457200" rtl="0" algn="l">
              <a:spcBef>
                <a:spcPts val="0"/>
              </a:spcBef>
              <a:spcAft>
                <a:spcPts val="0"/>
              </a:spcAft>
              <a:buClr>
                <a:schemeClr val="dk1"/>
              </a:buClr>
              <a:buSzPts val="1400"/>
              <a:buAutoNum type="arabicPeriod"/>
            </a:pPr>
            <a:r>
              <a:rPr lang="en">
                <a:solidFill>
                  <a:schemeClr val="dk1"/>
                </a:solidFill>
              </a:rPr>
              <a:t>press CTRL+A on the keyboard (selects everything)</a:t>
            </a:r>
            <a:endParaRPr>
              <a:solidFill>
                <a:schemeClr val="dk1"/>
              </a:solidFill>
            </a:endParaRPr>
          </a:p>
          <a:p>
            <a:pPr indent="-317500" lvl="0" marL="457200" rtl="0" algn="l">
              <a:spcBef>
                <a:spcPts val="0"/>
              </a:spcBef>
              <a:spcAft>
                <a:spcPts val="0"/>
              </a:spcAft>
              <a:buClr>
                <a:schemeClr val="dk1"/>
              </a:buClr>
              <a:buSzPts val="1400"/>
              <a:buAutoNum type="arabicPeriod"/>
            </a:pPr>
            <a:r>
              <a:rPr lang="en">
                <a:solidFill>
                  <a:schemeClr val="dk1"/>
                </a:solidFill>
              </a:rPr>
              <a:t>Hover over the dot at the top of the whole selection (cursor will turn into a + sign when placed correctly)</a:t>
            </a:r>
            <a:endParaRPr>
              <a:solidFill>
                <a:schemeClr val="dk1"/>
              </a:solidFill>
            </a:endParaRPr>
          </a:p>
          <a:p>
            <a:pPr indent="-317500" lvl="0" marL="457200" rtl="0" algn="l">
              <a:spcBef>
                <a:spcPts val="0"/>
              </a:spcBef>
              <a:spcAft>
                <a:spcPts val="0"/>
              </a:spcAft>
              <a:buClr>
                <a:schemeClr val="dk1"/>
              </a:buClr>
              <a:buSzPts val="1400"/>
              <a:buAutoNum type="arabicPeriod"/>
            </a:pPr>
            <a:r>
              <a:rPr lang="en">
                <a:solidFill>
                  <a:schemeClr val="dk1"/>
                </a:solidFill>
              </a:rPr>
              <a:t>Click and drag straight down and adjust (before releasing click) until you find 180 degrees.</a:t>
            </a:r>
            <a:endParaRPr>
              <a:solidFill>
                <a:schemeClr val="dk1"/>
              </a:solidFill>
            </a:endParaRPr>
          </a:p>
          <a:p>
            <a:pPr indent="-317500" lvl="0" marL="457200" rtl="0" algn="l">
              <a:spcBef>
                <a:spcPts val="0"/>
              </a:spcBef>
              <a:spcAft>
                <a:spcPts val="0"/>
              </a:spcAft>
              <a:buClr>
                <a:schemeClr val="dk1"/>
              </a:buClr>
              <a:buSzPts val="1400"/>
              <a:buAutoNum type="arabicPeriod"/>
            </a:pPr>
            <a:r>
              <a:rPr lang="en">
                <a:solidFill>
                  <a:schemeClr val="dk1"/>
                </a:solidFill>
              </a:rPr>
              <a:t>In the Print dialogue box, UNcheck the “Fit to Page” option</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754380" y="2392606"/>
            <a:ext cx="8549700" cy="1752600"/>
          </a:xfrm>
          <a:prstGeom prst="rect">
            <a:avLst/>
          </a:prstGeom>
        </p:spPr>
        <p:txBody>
          <a:bodyPr anchorCtr="0" anchor="b" bIns="113100" lIns="113100" spcFirstLastPara="1" rIns="113100" wrap="square" tIns="113100">
            <a:noAutofit/>
          </a:bodyPr>
          <a:lstStyle>
            <a:lvl1pPr lvl="0" algn="ctr">
              <a:spcBef>
                <a:spcPts val="0"/>
              </a:spcBef>
              <a:spcAft>
                <a:spcPts val="0"/>
              </a:spcAft>
              <a:buSzPts val="5900"/>
              <a:buNone/>
              <a:defRPr sz="5900"/>
            </a:lvl1pPr>
            <a:lvl2pPr lvl="1" algn="ctr">
              <a:spcBef>
                <a:spcPts val="0"/>
              </a:spcBef>
              <a:spcAft>
                <a:spcPts val="0"/>
              </a:spcAft>
              <a:buSzPts val="5900"/>
              <a:buNone/>
              <a:defRPr sz="5900"/>
            </a:lvl2pPr>
            <a:lvl3pPr lvl="2" algn="ctr">
              <a:spcBef>
                <a:spcPts val="0"/>
              </a:spcBef>
              <a:spcAft>
                <a:spcPts val="0"/>
              </a:spcAft>
              <a:buSzPts val="5900"/>
              <a:buNone/>
              <a:defRPr sz="5900"/>
            </a:lvl3pPr>
            <a:lvl4pPr lvl="3" algn="ctr">
              <a:spcBef>
                <a:spcPts val="0"/>
              </a:spcBef>
              <a:spcAft>
                <a:spcPts val="0"/>
              </a:spcAft>
              <a:buSzPts val="5900"/>
              <a:buNone/>
              <a:defRPr sz="5900"/>
            </a:lvl4pPr>
            <a:lvl5pPr lvl="4" algn="ctr">
              <a:spcBef>
                <a:spcPts val="0"/>
              </a:spcBef>
              <a:spcAft>
                <a:spcPts val="0"/>
              </a:spcAft>
              <a:buSzPts val="5900"/>
              <a:buNone/>
              <a:defRPr sz="5900"/>
            </a:lvl5pPr>
            <a:lvl6pPr lvl="5" algn="ctr">
              <a:spcBef>
                <a:spcPts val="0"/>
              </a:spcBef>
              <a:spcAft>
                <a:spcPts val="0"/>
              </a:spcAft>
              <a:buSzPts val="5900"/>
              <a:buNone/>
              <a:defRPr sz="5900"/>
            </a:lvl6pPr>
            <a:lvl7pPr lvl="6" algn="ctr">
              <a:spcBef>
                <a:spcPts val="0"/>
              </a:spcBef>
              <a:spcAft>
                <a:spcPts val="0"/>
              </a:spcAft>
              <a:buSzPts val="5900"/>
              <a:buNone/>
              <a:defRPr sz="5900"/>
            </a:lvl7pPr>
            <a:lvl8pPr lvl="7" algn="ctr">
              <a:spcBef>
                <a:spcPts val="0"/>
              </a:spcBef>
              <a:spcAft>
                <a:spcPts val="0"/>
              </a:spcAft>
              <a:buSzPts val="5900"/>
              <a:buNone/>
              <a:defRPr sz="5900"/>
            </a:lvl8pPr>
            <a:lvl9pPr lvl="8" algn="ctr">
              <a:spcBef>
                <a:spcPts val="0"/>
              </a:spcBef>
              <a:spcAft>
                <a:spcPts val="0"/>
              </a:spcAft>
              <a:buSzPts val="5900"/>
              <a:buNone/>
              <a:defRPr sz="5900"/>
            </a:lvl9pPr>
          </a:lstStyle>
          <a:p/>
        </p:txBody>
      </p:sp>
      <p:sp>
        <p:nvSpPr>
          <p:cNvPr id="10" name="Google Shape;10;p2"/>
          <p:cNvSpPr txBox="1"/>
          <p:nvPr>
            <p:ph idx="1" type="subTitle"/>
          </p:nvPr>
        </p:nvSpPr>
        <p:spPr>
          <a:xfrm>
            <a:off x="754380" y="4291636"/>
            <a:ext cx="8549700" cy="1185900"/>
          </a:xfrm>
          <a:prstGeom prst="rect">
            <a:avLst/>
          </a:prstGeom>
        </p:spPr>
        <p:txBody>
          <a:bodyPr anchorCtr="0" anchor="t" bIns="113100" lIns="113100" spcFirstLastPara="1" rIns="113100" wrap="square" tIns="113100">
            <a:noAutofit/>
          </a:bodyPr>
          <a:lstStyle>
            <a:lvl1pPr lvl="0" algn="ctr">
              <a:spcBef>
                <a:spcPts val="0"/>
              </a:spcBef>
              <a:spcAft>
                <a:spcPts val="0"/>
              </a:spcAft>
              <a:buClr>
                <a:schemeClr val="dk2"/>
              </a:buClr>
              <a:buSzPts val="3700"/>
              <a:buNone/>
              <a:defRPr>
                <a:solidFill>
                  <a:schemeClr val="dk2"/>
                </a:solidFill>
              </a:defRPr>
            </a:lvl1pPr>
            <a:lvl2pPr lvl="1" algn="ctr">
              <a:spcBef>
                <a:spcPts val="0"/>
              </a:spcBef>
              <a:spcAft>
                <a:spcPts val="0"/>
              </a:spcAft>
              <a:buClr>
                <a:schemeClr val="dk2"/>
              </a:buClr>
              <a:buSzPts val="3700"/>
              <a:buNone/>
              <a:defRPr sz="3700">
                <a:solidFill>
                  <a:schemeClr val="dk2"/>
                </a:solidFill>
              </a:defRPr>
            </a:lvl2pPr>
            <a:lvl3pPr lvl="2" algn="ctr">
              <a:spcBef>
                <a:spcPts val="0"/>
              </a:spcBef>
              <a:spcAft>
                <a:spcPts val="0"/>
              </a:spcAft>
              <a:buClr>
                <a:schemeClr val="dk2"/>
              </a:buClr>
              <a:buSzPts val="3700"/>
              <a:buNone/>
              <a:defRPr sz="3700">
                <a:solidFill>
                  <a:schemeClr val="dk2"/>
                </a:solidFill>
              </a:defRPr>
            </a:lvl3pPr>
            <a:lvl4pPr lvl="3" algn="ctr">
              <a:spcBef>
                <a:spcPts val="0"/>
              </a:spcBef>
              <a:spcAft>
                <a:spcPts val="0"/>
              </a:spcAft>
              <a:buClr>
                <a:schemeClr val="dk2"/>
              </a:buClr>
              <a:buSzPts val="3700"/>
              <a:buNone/>
              <a:defRPr sz="3700">
                <a:solidFill>
                  <a:schemeClr val="dk2"/>
                </a:solidFill>
              </a:defRPr>
            </a:lvl4pPr>
            <a:lvl5pPr lvl="4" algn="ctr">
              <a:spcBef>
                <a:spcPts val="0"/>
              </a:spcBef>
              <a:spcAft>
                <a:spcPts val="0"/>
              </a:spcAft>
              <a:buClr>
                <a:schemeClr val="dk2"/>
              </a:buClr>
              <a:buSzPts val="3700"/>
              <a:buNone/>
              <a:defRPr sz="3700">
                <a:solidFill>
                  <a:schemeClr val="dk2"/>
                </a:solidFill>
              </a:defRPr>
            </a:lvl5pPr>
            <a:lvl6pPr lvl="5" algn="ctr">
              <a:spcBef>
                <a:spcPts val="0"/>
              </a:spcBef>
              <a:spcAft>
                <a:spcPts val="0"/>
              </a:spcAft>
              <a:buClr>
                <a:schemeClr val="dk2"/>
              </a:buClr>
              <a:buSzPts val="3700"/>
              <a:buNone/>
              <a:defRPr sz="3700">
                <a:solidFill>
                  <a:schemeClr val="dk2"/>
                </a:solidFill>
              </a:defRPr>
            </a:lvl6pPr>
            <a:lvl7pPr lvl="6" algn="ctr">
              <a:spcBef>
                <a:spcPts val="0"/>
              </a:spcBef>
              <a:spcAft>
                <a:spcPts val="0"/>
              </a:spcAft>
              <a:buClr>
                <a:schemeClr val="dk2"/>
              </a:buClr>
              <a:buSzPts val="3700"/>
              <a:buNone/>
              <a:defRPr sz="3700">
                <a:solidFill>
                  <a:schemeClr val="dk2"/>
                </a:solidFill>
              </a:defRPr>
            </a:lvl7pPr>
            <a:lvl8pPr lvl="7" algn="ctr">
              <a:spcBef>
                <a:spcPts val="0"/>
              </a:spcBef>
              <a:spcAft>
                <a:spcPts val="0"/>
              </a:spcAft>
              <a:buClr>
                <a:schemeClr val="dk2"/>
              </a:buClr>
              <a:buSzPts val="3700"/>
              <a:buNone/>
              <a:defRPr sz="3700">
                <a:solidFill>
                  <a:schemeClr val="dk2"/>
                </a:solidFill>
              </a:defRPr>
            </a:lvl8pPr>
            <a:lvl9pPr lvl="8" algn="ctr">
              <a:spcBef>
                <a:spcPts val="0"/>
              </a:spcBef>
              <a:spcAft>
                <a:spcPts val="0"/>
              </a:spcAft>
              <a:buClr>
                <a:schemeClr val="dk2"/>
              </a:buClr>
              <a:buSzPts val="3700"/>
              <a:buNone/>
              <a:defRPr sz="3700">
                <a:solidFill>
                  <a:schemeClr val="dk2"/>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1" name="Shape 11"/>
        <p:cNvGrpSpPr/>
        <p:nvPr/>
      </p:nvGrpSpPr>
      <p:grpSpPr>
        <a:xfrm>
          <a:off x="0" y="0"/>
          <a:ext cx="0" cy="0"/>
          <a:chOff x="0" y="0"/>
          <a:chExt cx="0" cy="0"/>
        </a:xfrm>
      </p:grpSpPr>
      <p:sp>
        <p:nvSpPr>
          <p:cNvPr id="12" name="Google Shape;12;p3"/>
          <p:cNvSpPr txBox="1"/>
          <p:nvPr>
            <p:ph type="title"/>
          </p:nvPr>
        </p:nvSpPr>
        <p:spPr>
          <a:xfrm>
            <a:off x="502920" y="311256"/>
            <a:ext cx="9052500" cy="1295400"/>
          </a:xfrm>
          <a:prstGeom prst="rect">
            <a:avLst/>
          </a:prstGeom>
        </p:spPr>
        <p:txBody>
          <a:bodyPr anchorCtr="0" anchor="b" bIns="113100" lIns="113100" spcFirstLastPara="1" rIns="113100" wrap="square" tIns="113100">
            <a:noAutofit/>
          </a:bodyPr>
          <a:lstStyle>
            <a:lvl1pPr lvl="0">
              <a:spcBef>
                <a:spcPts val="0"/>
              </a:spcBef>
              <a:spcAft>
                <a:spcPts val="0"/>
              </a:spcAft>
              <a:buSzPts val="4500"/>
              <a:buNone/>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p:txBody>
      </p:sp>
      <p:sp>
        <p:nvSpPr>
          <p:cNvPr id="13" name="Google Shape;13;p3"/>
          <p:cNvSpPr txBox="1"/>
          <p:nvPr>
            <p:ph idx="1" type="body"/>
          </p:nvPr>
        </p:nvSpPr>
        <p:spPr>
          <a:xfrm>
            <a:off x="502920" y="1813560"/>
            <a:ext cx="9052500" cy="5629800"/>
          </a:xfrm>
          <a:prstGeom prst="rect">
            <a:avLst/>
          </a:prstGeom>
        </p:spPr>
        <p:txBody>
          <a:bodyPr anchorCtr="0" anchor="t" bIns="113100" lIns="113100" spcFirstLastPara="1" rIns="113100" wrap="square" tIns="113100">
            <a:noAutofit/>
          </a:bodyPr>
          <a:lstStyle>
            <a:lvl1pPr indent="-463550" lvl="0" marL="457200">
              <a:spcBef>
                <a:spcPts val="700"/>
              </a:spcBef>
              <a:spcAft>
                <a:spcPts val="0"/>
              </a:spcAft>
              <a:buSzPts val="3700"/>
              <a:buChar char="●"/>
              <a:defRPr/>
            </a:lvl1pPr>
            <a:lvl2pPr indent="-419100" lvl="1" marL="914400">
              <a:spcBef>
                <a:spcPts val="0"/>
              </a:spcBef>
              <a:spcAft>
                <a:spcPts val="0"/>
              </a:spcAft>
              <a:buSzPts val="3000"/>
              <a:buChar char="○"/>
              <a:defRPr/>
            </a:lvl2pPr>
            <a:lvl3pPr indent="-419100" lvl="2" marL="1371600">
              <a:spcBef>
                <a:spcPts val="0"/>
              </a:spcBef>
              <a:spcAft>
                <a:spcPts val="0"/>
              </a:spcAft>
              <a:buSzPts val="3000"/>
              <a:buChar char="■"/>
              <a:defRPr/>
            </a:lvl3pPr>
            <a:lvl4pPr indent="-368300" lvl="3" marL="1828800">
              <a:spcBef>
                <a:spcPts val="0"/>
              </a:spcBef>
              <a:spcAft>
                <a:spcPts val="0"/>
              </a:spcAft>
              <a:buSzPts val="2200"/>
              <a:buChar char="●"/>
              <a:defRPr/>
            </a:lvl4pPr>
            <a:lvl5pPr indent="-368300" lvl="4" marL="2286000">
              <a:spcBef>
                <a:spcPts val="0"/>
              </a:spcBef>
              <a:spcAft>
                <a:spcPts val="0"/>
              </a:spcAft>
              <a:buSzPts val="2200"/>
              <a:buChar char="○"/>
              <a:defRPr/>
            </a:lvl5pPr>
            <a:lvl6pPr indent="-368300" lvl="5" marL="2743200">
              <a:spcBef>
                <a:spcPts val="0"/>
              </a:spcBef>
              <a:spcAft>
                <a:spcPts val="0"/>
              </a:spcAft>
              <a:buSzPts val="2200"/>
              <a:buChar char="■"/>
              <a:defRPr/>
            </a:lvl6pPr>
            <a:lvl7pPr indent="-368300" lvl="6" marL="3200400">
              <a:spcBef>
                <a:spcPts val="0"/>
              </a:spcBef>
              <a:spcAft>
                <a:spcPts val="0"/>
              </a:spcAft>
              <a:buSzPts val="2200"/>
              <a:buChar char="●"/>
              <a:defRPr/>
            </a:lvl7pPr>
            <a:lvl8pPr indent="-368300" lvl="7" marL="3657600">
              <a:spcBef>
                <a:spcPts val="0"/>
              </a:spcBef>
              <a:spcAft>
                <a:spcPts val="0"/>
              </a:spcAft>
              <a:buSzPts val="2200"/>
              <a:buChar char="○"/>
              <a:defRPr/>
            </a:lvl8pPr>
            <a:lvl9pPr indent="-368300" lvl="8" marL="4114800">
              <a:spcBef>
                <a:spcPts val="0"/>
              </a:spcBef>
              <a:spcAft>
                <a:spcPts val="0"/>
              </a:spcAft>
              <a:buSzPts val="22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4" name="Shape 14"/>
        <p:cNvGrpSpPr/>
        <p:nvPr/>
      </p:nvGrpSpPr>
      <p:grpSpPr>
        <a:xfrm>
          <a:off x="0" y="0"/>
          <a:ext cx="0" cy="0"/>
          <a:chOff x="0" y="0"/>
          <a:chExt cx="0" cy="0"/>
        </a:xfrm>
      </p:grpSpPr>
      <p:sp>
        <p:nvSpPr>
          <p:cNvPr id="15" name="Google Shape;15;p4"/>
          <p:cNvSpPr txBox="1"/>
          <p:nvPr>
            <p:ph type="title"/>
          </p:nvPr>
        </p:nvSpPr>
        <p:spPr>
          <a:xfrm>
            <a:off x="502920" y="311256"/>
            <a:ext cx="9052500" cy="1295400"/>
          </a:xfrm>
          <a:prstGeom prst="rect">
            <a:avLst/>
          </a:prstGeom>
        </p:spPr>
        <p:txBody>
          <a:bodyPr anchorCtr="0" anchor="b" bIns="113100" lIns="113100" spcFirstLastPara="1" rIns="113100" wrap="square" tIns="113100">
            <a:noAutofit/>
          </a:bodyPr>
          <a:lstStyle>
            <a:lvl1pPr lvl="0">
              <a:spcBef>
                <a:spcPts val="0"/>
              </a:spcBef>
              <a:spcAft>
                <a:spcPts val="0"/>
              </a:spcAft>
              <a:buSzPts val="4500"/>
              <a:buNone/>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p:txBody>
      </p:sp>
      <p:sp>
        <p:nvSpPr>
          <p:cNvPr id="16" name="Google Shape;16;p4"/>
          <p:cNvSpPr txBox="1"/>
          <p:nvPr>
            <p:ph idx="1" type="body"/>
          </p:nvPr>
        </p:nvSpPr>
        <p:spPr>
          <a:xfrm>
            <a:off x="502920" y="1813560"/>
            <a:ext cx="4394100" cy="5629800"/>
          </a:xfrm>
          <a:prstGeom prst="rect">
            <a:avLst/>
          </a:prstGeom>
        </p:spPr>
        <p:txBody>
          <a:bodyPr anchorCtr="0" anchor="t" bIns="113100" lIns="113100" spcFirstLastPara="1" rIns="113100" wrap="square" tIns="113100">
            <a:noAutofit/>
          </a:bodyPr>
          <a:lstStyle>
            <a:lvl1pPr indent="-463550" lvl="0" marL="457200">
              <a:spcBef>
                <a:spcPts val="700"/>
              </a:spcBef>
              <a:spcAft>
                <a:spcPts val="0"/>
              </a:spcAft>
              <a:buSzPts val="3700"/>
              <a:buChar char="●"/>
              <a:defRPr/>
            </a:lvl1pPr>
            <a:lvl2pPr indent="-419100" lvl="1" marL="914400">
              <a:spcBef>
                <a:spcPts val="0"/>
              </a:spcBef>
              <a:spcAft>
                <a:spcPts val="0"/>
              </a:spcAft>
              <a:buSzPts val="3000"/>
              <a:buChar char="○"/>
              <a:defRPr/>
            </a:lvl2pPr>
            <a:lvl3pPr indent="-419100" lvl="2" marL="1371600">
              <a:spcBef>
                <a:spcPts val="0"/>
              </a:spcBef>
              <a:spcAft>
                <a:spcPts val="0"/>
              </a:spcAft>
              <a:buSzPts val="3000"/>
              <a:buChar char="■"/>
              <a:defRPr/>
            </a:lvl3pPr>
            <a:lvl4pPr indent="-368300" lvl="3" marL="1828800">
              <a:spcBef>
                <a:spcPts val="0"/>
              </a:spcBef>
              <a:spcAft>
                <a:spcPts val="0"/>
              </a:spcAft>
              <a:buSzPts val="2200"/>
              <a:buChar char="●"/>
              <a:defRPr/>
            </a:lvl4pPr>
            <a:lvl5pPr indent="-368300" lvl="4" marL="2286000">
              <a:spcBef>
                <a:spcPts val="0"/>
              </a:spcBef>
              <a:spcAft>
                <a:spcPts val="0"/>
              </a:spcAft>
              <a:buSzPts val="2200"/>
              <a:buChar char="○"/>
              <a:defRPr/>
            </a:lvl5pPr>
            <a:lvl6pPr indent="-368300" lvl="5" marL="2743200">
              <a:spcBef>
                <a:spcPts val="0"/>
              </a:spcBef>
              <a:spcAft>
                <a:spcPts val="0"/>
              </a:spcAft>
              <a:buSzPts val="2200"/>
              <a:buChar char="■"/>
              <a:defRPr/>
            </a:lvl6pPr>
            <a:lvl7pPr indent="-368300" lvl="6" marL="3200400">
              <a:spcBef>
                <a:spcPts val="0"/>
              </a:spcBef>
              <a:spcAft>
                <a:spcPts val="0"/>
              </a:spcAft>
              <a:buSzPts val="2200"/>
              <a:buChar char="●"/>
              <a:defRPr/>
            </a:lvl7pPr>
            <a:lvl8pPr indent="-368300" lvl="7" marL="3657600">
              <a:spcBef>
                <a:spcPts val="0"/>
              </a:spcBef>
              <a:spcAft>
                <a:spcPts val="0"/>
              </a:spcAft>
              <a:buSzPts val="2200"/>
              <a:buChar char="○"/>
              <a:defRPr/>
            </a:lvl8pPr>
            <a:lvl9pPr indent="-368300" lvl="8" marL="4114800">
              <a:spcBef>
                <a:spcPts val="0"/>
              </a:spcBef>
              <a:spcAft>
                <a:spcPts val="0"/>
              </a:spcAft>
              <a:buSzPts val="2200"/>
              <a:buChar char="■"/>
              <a:defRPr/>
            </a:lvl9pPr>
          </a:lstStyle>
          <a:p/>
        </p:txBody>
      </p:sp>
      <p:sp>
        <p:nvSpPr>
          <p:cNvPr id="17" name="Google Shape;17;p4"/>
          <p:cNvSpPr txBox="1"/>
          <p:nvPr>
            <p:ph idx="2" type="body"/>
          </p:nvPr>
        </p:nvSpPr>
        <p:spPr>
          <a:xfrm>
            <a:off x="5161501" y="1813560"/>
            <a:ext cx="4394100" cy="5629800"/>
          </a:xfrm>
          <a:prstGeom prst="rect">
            <a:avLst/>
          </a:prstGeom>
        </p:spPr>
        <p:txBody>
          <a:bodyPr anchorCtr="0" anchor="t" bIns="113100" lIns="113100" spcFirstLastPara="1" rIns="113100" wrap="square" tIns="113100">
            <a:noAutofit/>
          </a:bodyPr>
          <a:lstStyle>
            <a:lvl1pPr indent="-463550" lvl="0" marL="457200">
              <a:spcBef>
                <a:spcPts val="700"/>
              </a:spcBef>
              <a:spcAft>
                <a:spcPts val="0"/>
              </a:spcAft>
              <a:buSzPts val="3700"/>
              <a:buChar char="●"/>
              <a:defRPr/>
            </a:lvl1pPr>
            <a:lvl2pPr indent="-419100" lvl="1" marL="914400">
              <a:spcBef>
                <a:spcPts val="0"/>
              </a:spcBef>
              <a:spcAft>
                <a:spcPts val="0"/>
              </a:spcAft>
              <a:buSzPts val="3000"/>
              <a:buChar char="○"/>
              <a:defRPr/>
            </a:lvl2pPr>
            <a:lvl3pPr indent="-419100" lvl="2" marL="1371600">
              <a:spcBef>
                <a:spcPts val="0"/>
              </a:spcBef>
              <a:spcAft>
                <a:spcPts val="0"/>
              </a:spcAft>
              <a:buSzPts val="3000"/>
              <a:buChar char="■"/>
              <a:defRPr/>
            </a:lvl3pPr>
            <a:lvl4pPr indent="-368300" lvl="3" marL="1828800">
              <a:spcBef>
                <a:spcPts val="0"/>
              </a:spcBef>
              <a:spcAft>
                <a:spcPts val="0"/>
              </a:spcAft>
              <a:buSzPts val="2200"/>
              <a:buChar char="●"/>
              <a:defRPr/>
            </a:lvl4pPr>
            <a:lvl5pPr indent="-368300" lvl="4" marL="2286000">
              <a:spcBef>
                <a:spcPts val="0"/>
              </a:spcBef>
              <a:spcAft>
                <a:spcPts val="0"/>
              </a:spcAft>
              <a:buSzPts val="2200"/>
              <a:buChar char="○"/>
              <a:defRPr/>
            </a:lvl5pPr>
            <a:lvl6pPr indent="-368300" lvl="5" marL="2743200">
              <a:spcBef>
                <a:spcPts val="0"/>
              </a:spcBef>
              <a:spcAft>
                <a:spcPts val="0"/>
              </a:spcAft>
              <a:buSzPts val="2200"/>
              <a:buChar char="■"/>
              <a:defRPr/>
            </a:lvl6pPr>
            <a:lvl7pPr indent="-368300" lvl="6" marL="3200400">
              <a:spcBef>
                <a:spcPts val="0"/>
              </a:spcBef>
              <a:spcAft>
                <a:spcPts val="0"/>
              </a:spcAft>
              <a:buSzPts val="2200"/>
              <a:buChar char="●"/>
              <a:defRPr/>
            </a:lvl7pPr>
            <a:lvl8pPr indent="-368300" lvl="7" marL="3657600">
              <a:spcBef>
                <a:spcPts val="0"/>
              </a:spcBef>
              <a:spcAft>
                <a:spcPts val="0"/>
              </a:spcAft>
              <a:buSzPts val="2200"/>
              <a:buChar char="○"/>
              <a:defRPr/>
            </a:lvl8pPr>
            <a:lvl9pPr indent="-368300" lvl="8" marL="4114800">
              <a:spcBef>
                <a:spcPts val="0"/>
              </a:spcBef>
              <a:spcAft>
                <a:spcPts val="0"/>
              </a:spcAft>
              <a:buSzPts val="22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8" name="Shape 18"/>
        <p:cNvGrpSpPr/>
        <p:nvPr/>
      </p:nvGrpSpPr>
      <p:grpSpPr>
        <a:xfrm>
          <a:off x="0" y="0"/>
          <a:ext cx="0" cy="0"/>
          <a:chOff x="0" y="0"/>
          <a:chExt cx="0" cy="0"/>
        </a:xfrm>
      </p:grpSpPr>
      <p:sp>
        <p:nvSpPr>
          <p:cNvPr id="19" name="Google Shape;19;p5"/>
          <p:cNvSpPr txBox="1"/>
          <p:nvPr>
            <p:ph type="title"/>
          </p:nvPr>
        </p:nvSpPr>
        <p:spPr>
          <a:xfrm>
            <a:off x="502920" y="311256"/>
            <a:ext cx="9052500" cy="1295400"/>
          </a:xfrm>
          <a:prstGeom prst="rect">
            <a:avLst/>
          </a:prstGeom>
        </p:spPr>
        <p:txBody>
          <a:bodyPr anchorCtr="0" anchor="b" bIns="113100" lIns="113100" spcFirstLastPara="1" rIns="113100" wrap="square" tIns="113100">
            <a:noAutofit/>
          </a:bodyPr>
          <a:lstStyle>
            <a:lvl1pPr lvl="0">
              <a:spcBef>
                <a:spcPts val="0"/>
              </a:spcBef>
              <a:spcAft>
                <a:spcPts val="0"/>
              </a:spcAft>
              <a:buSzPts val="4500"/>
              <a:buNone/>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0" name="Shape 20"/>
        <p:cNvGrpSpPr/>
        <p:nvPr/>
      </p:nvGrpSpPr>
      <p:grpSpPr>
        <a:xfrm>
          <a:off x="0" y="0"/>
          <a:ext cx="0" cy="0"/>
          <a:chOff x="0" y="0"/>
          <a:chExt cx="0" cy="0"/>
        </a:xfrm>
      </p:grpSpPr>
      <p:sp>
        <p:nvSpPr>
          <p:cNvPr id="21" name="Google Shape;21;p6"/>
          <p:cNvSpPr txBox="1"/>
          <p:nvPr>
            <p:ph idx="1" type="body"/>
          </p:nvPr>
        </p:nvSpPr>
        <p:spPr>
          <a:xfrm>
            <a:off x="502920" y="6658423"/>
            <a:ext cx="9052500" cy="785100"/>
          </a:xfrm>
          <a:prstGeom prst="rect">
            <a:avLst/>
          </a:prstGeom>
        </p:spPr>
        <p:txBody>
          <a:bodyPr anchorCtr="0" anchor="t" bIns="113100" lIns="113100" spcFirstLastPara="1" rIns="113100" wrap="square" tIns="113100">
            <a:noAutofit/>
          </a:bodyPr>
          <a:lstStyle>
            <a:lvl1pPr indent="-228600" lvl="0" marL="457200" algn="ctr">
              <a:spcBef>
                <a:spcPts val="400"/>
              </a:spcBef>
              <a:spcAft>
                <a:spcPts val="0"/>
              </a:spcAft>
              <a:buSzPts val="2200"/>
              <a:buNone/>
              <a:defRPr sz="2200"/>
            </a:lvl1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2" name="Shape 22"/>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3.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502920" y="311256"/>
            <a:ext cx="9052500" cy="1295400"/>
          </a:xfrm>
          <a:prstGeom prst="rect">
            <a:avLst/>
          </a:prstGeom>
          <a:noFill/>
          <a:ln>
            <a:noFill/>
          </a:ln>
        </p:spPr>
        <p:txBody>
          <a:bodyPr anchorCtr="0" anchor="b" bIns="113100" lIns="113100" spcFirstLastPara="1" rIns="113100" wrap="square" tIns="113100">
            <a:noAutofit/>
          </a:bodyPr>
          <a:lstStyle>
            <a:lvl1pPr lvl="0">
              <a:spcBef>
                <a:spcPts val="0"/>
              </a:spcBef>
              <a:spcAft>
                <a:spcPts val="0"/>
              </a:spcAft>
              <a:buClr>
                <a:schemeClr val="dk1"/>
              </a:buClr>
              <a:buSzPts val="4500"/>
              <a:buNone/>
              <a:defRPr b="1" sz="4500">
                <a:solidFill>
                  <a:schemeClr val="dk1"/>
                </a:solidFill>
              </a:defRPr>
            </a:lvl1pPr>
            <a:lvl2pPr lvl="1">
              <a:spcBef>
                <a:spcPts val="0"/>
              </a:spcBef>
              <a:spcAft>
                <a:spcPts val="0"/>
              </a:spcAft>
              <a:buClr>
                <a:schemeClr val="dk1"/>
              </a:buClr>
              <a:buSzPts val="4500"/>
              <a:buNone/>
              <a:defRPr b="1" sz="4500">
                <a:solidFill>
                  <a:schemeClr val="dk1"/>
                </a:solidFill>
              </a:defRPr>
            </a:lvl2pPr>
            <a:lvl3pPr lvl="2">
              <a:spcBef>
                <a:spcPts val="0"/>
              </a:spcBef>
              <a:spcAft>
                <a:spcPts val="0"/>
              </a:spcAft>
              <a:buClr>
                <a:schemeClr val="dk1"/>
              </a:buClr>
              <a:buSzPts val="4500"/>
              <a:buNone/>
              <a:defRPr b="1" sz="4500">
                <a:solidFill>
                  <a:schemeClr val="dk1"/>
                </a:solidFill>
              </a:defRPr>
            </a:lvl3pPr>
            <a:lvl4pPr lvl="3">
              <a:spcBef>
                <a:spcPts val="0"/>
              </a:spcBef>
              <a:spcAft>
                <a:spcPts val="0"/>
              </a:spcAft>
              <a:buClr>
                <a:schemeClr val="dk1"/>
              </a:buClr>
              <a:buSzPts val="4500"/>
              <a:buNone/>
              <a:defRPr b="1" sz="4500">
                <a:solidFill>
                  <a:schemeClr val="dk1"/>
                </a:solidFill>
              </a:defRPr>
            </a:lvl4pPr>
            <a:lvl5pPr lvl="4">
              <a:spcBef>
                <a:spcPts val="0"/>
              </a:spcBef>
              <a:spcAft>
                <a:spcPts val="0"/>
              </a:spcAft>
              <a:buClr>
                <a:schemeClr val="dk1"/>
              </a:buClr>
              <a:buSzPts val="4500"/>
              <a:buNone/>
              <a:defRPr b="1" sz="4500">
                <a:solidFill>
                  <a:schemeClr val="dk1"/>
                </a:solidFill>
              </a:defRPr>
            </a:lvl5pPr>
            <a:lvl6pPr lvl="5">
              <a:spcBef>
                <a:spcPts val="0"/>
              </a:spcBef>
              <a:spcAft>
                <a:spcPts val="0"/>
              </a:spcAft>
              <a:buClr>
                <a:schemeClr val="dk1"/>
              </a:buClr>
              <a:buSzPts val="4500"/>
              <a:buNone/>
              <a:defRPr b="1" sz="4500">
                <a:solidFill>
                  <a:schemeClr val="dk1"/>
                </a:solidFill>
              </a:defRPr>
            </a:lvl6pPr>
            <a:lvl7pPr lvl="6">
              <a:spcBef>
                <a:spcPts val="0"/>
              </a:spcBef>
              <a:spcAft>
                <a:spcPts val="0"/>
              </a:spcAft>
              <a:buClr>
                <a:schemeClr val="dk1"/>
              </a:buClr>
              <a:buSzPts val="4500"/>
              <a:buNone/>
              <a:defRPr b="1" sz="4500">
                <a:solidFill>
                  <a:schemeClr val="dk1"/>
                </a:solidFill>
              </a:defRPr>
            </a:lvl7pPr>
            <a:lvl8pPr lvl="7">
              <a:spcBef>
                <a:spcPts val="0"/>
              </a:spcBef>
              <a:spcAft>
                <a:spcPts val="0"/>
              </a:spcAft>
              <a:buClr>
                <a:schemeClr val="dk1"/>
              </a:buClr>
              <a:buSzPts val="4500"/>
              <a:buNone/>
              <a:defRPr b="1" sz="4500">
                <a:solidFill>
                  <a:schemeClr val="dk1"/>
                </a:solidFill>
              </a:defRPr>
            </a:lvl8pPr>
            <a:lvl9pPr lvl="8">
              <a:spcBef>
                <a:spcPts val="0"/>
              </a:spcBef>
              <a:spcAft>
                <a:spcPts val="0"/>
              </a:spcAft>
              <a:buClr>
                <a:schemeClr val="dk1"/>
              </a:buClr>
              <a:buSzPts val="4500"/>
              <a:buNone/>
              <a:defRPr b="1" sz="4500">
                <a:solidFill>
                  <a:schemeClr val="dk1"/>
                </a:solidFill>
              </a:defRPr>
            </a:lvl9pPr>
          </a:lstStyle>
          <a:p/>
        </p:txBody>
      </p:sp>
      <p:sp>
        <p:nvSpPr>
          <p:cNvPr id="7" name="Google Shape;7;p1"/>
          <p:cNvSpPr txBox="1"/>
          <p:nvPr>
            <p:ph idx="1" type="body"/>
          </p:nvPr>
        </p:nvSpPr>
        <p:spPr>
          <a:xfrm>
            <a:off x="502920" y="1813560"/>
            <a:ext cx="9052500" cy="5629800"/>
          </a:xfrm>
          <a:prstGeom prst="rect">
            <a:avLst/>
          </a:prstGeom>
          <a:noFill/>
          <a:ln>
            <a:noFill/>
          </a:ln>
        </p:spPr>
        <p:txBody>
          <a:bodyPr anchorCtr="0" anchor="t" bIns="113100" lIns="113100" spcFirstLastPara="1" rIns="113100" wrap="square" tIns="113100">
            <a:noAutofit/>
          </a:bodyPr>
          <a:lstStyle>
            <a:lvl1pPr indent="-463550" lvl="0" marL="457200">
              <a:spcBef>
                <a:spcPts val="700"/>
              </a:spcBef>
              <a:spcAft>
                <a:spcPts val="0"/>
              </a:spcAft>
              <a:buClr>
                <a:schemeClr val="dk1"/>
              </a:buClr>
              <a:buSzPts val="3700"/>
              <a:buChar char="●"/>
              <a:defRPr sz="3700">
                <a:solidFill>
                  <a:schemeClr val="dk1"/>
                </a:solidFill>
              </a:defRPr>
            </a:lvl1pPr>
            <a:lvl2pPr indent="-419100" lvl="1" marL="914400">
              <a:spcBef>
                <a:spcPts val="0"/>
              </a:spcBef>
              <a:spcAft>
                <a:spcPts val="0"/>
              </a:spcAft>
              <a:buClr>
                <a:schemeClr val="dk1"/>
              </a:buClr>
              <a:buSzPts val="3000"/>
              <a:buChar char="○"/>
              <a:defRPr sz="3000">
                <a:solidFill>
                  <a:schemeClr val="dk1"/>
                </a:solidFill>
              </a:defRPr>
            </a:lvl2pPr>
            <a:lvl3pPr indent="-419100" lvl="2" marL="1371600">
              <a:spcBef>
                <a:spcPts val="0"/>
              </a:spcBef>
              <a:spcAft>
                <a:spcPts val="0"/>
              </a:spcAft>
              <a:buClr>
                <a:schemeClr val="dk1"/>
              </a:buClr>
              <a:buSzPts val="3000"/>
              <a:buChar char="■"/>
              <a:defRPr sz="3000">
                <a:solidFill>
                  <a:schemeClr val="dk1"/>
                </a:solidFill>
              </a:defRPr>
            </a:lvl3pPr>
            <a:lvl4pPr indent="-368300" lvl="3" marL="1828800">
              <a:spcBef>
                <a:spcPts val="0"/>
              </a:spcBef>
              <a:spcAft>
                <a:spcPts val="0"/>
              </a:spcAft>
              <a:buClr>
                <a:schemeClr val="dk1"/>
              </a:buClr>
              <a:buSzPts val="2200"/>
              <a:buChar char="●"/>
              <a:defRPr sz="2200">
                <a:solidFill>
                  <a:schemeClr val="dk1"/>
                </a:solidFill>
              </a:defRPr>
            </a:lvl4pPr>
            <a:lvl5pPr indent="-368300" lvl="4" marL="2286000">
              <a:spcBef>
                <a:spcPts val="0"/>
              </a:spcBef>
              <a:spcAft>
                <a:spcPts val="0"/>
              </a:spcAft>
              <a:buClr>
                <a:schemeClr val="dk1"/>
              </a:buClr>
              <a:buSzPts val="2200"/>
              <a:buChar char="○"/>
              <a:defRPr sz="2200">
                <a:solidFill>
                  <a:schemeClr val="dk1"/>
                </a:solidFill>
              </a:defRPr>
            </a:lvl5pPr>
            <a:lvl6pPr indent="-368300" lvl="5" marL="2743200">
              <a:spcBef>
                <a:spcPts val="0"/>
              </a:spcBef>
              <a:spcAft>
                <a:spcPts val="0"/>
              </a:spcAft>
              <a:buClr>
                <a:schemeClr val="dk1"/>
              </a:buClr>
              <a:buSzPts val="2200"/>
              <a:buChar char="■"/>
              <a:defRPr sz="2200">
                <a:solidFill>
                  <a:schemeClr val="dk1"/>
                </a:solidFill>
              </a:defRPr>
            </a:lvl6pPr>
            <a:lvl7pPr indent="-368300" lvl="6" marL="3200400">
              <a:spcBef>
                <a:spcPts val="0"/>
              </a:spcBef>
              <a:spcAft>
                <a:spcPts val="0"/>
              </a:spcAft>
              <a:buClr>
                <a:schemeClr val="dk1"/>
              </a:buClr>
              <a:buSzPts val="2200"/>
              <a:buChar char="●"/>
              <a:defRPr sz="2200">
                <a:solidFill>
                  <a:schemeClr val="dk1"/>
                </a:solidFill>
              </a:defRPr>
            </a:lvl7pPr>
            <a:lvl8pPr indent="-368300" lvl="7" marL="3657600">
              <a:spcBef>
                <a:spcPts val="0"/>
              </a:spcBef>
              <a:spcAft>
                <a:spcPts val="0"/>
              </a:spcAft>
              <a:buClr>
                <a:schemeClr val="dk1"/>
              </a:buClr>
              <a:buSzPts val="2200"/>
              <a:buChar char="○"/>
              <a:defRPr sz="2200">
                <a:solidFill>
                  <a:schemeClr val="dk1"/>
                </a:solidFill>
              </a:defRPr>
            </a:lvl8pPr>
            <a:lvl9pPr indent="-368300" lvl="8" marL="4114800">
              <a:spcBef>
                <a:spcPts val="0"/>
              </a:spcBef>
              <a:spcAft>
                <a:spcPts val="0"/>
              </a:spcAft>
              <a:buClr>
                <a:schemeClr val="dk1"/>
              </a:buClr>
              <a:buSzPts val="2200"/>
              <a:buChar char="■"/>
              <a:defRPr sz="2200">
                <a:solidFill>
                  <a:schemeClr val="dk1"/>
                </a:solidFill>
              </a:defRPr>
            </a:lvl9pPr>
          </a:lstStyle>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4.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jp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6" name="Shape 26"/>
        <p:cNvGrpSpPr/>
        <p:nvPr/>
      </p:nvGrpSpPr>
      <p:grpSpPr>
        <a:xfrm>
          <a:off x="0" y="0"/>
          <a:ext cx="0" cy="0"/>
          <a:chOff x="0" y="0"/>
          <a:chExt cx="0" cy="0"/>
        </a:xfrm>
      </p:grpSpPr>
      <p:sp>
        <p:nvSpPr>
          <p:cNvPr id="27" name="Google Shape;27;p8"/>
          <p:cNvSpPr/>
          <p:nvPr/>
        </p:nvSpPr>
        <p:spPr>
          <a:xfrm>
            <a:off x="7048663" y="3519338"/>
            <a:ext cx="2520524" cy="1953920"/>
          </a:xfrm>
          <a:prstGeom prst="rect">
            <a:avLst/>
          </a:prstGeom>
        </p:spPr>
        <p:txBody>
          <a:bodyPr>
            <a:prstTxWarp prst="textPlain"/>
          </a:bodyPr>
          <a:lstStyle/>
          <a:p>
            <a:pPr lvl="0" algn="ctr"/>
            <a:r>
              <a:rPr b="0" i="0">
                <a:ln cap="flat" cmpd="sng" w="19050">
                  <a:solidFill>
                    <a:srgbClr val="38761D"/>
                  </a:solidFill>
                  <a:prstDash val="solid"/>
                  <a:round/>
                  <a:headEnd len="sm" w="sm" type="none"/>
                  <a:tailEnd len="sm" w="sm" type="none"/>
                </a:ln>
                <a:solidFill>
                  <a:srgbClr val="38761D"/>
                </a:solidFill>
                <a:latin typeface="Comic Sans MS"/>
              </a:rPr>
              <a:t>Vacation</a:t>
            </a:r>
            <a:br>
              <a:rPr b="0" i="0">
                <a:ln cap="flat" cmpd="sng" w="19050">
                  <a:solidFill>
                    <a:srgbClr val="38761D"/>
                  </a:solidFill>
                  <a:prstDash val="solid"/>
                  <a:round/>
                  <a:headEnd len="sm" w="sm" type="none"/>
                  <a:tailEnd len="sm" w="sm" type="none"/>
                </a:ln>
                <a:solidFill>
                  <a:srgbClr val="38761D"/>
                </a:solidFill>
                <a:latin typeface="Comic Sans MS"/>
              </a:rPr>
            </a:br>
            <a:r>
              <a:rPr b="0" i="0">
                <a:ln cap="flat" cmpd="sng" w="19050">
                  <a:solidFill>
                    <a:srgbClr val="38761D"/>
                  </a:solidFill>
                  <a:prstDash val="solid"/>
                  <a:round/>
                  <a:headEnd len="sm" w="sm" type="none"/>
                  <a:tailEnd len="sm" w="sm" type="none"/>
                </a:ln>
                <a:solidFill>
                  <a:srgbClr val="38761D"/>
                </a:solidFill>
                <a:latin typeface="Comic Sans MS"/>
              </a:rPr>
              <a:t>in the</a:t>
            </a:r>
            <a:br>
              <a:rPr b="0" i="0">
                <a:ln cap="flat" cmpd="sng" w="19050">
                  <a:solidFill>
                    <a:srgbClr val="38761D"/>
                  </a:solidFill>
                  <a:prstDash val="solid"/>
                  <a:round/>
                  <a:headEnd len="sm" w="sm" type="none"/>
                  <a:tailEnd len="sm" w="sm" type="none"/>
                </a:ln>
                <a:solidFill>
                  <a:srgbClr val="38761D"/>
                </a:solidFill>
                <a:latin typeface="Comic Sans MS"/>
              </a:rPr>
            </a:br>
            <a:r>
              <a:rPr b="0" i="0">
                <a:ln cap="flat" cmpd="sng" w="19050">
                  <a:solidFill>
                    <a:srgbClr val="38761D"/>
                  </a:solidFill>
                  <a:prstDash val="solid"/>
                  <a:round/>
                  <a:headEnd len="sm" w="sm" type="none"/>
                  <a:tailEnd len="sm" w="sm" type="none"/>
                </a:ln>
                <a:solidFill>
                  <a:srgbClr val="38761D"/>
                </a:solidFill>
                <a:latin typeface="Comic Sans MS"/>
              </a:rPr>
              <a:t>Rainforest</a:t>
            </a:r>
          </a:p>
        </p:txBody>
      </p:sp>
      <p:sp>
        <p:nvSpPr>
          <p:cNvPr id="28" name="Google Shape;28;p8"/>
          <p:cNvSpPr txBox="1"/>
          <p:nvPr/>
        </p:nvSpPr>
        <p:spPr>
          <a:xfrm>
            <a:off x="3593375" y="301725"/>
            <a:ext cx="1322400" cy="43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8"/>
          <p:cNvSpPr/>
          <p:nvPr/>
        </p:nvSpPr>
        <p:spPr>
          <a:xfrm>
            <a:off x="838550" y="3451775"/>
            <a:ext cx="5075103" cy="433608"/>
          </a:xfrm>
          <a:prstGeom prst="rect">
            <a:avLst/>
          </a:prstGeom>
        </p:spPr>
        <p:txBody>
          <a:bodyPr>
            <a:prstTxWarp prst="textPlain"/>
          </a:bodyPr>
          <a:lstStyle/>
          <a:p>
            <a:pPr lvl="0" algn="ctr"/>
            <a:r>
              <a:rPr b="0" i="0">
                <a:ln cap="flat" cmpd="sng" w="9525">
                  <a:solidFill>
                    <a:srgbClr val="38761D"/>
                  </a:solidFill>
                  <a:prstDash val="solid"/>
                  <a:round/>
                  <a:headEnd len="sm" w="sm" type="none"/>
                  <a:tailEnd len="sm" w="sm" type="none"/>
                </a:ln>
                <a:solidFill>
                  <a:srgbClr val="38761D"/>
                </a:solidFill>
                <a:latin typeface="Comic Sans MS"/>
              </a:rPr>
              <a:t>Yasuni National Park</a:t>
            </a:r>
          </a:p>
        </p:txBody>
      </p:sp>
      <p:cxnSp>
        <p:nvCxnSpPr>
          <p:cNvPr id="30" name="Google Shape;30;p8"/>
          <p:cNvCxnSpPr/>
          <p:nvPr/>
        </p:nvCxnSpPr>
        <p:spPr>
          <a:xfrm>
            <a:off x="-2307925" y="1820125"/>
            <a:ext cx="2895600" cy="19200"/>
          </a:xfrm>
          <a:prstGeom prst="straightConnector1">
            <a:avLst/>
          </a:prstGeom>
          <a:noFill/>
          <a:ln cap="flat" cmpd="sng" w="9525">
            <a:solidFill>
              <a:schemeClr val="dk2"/>
            </a:solidFill>
            <a:prstDash val="dashDot"/>
            <a:round/>
            <a:headEnd len="med" w="med" type="none"/>
            <a:tailEnd len="med" w="med" type="none"/>
          </a:ln>
        </p:spPr>
      </p:cxnSp>
      <p:sp>
        <p:nvSpPr>
          <p:cNvPr id="31" name="Google Shape;31;p8"/>
          <p:cNvSpPr txBox="1"/>
          <p:nvPr/>
        </p:nvSpPr>
        <p:spPr>
          <a:xfrm>
            <a:off x="134000" y="4033000"/>
            <a:ext cx="3168000" cy="270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50">
                <a:solidFill>
                  <a:srgbClr val="404040"/>
                </a:solidFill>
                <a:highlight>
                  <a:srgbClr val="FAFBFD"/>
                </a:highlight>
                <a:latin typeface="Comic Sans MS"/>
                <a:ea typeface="Comic Sans MS"/>
                <a:cs typeface="Comic Sans MS"/>
                <a:sym typeface="Comic Sans MS"/>
              </a:rPr>
              <a:t>The Yasuní National Park, is located in the eastern center of the Amazonian provinces of Orellana and Pastaza and is the largest protected area of ​​continental Ecuador. It was created on July 26, 1979, with the one million hectares hosting an important natural and cultural heritage. It is considered one of the most biodiverse places on the planet so it has been scientifically qualified as “Refuge of the Pleistocene”.</a:t>
            </a:r>
            <a:endParaRPr sz="1050">
              <a:solidFill>
                <a:srgbClr val="404040"/>
              </a:solidFill>
              <a:highlight>
                <a:srgbClr val="FAFBFD"/>
              </a:highlight>
              <a:latin typeface="Comic Sans MS"/>
              <a:ea typeface="Comic Sans MS"/>
              <a:cs typeface="Comic Sans MS"/>
              <a:sym typeface="Comic Sans MS"/>
            </a:endParaRPr>
          </a:p>
          <a:p>
            <a:pPr indent="0" lvl="0" marL="0" rtl="0" algn="l">
              <a:spcBef>
                <a:spcPts val="0"/>
              </a:spcBef>
              <a:spcAft>
                <a:spcPts val="0"/>
              </a:spcAft>
              <a:buNone/>
            </a:pPr>
            <a:r>
              <a:t/>
            </a:r>
            <a:endParaRPr sz="600">
              <a:solidFill>
                <a:srgbClr val="404040"/>
              </a:solidFill>
              <a:highlight>
                <a:srgbClr val="FAFBFD"/>
              </a:highlight>
              <a:latin typeface="Comic Sans MS"/>
              <a:ea typeface="Comic Sans MS"/>
              <a:cs typeface="Comic Sans MS"/>
              <a:sym typeface="Comic Sans MS"/>
            </a:endParaRPr>
          </a:p>
          <a:p>
            <a:pPr indent="0" lvl="0" marL="0" rtl="0" algn="l">
              <a:spcBef>
                <a:spcPts val="0"/>
              </a:spcBef>
              <a:spcAft>
                <a:spcPts val="0"/>
              </a:spcAft>
              <a:buNone/>
            </a:pPr>
            <a:r>
              <a:rPr lang="en" sz="1050">
                <a:solidFill>
                  <a:srgbClr val="404040"/>
                </a:solidFill>
                <a:highlight>
                  <a:srgbClr val="FAFBFD"/>
                </a:highlight>
                <a:latin typeface="Comic Sans MS"/>
                <a:ea typeface="Comic Sans MS"/>
                <a:cs typeface="Comic Sans MS"/>
                <a:sym typeface="Comic Sans MS"/>
              </a:rPr>
              <a:t>The tropical jungles of Yasuní are considered the most biodiverse and richest on the planet, there is no other region in the world that offers the necessary conditions for such a vast and complex development of life.</a:t>
            </a:r>
            <a:endParaRPr sz="1050">
              <a:solidFill>
                <a:srgbClr val="404040"/>
              </a:solidFill>
              <a:highlight>
                <a:srgbClr val="FAFBFD"/>
              </a:highlight>
              <a:latin typeface="Comic Sans MS"/>
              <a:ea typeface="Comic Sans MS"/>
              <a:cs typeface="Comic Sans MS"/>
              <a:sym typeface="Comic Sans MS"/>
            </a:endParaRPr>
          </a:p>
        </p:txBody>
      </p:sp>
      <p:sp>
        <p:nvSpPr>
          <p:cNvPr id="32" name="Google Shape;32;p8"/>
          <p:cNvSpPr txBox="1"/>
          <p:nvPr/>
        </p:nvSpPr>
        <p:spPr>
          <a:xfrm>
            <a:off x="3489275" y="4033001"/>
            <a:ext cx="2973300" cy="3580200"/>
          </a:xfrm>
          <a:prstGeom prst="rect">
            <a:avLst/>
          </a:prstGeom>
          <a:noFill/>
          <a:ln cap="flat" cmpd="sng" w="19050">
            <a:solidFill>
              <a:srgbClr val="38761D"/>
            </a:solidFill>
            <a:prstDash val="solid"/>
            <a:round/>
            <a:headEnd len="sm" w="sm" type="none"/>
            <a:tailEnd len="sm" w="sm" type="none"/>
          </a:ln>
        </p:spPr>
        <p:txBody>
          <a:bodyPr anchorCtr="0" anchor="t" bIns="91425" lIns="114300" spcFirstLastPara="1" rIns="91425" wrap="square" tIns="91425">
            <a:noAutofit/>
          </a:bodyPr>
          <a:lstStyle/>
          <a:p>
            <a:pPr indent="0" lvl="0" marL="0" rtl="0" algn="ctr">
              <a:lnSpc>
                <a:spcPct val="115000"/>
              </a:lnSpc>
              <a:spcBef>
                <a:spcPts val="1000"/>
              </a:spcBef>
              <a:spcAft>
                <a:spcPts val="0"/>
              </a:spcAft>
              <a:buNone/>
            </a:pPr>
            <a:r>
              <a:rPr b="1" lang="en" u="sng">
                <a:solidFill>
                  <a:srgbClr val="38761D"/>
                </a:solidFill>
              </a:rPr>
              <a:t>4-Day Adventure</a:t>
            </a:r>
            <a:endParaRPr u="sng">
              <a:solidFill>
                <a:srgbClr val="38761D"/>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Guided tour experience in the park: $1500</a:t>
            </a:r>
            <a:endParaRPr sz="11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t/>
            </a:r>
            <a:endParaRPr sz="10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rPr lang="en" sz="1200">
                <a:solidFill>
                  <a:srgbClr val="38761D"/>
                </a:solidFill>
                <a:latin typeface="Comic Sans MS"/>
                <a:ea typeface="Comic Sans MS"/>
                <a:cs typeface="Comic Sans MS"/>
                <a:sym typeface="Comic Sans MS"/>
              </a:rPr>
              <a:t>Transportation</a:t>
            </a:r>
            <a:endParaRPr sz="1200">
              <a:solidFill>
                <a:srgbClr val="38761D"/>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Flight &amp; ferry: $120</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Bus &amp; ferry: $50</a:t>
            </a:r>
            <a:endParaRPr sz="11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t/>
            </a:r>
            <a:endParaRPr sz="11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rPr lang="en" sz="1200">
                <a:solidFill>
                  <a:srgbClr val="38761D"/>
                </a:solidFill>
                <a:latin typeface="Comic Sans MS"/>
                <a:ea typeface="Comic Sans MS"/>
                <a:cs typeface="Comic Sans MS"/>
                <a:sym typeface="Comic Sans MS"/>
              </a:rPr>
              <a:t>Lodging</a:t>
            </a:r>
            <a:endParaRPr sz="1200">
              <a:solidFill>
                <a:srgbClr val="38761D"/>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Ecolodge: $1200</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Bed &amp; Breakfast: $600</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Hotel: $300</a:t>
            </a:r>
            <a:endParaRPr sz="11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t/>
            </a:r>
            <a:endParaRPr sz="11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rPr lang="en" sz="1200">
                <a:solidFill>
                  <a:srgbClr val="38761D"/>
                </a:solidFill>
                <a:latin typeface="Comic Sans MS"/>
                <a:ea typeface="Comic Sans MS"/>
                <a:cs typeface="Comic Sans MS"/>
                <a:sym typeface="Comic Sans MS"/>
              </a:rPr>
              <a:t>Meals</a:t>
            </a:r>
            <a:endParaRPr sz="1200">
              <a:solidFill>
                <a:srgbClr val="38761D"/>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Restaurants: $200</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Cook: $40</a:t>
            </a:r>
            <a:endParaRPr sz="1100">
              <a:solidFill>
                <a:schemeClr val="dk1"/>
              </a:solidFill>
              <a:latin typeface="Comic Sans MS"/>
              <a:ea typeface="Comic Sans MS"/>
              <a:cs typeface="Comic Sans MS"/>
              <a:sym typeface="Comic Sans MS"/>
            </a:endParaRPr>
          </a:p>
        </p:txBody>
      </p:sp>
      <p:sp>
        <p:nvSpPr>
          <p:cNvPr id="33" name="Google Shape;33;p8"/>
          <p:cNvSpPr txBox="1"/>
          <p:nvPr/>
        </p:nvSpPr>
        <p:spPr>
          <a:xfrm>
            <a:off x="231350" y="6889325"/>
            <a:ext cx="2973300" cy="698100"/>
          </a:xfrm>
          <a:prstGeom prst="rect">
            <a:avLst/>
          </a:prstGeom>
          <a:solidFill>
            <a:srgbClr val="38761D"/>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i="1" sz="900">
              <a:solidFill>
                <a:srgbClr val="FFFFFF"/>
              </a:solidFill>
            </a:endParaRPr>
          </a:p>
          <a:p>
            <a:pPr indent="0" lvl="0" marL="0" rtl="0" algn="l">
              <a:spcBef>
                <a:spcPts val="0"/>
              </a:spcBef>
              <a:spcAft>
                <a:spcPts val="0"/>
              </a:spcAft>
              <a:buNone/>
            </a:pPr>
            <a:r>
              <a:rPr i="1" lang="en" sz="900">
                <a:solidFill>
                  <a:srgbClr val="FFFFFF"/>
                </a:solidFill>
              </a:rPr>
              <a:t>For more information visit:</a:t>
            </a:r>
            <a:endParaRPr i="1" sz="900">
              <a:solidFill>
                <a:srgbClr val="FFFFFF"/>
              </a:solidFill>
            </a:endParaRPr>
          </a:p>
          <a:p>
            <a:pPr indent="0" lvl="0" marL="0" rtl="0" algn="l">
              <a:spcBef>
                <a:spcPts val="0"/>
              </a:spcBef>
              <a:spcAft>
                <a:spcPts val="0"/>
              </a:spcAft>
              <a:buNone/>
            </a:pPr>
            <a:r>
              <a:rPr i="1" lang="en" sz="900">
                <a:solidFill>
                  <a:srgbClr val="FFFFFF"/>
                </a:solidFill>
              </a:rPr>
              <a:t>https://ecuador.travel/en/destinations/amazon/yasuni/</a:t>
            </a:r>
            <a:endParaRPr i="1" sz="900">
              <a:solidFill>
                <a:srgbClr val="FFFFFF"/>
              </a:solidFill>
            </a:endParaRPr>
          </a:p>
        </p:txBody>
      </p:sp>
      <p:pic>
        <p:nvPicPr>
          <p:cNvPr id="34" name="Google Shape;34;p8"/>
          <p:cNvPicPr preferRelativeResize="0"/>
          <p:nvPr/>
        </p:nvPicPr>
        <p:blipFill>
          <a:blip r:embed="rId4">
            <a:alphaModFix/>
          </a:blip>
          <a:stretch>
            <a:fillRect/>
          </a:stretch>
        </p:blipFill>
        <p:spPr>
          <a:xfrm>
            <a:off x="7705686" y="287012"/>
            <a:ext cx="1206500" cy="631375"/>
          </a:xfrm>
          <a:prstGeom prst="rect">
            <a:avLst/>
          </a:prstGeom>
          <a:noFill/>
          <a:ln>
            <a:noFill/>
          </a:ln>
        </p:spPr>
      </p:pic>
      <p:pic>
        <p:nvPicPr>
          <p:cNvPr id="35" name="Google Shape;35;p8"/>
          <p:cNvPicPr preferRelativeResize="0"/>
          <p:nvPr/>
        </p:nvPicPr>
        <p:blipFill>
          <a:blip r:embed="rId5">
            <a:alphaModFix/>
          </a:blip>
          <a:stretch>
            <a:fillRect/>
          </a:stretch>
        </p:blipFill>
        <p:spPr>
          <a:xfrm>
            <a:off x="6919400" y="5825676"/>
            <a:ext cx="2895599" cy="1761757"/>
          </a:xfrm>
          <a:prstGeom prst="rect">
            <a:avLst/>
          </a:prstGeom>
          <a:noFill/>
          <a:ln>
            <a:noFill/>
          </a:ln>
        </p:spPr>
      </p:pic>
      <p:pic>
        <p:nvPicPr>
          <p:cNvPr id="36" name="Google Shape;36;p8"/>
          <p:cNvPicPr preferRelativeResize="0"/>
          <p:nvPr/>
        </p:nvPicPr>
        <p:blipFill>
          <a:blip r:embed="rId6">
            <a:alphaModFix/>
          </a:blip>
          <a:stretch>
            <a:fillRect/>
          </a:stretch>
        </p:blipFill>
        <p:spPr>
          <a:xfrm>
            <a:off x="6919400" y="1259875"/>
            <a:ext cx="2895598" cy="1907053"/>
          </a:xfrm>
          <a:prstGeom prst="rect">
            <a:avLst/>
          </a:prstGeom>
          <a:noFill/>
          <a:ln>
            <a:noFill/>
          </a:ln>
        </p:spPr>
      </p:pic>
      <p:pic>
        <p:nvPicPr>
          <p:cNvPr id="37" name="Google Shape;37;p8"/>
          <p:cNvPicPr preferRelativeResize="0"/>
          <p:nvPr/>
        </p:nvPicPr>
        <p:blipFill>
          <a:blip r:embed="rId7">
            <a:alphaModFix/>
          </a:blip>
          <a:stretch>
            <a:fillRect/>
          </a:stretch>
        </p:blipFill>
        <p:spPr>
          <a:xfrm>
            <a:off x="289613" y="287000"/>
            <a:ext cx="6172974" cy="301716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1" name="Shape 41"/>
        <p:cNvGrpSpPr/>
        <p:nvPr/>
      </p:nvGrpSpPr>
      <p:grpSpPr>
        <a:xfrm>
          <a:off x="0" y="0"/>
          <a:ext cx="0" cy="0"/>
          <a:chOff x="0" y="0"/>
          <a:chExt cx="0" cy="0"/>
        </a:xfrm>
      </p:grpSpPr>
      <p:sp>
        <p:nvSpPr>
          <p:cNvPr id="42" name="Google Shape;42;p9"/>
          <p:cNvSpPr txBox="1"/>
          <p:nvPr/>
        </p:nvSpPr>
        <p:spPr>
          <a:xfrm>
            <a:off x="333000" y="393375"/>
            <a:ext cx="2752500" cy="7003800"/>
          </a:xfrm>
          <a:prstGeom prst="rect">
            <a:avLst/>
          </a:prstGeom>
          <a:solidFill>
            <a:srgbClr val="38761D"/>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800">
              <a:solidFill>
                <a:srgbClr val="FFFFFF"/>
              </a:solidFill>
              <a:latin typeface="Comic Sans MS"/>
              <a:ea typeface="Comic Sans MS"/>
              <a:cs typeface="Comic Sans MS"/>
              <a:sym typeface="Comic Sans MS"/>
            </a:endParaRPr>
          </a:p>
          <a:p>
            <a:pPr indent="0" lvl="0" marL="0" rtl="0" algn="l">
              <a:spcBef>
                <a:spcPts val="0"/>
              </a:spcBef>
              <a:spcAft>
                <a:spcPts val="0"/>
              </a:spcAft>
              <a:buNone/>
            </a:pPr>
            <a:r>
              <a:t/>
            </a:r>
            <a:endParaRPr b="1" sz="1800">
              <a:solidFill>
                <a:srgbClr val="FFFFFF"/>
              </a:solidFill>
              <a:latin typeface="Comic Sans MS"/>
              <a:ea typeface="Comic Sans MS"/>
              <a:cs typeface="Comic Sans MS"/>
              <a:sym typeface="Comic Sans MS"/>
            </a:endParaRPr>
          </a:p>
          <a:p>
            <a:pPr indent="0" lvl="0" marL="0" rtl="0" algn="l">
              <a:spcBef>
                <a:spcPts val="0"/>
              </a:spcBef>
              <a:spcAft>
                <a:spcPts val="0"/>
              </a:spcAft>
              <a:buNone/>
            </a:pPr>
            <a:r>
              <a:t/>
            </a:r>
            <a:endParaRPr b="1" sz="1800">
              <a:solidFill>
                <a:srgbClr val="FFFFFF"/>
              </a:solidFill>
              <a:latin typeface="Comic Sans MS"/>
              <a:ea typeface="Comic Sans MS"/>
              <a:cs typeface="Comic Sans MS"/>
              <a:sym typeface="Comic Sans MS"/>
            </a:endParaRPr>
          </a:p>
          <a:p>
            <a:pPr indent="0" lvl="0" marL="114300" rtl="0" algn="l">
              <a:spcBef>
                <a:spcPts val="0"/>
              </a:spcBef>
              <a:spcAft>
                <a:spcPts val="0"/>
              </a:spcAft>
              <a:buNone/>
            </a:pPr>
            <a:r>
              <a:rPr b="1" lang="en" sz="1800">
                <a:solidFill>
                  <a:srgbClr val="FFFFFF"/>
                </a:solidFill>
                <a:latin typeface="Comic Sans MS"/>
                <a:ea typeface="Comic Sans MS"/>
                <a:cs typeface="Comic Sans MS"/>
                <a:sym typeface="Comic Sans MS"/>
              </a:rPr>
              <a:t>Instructions</a:t>
            </a:r>
            <a:endParaRPr b="1" sz="1800">
              <a:solidFill>
                <a:srgbClr val="FFFFFF"/>
              </a:solidFill>
              <a:latin typeface="Comic Sans MS"/>
              <a:ea typeface="Comic Sans MS"/>
              <a:cs typeface="Comic Sans MS"/>
              <a:sym typeface="Comic Sans MS"/>
            </a:endParaRPr>
          </a:p>
          <a:p>
            <a:pPr indent="0" lvl="0" marL="0" rtl="0" algn="l">
              <a:spcBef>
                <a:spcPts val="0"/>
              </a:spcBef>
              <a:spcAft>
                <a:spcPts val="0"/>
              </a:spcAft>
              <a:buNone/>
            </a:pPr>
            <a:r>
              <a:t/>
            </a:r>
            <a:endParaRPr>
              <a:solidFill>
                <a:srgbClr val="FFFFFF"/>
              </a:solidFill>
              <a:latin typeface="Comic Sans MS"/>
              <a:ea typeface="Comic Sans MS"/>
              <a:cs typeface="Comic Sans MS"/>
              <a:sym typeface="Comic Sans MS"/>
            </a:endParaRPr>
          </a:p>
          <a:p>
            <a:pPr indent="-317500" lvl="0" marL="457200" marR="164435" rtl="0" algn="l">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Use this brochure to plan your group vacation.</a:t>
            </a:r>
            <a:endParaRPr>
              <a:solidFill>
                <a:srgbClr val="FFFFFF"/>
              </a:solidFill>
              <a:latin typeface="Comic Sans MS"/>
              <a:ea typeface="Comic Sans MS"/>
              <a:cs typeface="Comic Sans MS"/>
              <a:sym typeface="Comic Sans MS"/>
            </a:endParaRPr>
          </a:p>
          <a:p>
            <a:pPr indent="-317500" lvl="0" marL="457200" marR="164435" rtl="0" algn="l">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Costs are for individual students unless noted. Based on groups of 4 students. </a:t>
            </a:r>
            <a:endParaRPr>
              <a:solidFill>
                <a:srgbClr val="FFFFFF"/>
              </a:solidFill>
              <a:latin typeface="Comic Sans MS"/>
              <a:ea typeface="Comic Sans MS"/>
              <a:cs typeface="Comic Sans MS"/>
              <a:sym typeface="Comic Sans MS"/>
            </a:endParaRPr>
          </a:p>
          <a:p>
            <a:pPr indent="-317500" lvl="0" marL="457200" marR="164435" rtl="0" algn="l">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Costs are for the entire 10 days.</a:t>
            </a:r>
            <a:endParaRPr>
              <a:solidFill>
                <a:srgbClr val="FFFFFF"/>
              </a:solidFill>
              <a:latin typeface="Comic Sans MS"/>
              <a:ea typeface="Comic Sans MS"/>
              <a:cs typeface="Comic Sans MS"/>
              <a:sym typeface="Comic Sans MS"/>
            </a:endParaRPr>
          </a:p>
          <a:p>
            <a:pPr indent="-317500" lvl="0" marL="457200" marR="164435" rtl="0" algn="l">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When you see a bullet mark, that price is set and must be included in your planning.</a:t>
            </a:r>
            <a:endParaRPr>
              <a:solidFill>
                <a:srgbClr val="FFFFFF"/>
              </a:solidFill>
              <a:latin typeface="Comic Sans MS"/>
              <a:ea typeface="Comic Sans MS"/>
              <a:cs typeface="Comic Sans MS"/>
              <a:sym typeface="Comic Sans MS"/>
            </a:endParaRPr>
          </a:p>
          <a:p>
            <a:pPr indent="-317500" lvl="0" marL="457200" marR="164435" rtl="0" algn="l">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When you see a checkbox, you choose which type of accommodation you want and use that price in your planning.</a:t>
            </a:r>
            <a:endParaRPr>
              <a:solidFill>
                <a:srgbClr val="FFFFFF"/>
              </a:solidFill>
              <a:latin typeface="Comic Sans MS"/>
              <a:ea typeface="Comic Sans MS"/>
              <a:cs typeface="Comic Sans MS"/>
              <a:sym typeface="Comic Sans MS"/>
            </a:endParaRPr>
          </a:p>
          <a:p>
            <a:pPr indent="0" lvl="0" marL="0" rtl="0" algn="l">
              <a:spcBef>
                <a:spcPts val="0"/>
              </a:spcBef>
              <a:spcAft>
                <a:spcPts val="0"/>
              </a:spcAft>
              <a:buNone/>
            </a:pPr>
            <a:r>
              <a:t/>
            </a:r>
            <a:endParaRPr>
              <a:solidFill>
                <a:srgbClr val="FFFFFF"/>
              </a:solidFill>
              <a:latin typeface="Comic Sans MS"/>
              <a:ea typeface="Comic Sans MS"/>
              <a:cs typeface="Comic Sans MS"/>
              <a:sym typeface="Comic Sans MS"/>
            </a:endParaRPr>
          </a:p>
        </p:txBody>
      </p:sp>
      <p:sp>
        <p:nvSpPr>
          <p:cNvPr id="43" name="Google Shape;43;p9"/>
          <p:cNvSpPr/>
          <p:nvPr/>
        </p:nvSpPr>
        <p:spPr>
          <a:xfrm>
            <a:off x="5776409" y="393375"/>
            <a:ext cx="1766584" cy="932769"/>
          </a:xfrm>
          <a:prstGeom prst="rect">
            <a:avLst/>
          </a:prstGeom>
        </p:spPr>
        <p:txBody>
          <a:bodyPr>
            <a:prstTxWarp prst="textPlain"/>
          </a:bodyPr>
          <a:lstStyle/>
          <a:p>
            <a:pPr lvl="0" algn="ctr"/>
            <a:r>
              <a:rPr b="0" i="0">
                <a:ln cap="flat" cmpd="sng" w="9525">
                  <a:solidFill>
                    <a:srgbClr val="38761D"/>
                  </a:solidFill>
                  <a:prstDash val="solid"/>
                  <a:round/>
                  <a:headEnd len="sm" w="sm" type="none"/>
                  <a:tailEnd len="sm" w="sm" type="none"/>
                </a:ln>
                <a:solidFill>
                  <a:srgbClr val="38761D"/>
                </a:solidFill>
                <a:latin typeface="Comic Sans MS"/>
              </a:rPr>
              <a:t>Quito</a:t>
            </a:r>
          </a:p>
        </p:txBody>
      </p:sp>
      <p:sp>
        <p:nvSpPr>
          <p:cNvPr id="44" name="Google Shape;44;p9"/>
          <p:cNvSpPr txBox="1"/>
          <p:nvPr/>
        </p:nvSpPr>
        <p:spPr>
          <a:xfrm>
            <a:off x="3592650" y="1391825"/>
            <a:ext cx="6269100" cy="831300"/>
          </a:xfrm>
          <a:prstGeom prst="rect">
            <a:avLst/>
          </a:prstGeom>
          <a:noFill/>
          <a:ln>
            <a:noFill/>
          </a:ln>
        </p:spPr>
        <p:txBody>
          <a:bodyPr anchorCtr="0" anchor="t" bIns="91425" lIns="91425" spcFirstLastPara="1" rIns="91425" wrap="square" tIns="91425">
            <a:spAutoFit/>
          </a:bodyPr>
          <a:lstStyle/>
          <a:p>
            <a:pPr indent="0" lvl="0" marL="0" rtl="0" algn="ctr">
              <a:lnSpc>
                <a:spcPct val="100000"/>
              </a:lnSpc>
              <a:spcBef>
                <a:spcPts val="0"/>
              </a:spcBef>
              <a:spcAft>
                <a:spcPts val="1200"/>
              </a:spcAft>
              <a:buClr>
                <a:schemeClr val="dk1"/>
              </a:buClr>
              <a:buSzPts val="1100"/>
              <a:buFont typeface="Arial"/>
              <a:buNone/>
            </a:pPr>
            <a:r>
              <a:rPr b="1" lang="en">
                <a:solidFill>
                  <a:srgbClr val="38761D"/>
                </a:solidFill>
                <a:highlight>
                  <a:srgbClr val="FAFBFD"/>
                </a:highlight>
                <a:latin typeface="Comic Sans MS"/>
                <a:ea typeface="Comic Sans MS"/>
                <a:cs typeface="Comic Sans MS"/>
                <a:sym typeface="Comic Sans MS"/>
              </a:rPr>
              <a:t>A</a:t>
            </a:r>
            <a:r>
              <a:rPr b="1" lang="en">
                <a:solidFill>
                  <a:srgbClr val="38761D"/>
                </a:solidFill>
                <a:highlight>
                  <a:srgbClr val="FAFBFD"/>
                </a:highlight>
                <a:latin typeface="Comic Sans MS"/>
                <a:ea typeface="Comic Sans MS"/>
                <a:cs typeface="Comic Sans MS"/>
                <a:sym typeface="Comic Sans MS"/>
              </a:rPr>
              <a:t>lso known as “Carita de Dios”, declared by UNESCO as the first Cultural Heritage of Humanity in 1978, Quito has an infinity of places to discover and activities to be done that will surprise you!</a:t>
            </a:r>
            <a:endParaRPr b="1">
              <a:solidFill>
                <a:srgbClr val="38761D"/>
              </a:solidFill>
              <a:highlight>
                <a:srgbClr val="FFFFFF"/>
              </a:highlight>
              <a:latin typeface="Comic Sans MS"/>
              <a:ea typeface="Comic Sans MS"/>
              <a:cs typeface="Comic Sans MS"/>
              <a:sym typeface="Comic Sans MS"/>
            </a:endParaRPr>
          </a:p>
        </p:txBody>
      </p:sp>
      <p:sp>
        <p:nvSpPr>
          <p:cNvPr id="45" name="Google Shape;45;p9"/>
          <p:cNvSpPr txBox="1"/>
          <p:nvPr/>
        </p:nvSpPr>
        <p:spPr>
          <a:xfrm>
            <a:off x="6779325" y="2223125"/>
            <a:ext cx="3063600" cy="3402900"/>
          </a:xfrm>
          <a:prstGeom prst="rect">
            <a:avLst/>
          </a:prstGeom>
          <a:noFill/>
          <a:ln>
            <a:noFill/>
          </a:ln>
        </p:spPr>
        <p:txBody>
          <a:bodyPr anchorCtr="0" anchor="t" bIns="91425" lIns="91425" spcFirstLastPara="1" rIns="91425" wrap="square" tIns="91425">
            <a:noAutofit/>
          </a:bodyPr>
          <a:lstStyle/>
          <a:p>
            <a:pPr indent="0" lvl="0" marL="0" rtl="0" algn="just">
              <a:lnSpc>
                <a:spcPct val="100000"/>
              </a:lnSpc>
              <a:spcBef>
                <a:spcPts val="0"/>
              </a:spcBef>
              <a:spcAft>
                <a:spcPts val="0"/>
              </a:spcAft>
              <a:buClr>
                <a:schemeClr val="dk1"/>
              </a:buClr>
              <a:buSzPts val="1100"/>
              <a:buFont typeface="Arial"/>
              <a:buNone/>
            </a:pPr>
            <a:r>
              <a:rPr lang="en" sz="1050">
                <a:solidFill>
                  <a:srgbClr val="404040"/>
                </a:solidFill>
                <a:highlight>
                  <a:srgbClr val="FAFBFD"/>
                </a:highlight>
                <a:latin typeface="Comic Sans MS"/>
                <a:ea typeface="Comic Sans MS"/>
                <a:cs typeface="Comic Sans MS"/>
                <a:sym typeface="Comic Sans MS"/>
              </a:rPr>
              <a:t>terms of cultural and natural diversity. </a:t>
            </a:r>
            <a:endParaRPr sz="1050">
              <a:solidFill>
                <a:srgbClr val="404040"/>
              </a:solidFill>
              <a:highlight>
                <a:srgbClr val="FAFBFD"/>
              </a:highlight>
              <a:latin typeface="Comic Sans MS"/>
              <a:ea typeface="Comic Sans MS"/>
              <a:cs typeface="Comic Sans MS"/>
              <a:sym typeface="Comic Sans MS"/>
            </a:endParaRPr>
          </a:p>
          <a:p>
            <a:pPr indent="0" lvl="0" marL="0" rtl="0" algn="just">
              <a:lnSpc>
                <a:spcPct val="100000"/>
              </a:lnSpc>
              <a:spcBef>
                <a:spcPts val="1200"/>
              </a:spcBef>
              <a:spcAft>
                <a:spcPts val="0"/>
              </a:spcAft>
              <a:buClr>
                <a:schemeClr val="dk1"/>
              </a:buClr>
              <a:buSzPts val="1100"/>
              <a:buFont typeface="Arial"/>
              <a:buNone/>
            </a:pPr>
            <a:r>
              <a:rPr lang="en" sz="1050">
                <a:solidFill>
                  <a:srgbClr val="404040"/>
                </a:solidFill>
                <a:highlight>
                  <a:srgbClr val="FAFBFD"/>
                </a:highlight>
                <a:latin typeface="Comic Sans MS"/>
                <a:ea typeface="Comic Sans MS"/>
                <a:cs typeface="Comic Sans MS"/>
                <a:sym typeface="Comic Sans MS"/>
              </a:rPr>
              <a:t>Surrounded by spectacular mountains and volcanoes, Quito presents wonderful landscapes no matter where you look at it. Walk through its old streets, surrounded by flowery balconies with its bohemian air, the Church of the Company with its internal treasures, El Panecillo with its spectacular view, the Foch area with its varied offer of nightlife and gastronomy; or, the City of the Middle of the World located a few minutes from the center, are just some of the places that await your visit.</a:t>
            </a:r>
            <a:endParaRPr sz="1050">
              <a:solidFill>
                <a:srgbClr val="404040"/>
              </a:solidFill>
              <a:highlight>
                <a:srgbClr val="FAFBFD"/>
              </a:highlight>
              <a:latin typeface="Comic Sans MS"/>
              <a:ea typeface="Comic Sans MS"/>
              <a:cs typeface="Comic Sans MS"/>
              <a:sym typeface="Comic Sans MS"/>
            </a:endParaRPr>
          </a:p>
          <a:p>
            <a:pPr indent="0" lvl="0" marL="0" rtl="0" algn="just">
              <a:lnSpc>
                <a:spcPct val="100000"/>
              </a:lnSpc>
              <a:spcBef>
                <a:spcPts val="1200"/>
              </a:spcBef>
              <a:spcAft>
                <a:spcPts val="1200"/>
              </a:spcAft>
              <a:buClr>
                <a:schemeClr val="dk1"/>
              </a:buClr>
              <a:buSzPts val="1100"/>
              <a:buFont typeface="Arial"/>
              <a:buNone/>
            </a:pPr>
            <a:r>
              <a:rPr lang="en" sz="1050">
                <a:solidFill>
                  <a:srgbClr val="404040"/>
                </a:solidFill>
                <a:highlight>
                  <a:srgbClr val="FAFBFD"/>
                </a:highlight>
                <a:latin typeface="Comic Sans MS"/>
                <a:ea typeface="Comic Sans MS"/>
                <a:cs typeface="Comic Sans MS"/>
                <a:sym typeface="Comic Sans MS"/>
              </a:rPr>
              <a:t>Specialists consider that Quito is one of the best destinations to discover in the world. It has been named a finalist in the contest of the seven cities Wonders of the world. Are you going to miss it?</a:t>
            </a:r>
            <a:endParaRPr sz="1050">
              <a:solidFill>
                <a:srgbClr val="222222"/>
              </a:solidFill>
              <a:highlight>
                <a:srgbClr val="FFFFFF"/>
              </a:highlight>
              <a:latin typeface="Comic Sans MS"/>
              <a:ea typeface="Comic Sans MS"/>
              <a:cs typeface="Comic Sans MS"/>
              <a:sym typeface="Comic Sans MS"/>
            </a:endParaRPr>
          </a:p>
        </p:txBody>
      </p:sp>
      <p:sp>
        <p:nvSpPr>
          <p:cNvPr id="46" name="Google Shape;46;p9"/>
          <p:cNvSpPr txBox="1"/>
          <p:nvPr/>
        </p:nvSpPr>
        <p:spPr>
          <a:xfrm>
            <a:off x="6903075" y="7023000"/>
            <a:ext cx="2816100" cy="44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900"/>
              <a:t>For more information visit:</a:t>
            </a:r>
            <a:endParaRPr i="1" sz="900"/>
          </a:p>
          <a:p>
            <a:pPr indent="0" lvl="0" marL="0" rtl="0" algn="l">
              <a:spcBef>
                <a:spcPts val="0"/>
              </a:spcBef>
              <a:spcAft>
                <a:spcPts val="0"/>
              </a:spcAft>
              <a:buNone/>
            </a:pPr>
            <a:r>
              <a:rPr i="1" lang="en" sz="900"/>
              <a:t>https://ecuador.travel/en/destinations/andes/quito/</a:t>
            </a:r>
            <a:endParaRPr i="1" sz="900"/>
          </a:p>
          <a:p>
            <a:pPr indent="0" lvl="0" marL="0" rtl="0" algn="l">
              <a:spcBef>
                <a:spcPts val="0"/>
              </a:spcBef>
              <a:spcAft>
                <a:spcPts val="0"/>
              </a:spcAft>
              <a:buNone/>
            </a:pPr>
            <a:r>
              <a:t/>
            </a:r>
            <a:endParaRPr i="1" sz="900"/>
          </a:p>
        </p:txBody>
      </p:sp>
      <p:sp>
        <p:nvSpPr>
          <p:cNvPr id="47" name="Google Shape;47;p9"/>
          <p:cNvSpPr txBox="1"/>
          <p:nvPr/>
        </p:nvSpPr>
        <p:spPr>
          <a:xfrm>
            <a:off x="3517950" y="3763500"/>
            <a:ext cx="3022500" cy="3707400"/>
          </a:xfrm>
          <a:prstGeom prst="rect">
            <a:avLst/>
          </a:prstGeom>
          <a:noFill/>
          <a:ln cap="flat" cmpd="sng" w="19050">
            <a:solidFill>
              <a:srgbClr val="38761D"/>
            </a:solidFill>
            <a:prstDash val="solid"/>
            <a:round/>
            <a:headEnd len="sm" w="sm" type="none"/>
            <a:tailEnd len="sm" w="sm" type="none"/>
          </a:ln>
        </p:spPr>
        <p:txBody>
          <a:bodyPr anchorCtr="0" anchor="t" bIns="91425" lIns="91425" spcFirstLastPara="1" rIns="91425" wrap="square" tIns="91425">
            <a:noAutofit/>
          </a:bodyPr>
          <a:lstStyle/>
          <a:p>
            <a:pPr indent="0" lvl="0" marL="114300" rtl="0" algn="l">
              <a:lnSpc>
                <a:spcPct val="115000"/>
              </a:lnSpc>
              <a:spcBef>
                <a:spcPts val="0"/>
              </a:spcBef>
              <a:spcAft>
                <a:spcPts val="0"/>
              </a:spcAft>
              <a:buNone/>
            </a:pPr>
            <a:r>
              <a:rPr b="1" lang="en" sz="1600">
                <a:solidFill>
                  <a:srgbClr val="38761D"/>
                </a:solidFill>
                <a:latin typeface="Comic Sans MS"/>
                <a:ea typeface="Comic Sans MS"/>
                <a:cs typeface="Comic Sans MS"/>
                <a:sym typeface="Comic Sans MS"/>
              </a:rPr>
              <a:t>Costs</a:t>
            </a:r>
            <a:endParaRPr b="1" sz="1600">
              <a:solidFill>
                <a:srgbClr val="38761D"/>
              </a:solidFill>
              <a:latin typeface="Comic Sans MS"/>
              <a:ea typeface="Comic Sans MS"/>
              <a:cs typeface="Comic Sans MS"/>
              <a:sym typeface="Comic Sans MS"/>
            </a:endParaRPr>
          </a:p>
          <a:p>
            <a:pPr indent="0" lvl="0" marL="114300" rtl="0" algn="l">
              <a:lnSpc>
                <a:spcPct val="115000"/>
              </a:lnSpc>
              <a:spcBef>
                <a:spcPts val="0"/>
              </a:spcBef>
              <a:spcAft>
                <a:spcPts val="0"/>
              </a:spcAft>
              <a:buNone/>
            </a:pPr>
            <a:r>
              <a:t/>
            </a:r>
            <a:endParaRPr b="1" sz="600">
              <a:solidFill>
                <a:schemeClr val="dk1"/>
              </a:solidFill>
              <a:latin typeface="Comic Sans MS"/>
              <a:ea typeface="Comic Sans MS"/>
              <a:cs typeface="Comic Sans MS"/>
              <a:sym typeface="Comic Sans MS"/>
            </a:endParaRPr>
          </a:p>
          <a:p>
            <a:pPr indent="0" lvl="0" marL="114300" rtl="0" algn="l">
              <a:lnSpc>
                <a:spcPct val="115000"/>
              </a:lnSpc>
              <a:spcBef>
                <a:spcPts val="0"/>
              </a:spcBef>
              <a:spcAft>
                <a:spcPts val="0"/>
              </a:spcAft>
              <a:buNone/>
            </a:pPr>
            <a:r>
              <a:rPr b="1" lang="en" sz="1200">
                <a:solidFill>
                  <a:srgbClr val="38761D"/>
                </a:solidFill>
                <a:latin typeface="Comic Sans MS"/>
                <a:ea typeface="Comic Sans MS"/>
                <a:cs typeface="Comic Sans MS"/>
                <a:sym typeface="Comic Sans MS"/>
              </a:rPr>
              <a:t>Transportation</a:t>
            </a:r>
            <a:endParaRPr b="1" sz="1200">
              <a:solidFill>
                <a:srgbClr val="38761D"/>
              </a:solidFill>
              <a:latin typeface="Comic Sans MS"/>
              <a:ea typeface="Comic Sans MS"/>
              <a:cs typeface="Comic Sans MS"/>
              <a:sym typeface="Comic Sans MS"/>
            </a:endParaRPr>
          </a:p>
          <a:p>
            <a:pPr indent="-292100" lvl="0" marL="457200" rtl="0" algn="l">
              <a:lnSpc>
                <a:spcPct val="115000"/>
              </a:lnSpc>
              <a:spcBef>
                <a:spcPts val="1000"/>
              </a:spcBef>
              <a:spcAft>
                <a:spcPts val="0"/>
              </a:spcAft>
              <a:buClr>
                <a:schemeClr val="dk1"/>
              </a:buClr>
              <a:buSzPts val="1000"/>
              <a:buFont typeface="Comic Sans MS"/>
              <a:buChar char="●"/>
            </a:pPr>
            <a:r>
              <a:rPr lang="en" sz="1000">
                <a:solidFill>
                  <a:schemeClr val="dk1"/>
                </a:solidFill>
                <a:latin typeface="Comic Sans MS"/>
                <a:ea typeface="Comic Sans MS"/>
                <a:cs typeface="Comic Sans MS"/>
                <a:sym typeface="Comic Sans MS"/>
              </a:rPr>
              <a:t>Flight: $600 </a:t>
            </a:r>
            <a:endParaRPr sz="10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t/>
            </a:r>
            <a:endParaRPr sz="1000">
              <a:solidFill>
                <a:schemeClr val="dk1"/>
              </a:solidFill>
              <a:latin typeface="Comic Sans MS"/>
              <a:ea typeface="Comic Sans MS"/>
              <a:cs typeface="Comic Sans MS"/>
              <a:sym typeface="Comic Sans MS"/>
            </a:endParaRPr>
          </a:p>
          <a:p>
            <a:pPr indent="-292100" lvl="0" marL="457200" rtl="0" algn="l">
              <a:lnSpc>
                <a:spcPct val="115000"/>
              </a:lnSpc>
              <a:spcBef>
                <a:spcPts val="0"/>
              </a:spcBef>
              <a:spcAft>
                <a:spcPts val="0"/>
              </a:spcAft>
              <a:buClr>
                <a:schemeClr val="dk1"/>
              </a:buClr>
              <a:buSzPts val="1000"/>
              <a:buFont typeface="Comic Sans MS"/>
              <a:buChar char="❏"/>
            </a:pPr>
            <a:r>
              <a:rPr lang="en" sz="1000">
                <a:solidFill>
                  <a:schemeClr val="dk1"/>
                </a:solidFill>
                <a:latin typeface="Comic Sans MS"/>
                <a:ea typeface="Comic Sans MS"/>
                <a:cs typeface="Comic Sans MS"/>
                <a:sym typeface="Comic Sans MS"/>
              </a:rPr>
              <a:t>Car rental: $800</a:t>
            </a:r>
            <a:endParaRPr sz="1000">
              <a:solidFill>
                <a:schemeClr val="dk1"/>
              </a:solidFill>
              <a:latin typeface="Comic Sans MS"/>
              <a:ea typeface="Comic Sans MS"/>
              <a:cs typeface="Comic Sans MS"/>
              <a:sym typeface="Comic Sans MS"/>
            </a:endParaRPr>
          </a:p>
          <a:p>
            <a:pPr indent="-292100" lvl="0" marL="457200" rtl="0" algn="l">
              <a:lnSpc>
                <a:spcPct val="115000"/>
              </a:lnSpc>
              <a:spcBef>
                <a:spcPts val="0"/>
              </a:spcBef>
              <a:spcAft>
                <a:spcPts val="0"/>
              </a:spcAft>
              <a:buClr>
                <a:schemeClr val="dk1"/>
              </a:buClr>
              <a:buSzPts val="1000"/>
              <a:buFont typeface="Comic Sans MS"/>
              <a:buChar char="❏"/>
            </a:pPr>
            <a:r>
              <a:rPr lang="en" sz="1000">
                <a:solidFill>
                  <a:schemeClr val="dk1"/>
                </a:solidFill>
                <a:latin typeface="Comic Sans MS"/>
                <a:ea typeface="Comic Sans MS"/>
                <a:cs typeface="Comic Sans MS"/>
                <a:sym typeface="Comic Sans MS"/>
              </a:rPr>
              <a:t>Ubers: $100</a:t>
            </a:r>
            <a:endParaRPr sz="1000">
              <a:solidFill>
                <a:schemeClr val="dk1"/>
              </a:solidFill>
              <a:latin typeface="Comic Sans MS"/>
              <a:ea typeface="Comic Sans MS"/>
              <a:cs typeface="Comic Sans MS"/>
              <a:sym typeface="Comic Sans MS"/>
            </a:endParaRPr>
          </a:p>
          <a:p>
            <a:pPr indent="-292100" lvl="0" marL="457200" rtl="0" algn="l">
              <a:lnSpc>
                <a:spcPct val="115000"/>
              </a:lnSpc>
              <a:spcBef>
                <a:spcPts val="0"/>
              </a:spcBef>
              <a:spcAft>
                <a:spcPts val="0"/>
              </a:spcAft>
              <a:buClr>
                <a:schemeClr val="dk1"/>
              </a:buClr>
              <a:buSzPts val="1000"/>
              <a:buFont typeface="Comic Sans MS"/>
              <a:buChar char="❏"/>
            </a:pPr>
            <a:r>
              <a:rPr lang="en" sz="1000">
                <a:solidFill>
                  <a:schemeClr val="dk1"/>
                </a:solidFill>
                <a:latin typeface="Comic Sans MS"/>
                <a:ea typeface="Comic Sans MS"/>
                <a:cs typeface="Comic Sans MS"/>
                <a:sym typeface="Comic Sans MS"/>
              </a:rPr>
              <a:t>Walk: FREE</a:t>
            </a:r>
            <a:endParaRPr sz="1000">
              <a:solidFill>
                <a:schemeClr val="dk1"/>
              </a:solidFill>
              <a:latin typeface="Comic Sans MS"/>
              <a:ea typeface="Comic Sans MS"/>
              <a:cs typeface="Comic Sans MS"/>
              <a:sym typeface="Comic Sans MS"/>
            </a:endParaRPr>
          </a:p>
          <a:p>
            <a:pPr indent="0" lvl="0" marL="457200" rtl="0" algn="l">
              <a:lnSpc>
                <a:spcPct val="115000"/>
              </a:lnSpc>
              <a:spcBef>
                <a:spcPts val="0"/>
              </a:spcBef>
              <a:spcAft>
                <a:spcPts val="0"/>
              </a:spcAft>
              <a:buNone/>
            </a:pPr>
            <a:r>
              <a:t/>
            </a:r>
            <a:endParaRPr sz="1100">
              <a:solidFill>
                <a:schemeClr val="dk1"/>
              </a:solidFill>
              <a:latin typeface="Comic Sans MS"/>
              <a:ea typeface="Comic Sans MS"/>
              <a:cs typeface="Comic Sans MS"/>
              <a:sym typeface="Comic Sans MS"/>
            </a:endParaRPr>
          </a:p>
          <a:p>
            <a:pPr indent="0" lvl="0" marL="114300" rtl="0" algn="l">
              <a:spcBef>
                <a:spcPts val="0"/>
              </a:spcBef>
              <a:spcAft>
                <a:spcPts val="0"/>
              </a:spcAft>
              <a:buNone/>
            </a:pPr>
            <a:r>
              <a:rPr b="1" lang="en" sz="1200">
                <a:solidFill>
                  <a:srgbClr val="38761D"/>
                </a:solidFill>
                <a:latin typeface="Comic Sans MS"/>
                <a:ea typeface="Comic Sans MS"/>
                <a:cs typeface="Comic Sans MS"/>
                <a:sym typeface="Comic Sans MS"/>
              </a:rPr>
              <a:t>Lodging</a:t>
            </a:r>
            <a:endParaRPr b="1" sz="1200">
              <a:solidFill>
                <a:srgbClr val="38761D"/>
              </a:solidFill>
              <a:latin typeface="Comic Sans MS"/>
              <a:ea typeface="Comic Sans MS"/>
              <a:cs typeface="Comic Sans MS"/>
              <a:sym typeface="Comic Sans MS"/>
            </a:endParaRPr>
          </a:p>
          <a:p>
            <a:pPr indent="-292100" lvl="0" marL="457200" rtl="0" algn="l">
              <a:spcBef>
                <a:spcPts val="1000"/>
              </a:spcBef>
              <a:spcAft>
                <a:spcPts val="0"/>
              </a:spcAft>
              <a:buClr>
                <a:schemeClr val="dk1"/>
              </a:buClr>
              <a:buSzPts val="1000"/>
              <a:buFont typeface="Comic Sans MS"/>
              <a:buChar char="❏"/>
            </a:pPr>
            <a:r>
              <a:rPr lang="en" sz="1000">
                <a:solidFill>
                  <a:schemeClr val="dk1"/>
                </a:solidFill>
                <a:latin typeface="Comic Sans MS"/>
                <a:ea typeface="Comic Sans MS"/>
                <a:cs typeface="Comic Sans MS"/>
                <a:sym typeface="Comic Sans MS"/>
              </a:rPr>
              <a:t>Bed &amp; Breakfast: $1200</a:t>
            </a:r>
            <a:endParaRPr sz="1000">
              <a:solidFill>
                <a:schemeClr val="dk1"/>
              </a:solidFill>
              <a:latin typeface="Comic Sans MS"/>
              <a:ea typeface="Comic Sans MS"/>
              <a:cs typeface="Comic Sans MS"/>
              <a:sym typeface="Comic Sans MS"/>
            </a:endParaRPr>
          </a:p>
          <a:p>
            <a:pPr indent="-292100" lvl="0" marL="457200" rtl="0" algn="l">
              <a:spcBef>
                <a:spcPts val="0"/>
              </a:spcBef>
              <a:spcAft>
                <a:spcPts val="0"/>
              </a:spcAft>
              <a:buClr>
                <a:schemeClr val="dk1"/>
              </a:buClr>
              <a:buSzPts val="1000"/>
              <a:buFont typeface="Comic Sans MS"/>
              <a:buChar char="❏"/>
            </a:pPr>
            <a:r>
              <a:rPr lang="en" sz="1000">
                <a:solidFill>
                  <a:schemeClr val="dk1"/>
                </a:solidFill>
                <a:latin typeface="Comic Sans MS"/>
                <a:ea typeface="Comic Sans MS"/>
                <a:cs typeface="Comic Sans MS"/>
                <a:sym typeface="Comic Sans MS"/>
              </a:rPr>
              <a:t>Hotel: $170</a:t>
            </a:r>
            <a:endParaRPr sz="1000">
              <a:solidFill>
                <a:schemeClr val="dk1"/>
              </a:solidFill>
              <a:latin typeface="Comic Sans MS"/>
              <a:ea typeface="Comic Sans MS"/>
              <a:cs typeface="Comic Sans MS"/>
              <a:sym typeface="Comic Sans MS"/>
            </a:endParaRPr>
          </a:p>
          <a:p>
            <a:pPr indent="-292100" lvl="0" marL="457200" rtl="0" algn="l">
              <a:spcBef>
                <a:spcPts val="0"/>
              </a:spcBef>
              <a:spcAft>
                <a:spcPts val="0"/>
              </a:spcAft>
              <a:buClr>
                <a:schemeClr val="dk1"/>
              </a:buClr>
              <a:buSzPts val="1000"/>
              <a:buFont typeface="Comic Sans MS"/>
              <a:buChar char="❏"/>
            </a:pPr>
            <a:r>
              <a:rPr lang="en" sz="1000">
                <a:solidFill>
                  <a:schemeClr val="dk1"/>
                </a:solidFill>
                <a:latin typeface="Comic Sans MS"/>
                <a:ea typeface="Comic Sans MS"/>
                <a:cs typeface="Comic Sans MS"/>
                <a:sym typeface="Comic Sans MS"/>
              </a:rPr>
              <a:t>Hostel: $60</a:t>
            </a:r>
            <a:endParaRPr sz="1000">
              <a:solidFill>
                <a:schemeClr val="dk1"/>
              </a:solidFill>
              <a:latin typeface="Comic Sans MS"/>
              <a:ea typeface="Comic Sans MS"/>
              <a:cs typeface="Comic Sans MS"/>
              <a:sym typeface="Comic Sans MS"/>
            </a:endParaRPr>
          </a:p>
          <a:p>
            <a:pPr indent="0" lvl="0" marL="114300" rtl="0" algn="l">
              <a:spcBef>
                <a:spcPts val="1000"/>
              </a:spcBef>
              <a:spcAft>
                <a:spcPts val="0"/>
              </a:spcAft>
              <a:buNone/>
            </a:pPr>
            <a:r>
              <a:rPr b="1" lang="en" sz="1200">
                <a:solidFill>
                  <a:srgbClr val="38761D"/>
                </a:solidFill>
                <a:latin typeface="Comic Sans MS"/>
                <a:ea typeface="Comic Sans MS"/>
                <a:cs typeface="Comic Sans MS"/>
                <a:sym typeface="Comic Sans MS"/>
              </a:rPr>
              <a:t>Meals</a:t>
            </a:r>
            <a:endParaRPr b="1" sz="1200">
              <a:solidFill>
                <a:srgbClr val="38761D"/>
              </a:solidFill>
              <a:latin typeface="Comic Sans MS"/>
              <a:ea typeface="Comic Sans MS"/>
              <a:cs typeface="Comic Sans MS"/>
              <a:sym typeface="Comic Sans MS"/>
            </a:endParaRPr>
          </a:p>
          <a:p>
            <a:pPr indent="-292100" lvl="0" marL="457200" rtl="0" algn="l">
              <a:lnSpc>
                <a:spcPct val="115000"/>
              </a:lnSpc>
              <a:spcBef>
                <a:spcPts val="1000"/>
              </a:spcBef>
              <a:spcAft>
                <a:spcPts val="0"/>
              </a:spcAft>
              <a:buClr>
                <a:schemeClr val="dk1"/>
              </a:buClr>
              <a:buSzPts val="1000"/>
              <a:buFont typeface="Comic Sans MS"/>
              <a:buChar char="❏"/>
            </a:pPr>
            <a:r>
              <a:rPr lang="en" sz="1000">
                <a:solidFill>
                  <a:schemeClr val="dk1"/>
                </a:solidFill>
                <a:latin typeface="Comic Sans MS"/>
                <a:ea typeface="Comic Sans MS"/>
                <a:cs typeface="Comic Sans MS"/>
                <a:sym typeface="Comic Sans MS"/>
              </a:rPr>
              <a:t>Restaurants: $300</a:t>
            </a:r>
            <a:endParaRPr sz="1000">
              <a:solidFill>
                <a:schemeClr val="dk1"/>
              </a:solidFill>
              <a:latin typeface="Comic Sans MS"/>
              <a:ea typeface="Comic Sans MS"/>
              <a:cs typeface="Comic Sans MS"/>
              <a:sym typeface="Comic Sans MS"/>
            </a:endParaRPr>
          </a:p>
          <a:p>
            <a:pPr indent="-292100" lvl="0" marL="457200" rtl="0" algn="l">
              <a:lnSpc>
                <a:spcPct val="115000"/>
              </a:lnSpc>
              <a:spcBef>
                <a:spcPts val="0"/>
              </a:spcBef>
              <a:spcAft>
                <a:spcPts val="0"/>
              </a:spcAft>
              <a:buClr>
                <a:schemeClr val="dk1"/>
              </a:buClr>
              <a:buSzPts val="1000"/>
              <a:buFont typeface="Comic Sans MS"/>
              <a:buChar char="❏"/>
            </a:pPr>
            <a:r>
              <a:rPr lang="en" sz="1000">
                <a:solidFill>
                  <a:schemeClr val="dk1"/>
                </a:solidFill>
                <a:latin typeface="Comic Sans MS"/>
                <a:ea typeface="Comic Sans MS"/>
                <a:cs typeface="Comic Sans MS"/>
                <a:sym typeface="Comic Sans MS"/>
              </a:rPr>
              <a:t>Cook: $180</a:t>
            </a:r>
            <a:endParaRPr sz="1000">
              <a:solidFill>
                <a:schemeClr val="dk1"/>
              </a:solidFill>
              <a:latin typeface="Comic Sans MS"/>
              <a:ea typeface="Comic Sans MS"/>
              <a:cs typeface="Comic Sans MS"/>
              <a:sym typeface="Comic Sans MS"/>
            </a:endParaRPr>
          </a:p>
        </p:txBody>
      </p:sp>
      <p:pic>
        <p:nvPicPr>
          <p:cNvPr id="48" name="Google Shape;48;p9"/>
          <p:cNvPicPr preferRelativeResize="0"/>
          <p:nvPr/>
        </p:nvPicPr>
        <p:blipFill>
          <a:blip r:embed="rId4">
            <a:alphaModFix/>
          </a:blip>
          <a:stretch>
            <a:fillRect/>
          </a:stretch>
        </p:blipFill>
        <p:spPr>
          <a:xfrm>
            <a:off x="6903075" y="5664300"/>
            <a:ext cx="2939848" cy="1228754"/>
          </a:xfrm>
          <a:prstGeom prst="rect">
            <a:avLst/>
          </a:prstGeom>
          <a:noFill/>
          <a:ln>
            <a:noFill/>
          </a:ln>
        </p:spPr>
      </p:pic>
      <p:sp>
        <p:nvSpPr>
          <p:cNvPr id="49" name="Google Shape;49;p9"/>
          <p:cNvSpPr txBox="1"/>
          <p:nvPr/>
        </p:nvSpPr>
        <p:spPr>
          <a:xfrm>
            <a:off x="3517950" y="2223125"/>
            <a:ext cx="3022500" cy="1363800"/>
          </a:xfrm>
          <a:prstGeom prst="rect">
            <a:avLst/>
          </a:prstGeom>
          <a:noFill/>
          <a:ln>
            <a:noFill/>
          </a:ln>
        </p:spPr>
        <p:txBody>
          <a:bodyPr anchorCtr="0" anchor="t" bIns="91425" lIns="91425" spcFirstLastPara="1" rIns="91425" wrap="square" tIns="91425">
            <a:noAutofit/>
          </a:bodyPr>
          <a:lstStyle/>
          <a:p>
            <a:pPr indent="0" lvl="0" marL="0" rtl="0" algn="just">
              <a:spcBef>
                <a:spcPts val="0"/>
              </a:spcBef>
              <a:spcAft>
                <a:spcPts val="1200"/>
              </a:spcAft>
              <a:buClr>
                <a:schemeClr val="dk1"/>
              </a:buClr>
              <a:buSzPts val="1100"/>
              <a:buFont typeface="Arial"/>
              <a:buNone/>
            </a:pPr>
            <a:r>
              <a:rPr lang="en" sz="1050">
                <a:solidFill>
                  <a:srgbClr val="404040"/>
                </a:solidFill>
                <a:highlight>
                  <a:srgbClr val="FAFBFD"/>
                </a:highlight>
                <a:latin typeface="Comic Sans MS"/>
                <a:ea typeface="Comic Sans MS"/>
                <a:cs typeface="Comic Sans MS"/>
                <a:sym typeface="Comic Sans MS"/>
              </a:rPr>
              <a:t>Quito, the second tallest capital in the world, located on the slopes of the Pichincha volcano, has the largest and best preserved historic center in Latin America, a true heritage treasure that houses churches, museums and cultural centers that will allow you to discover, through a wonderful trip, the history of Ecuador and its richness in</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0106F76F4E12B458C40AA227BD866B0" ma:contentTypeVersion="21" ma:contentTypeDescription="Create a new document." ma:contentTypeScope="" ma:versionID="1942974a823ce4c9dfd6da873e0308f3">
  <xsd:schema xmlns:xsd="http://www.w3.org/2001/XMLSchema" xmlns:xs="http://www.w3.org/2001/XMLSchema" xmlns:p="http://schemas.microsoft.com/office/2006/metadata/properties" xmlns:ns2="02c21179-db13-4073-9144-de1d3549699a" xmlns:ns3="acf3d625-6d74-4d3b-8380-c4fe5de3d81c" xmlns:ns4="http://schemas.microsoft.com/sharepoint/v4" targetNamespace="http://schemas.microsoft.com/office/2006/metadata/properties" ma:root="true" ma:fieldsID="6f7c108c6da304729898fdd443d5e514" ns2:_="" ns3:_="" ns4:_="">
    <xsd:import namespace="02c21179-db13-4073-9144-de1d3549699a"/>
    <xsd:import namespace="acf3d625-6d74-4d3b-8380-c4fe5de3d81c"/>
    <xsd:import namespace="http://schemas.microsoft.com/sharepoint/v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4:IconOverlay"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c21179-db13-4073-9144-de1d354969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ec54927-50ae-4690-87f2-c5740ba4bcd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f3d625-6d74-4d3b-8380-c4fe5de3d81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c5e4fdb-e520-40b6-b92e-d101c514494e}" ma:internalName="TaxCatchAll" ma:showField="CatchAllData" ma:web="acf3d625-6d74-4d3b-8380-c4fe5de3d81c">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2c21179-db13-4073-9144-de1d3549699a">
      <Terms xmlns="http://schemas.microsoft.com/office/infopath/2007/PartnerControls"/>
    </lcf76f155ced4ddcb4097134ff3c332f>
    <IconOverlay xmlns="http://schemas.microsoft.com/sharepoint/v4" xsi:nil="true"/>
    <TaxCatchAll xmlns="acf3d625-6d74-4d3b-8380-c4fe5de3d81c" xsi:nil="true"/>
    <SharedWithUsers xmlns="acf3d625-6d74-4d3b-8380-c4fe5de3d81c">
      <UserInfo>
        <DisplayName/>
        <AccountId xsi:nil="true"/>
        <AccountType/>
      </UserInfo>
    </SharedWithUsers>
    <MediaLengthInSeconds xmlns="02c21179-db13-4073-9144-de1d3549699a" xsi:nil="true"/>
  </documentManagement>
</p:properties>
</file>

<file path=customXml/itemProps1.xml><?xml version="1.0" encoding="utf-8"?>
<ds:datastoreItem xmlns:ds="http://schemas.openxmlformats.org/officeDocument/2006/customXml" ds:itemID="{9A0A6D01-548C-44DD-8B53-B40D89992295}"/>
</file>

<file path=customXml/itemProps2.xml><?xml version="1.0" encoding="utf-8"?>
<ds:datastoreItem xmlns:ds="http://schemas.openxmlformats.org/officeDocument/2006/customXml" ds:itemID="{88AAF675-6529-4B05-809B-958674D3CF2C}"/>
</file>

<file path=customXml/itemProps3.xml><?xml version="1.0" encoding="utf-8"?>
<ds:datastoreItem xmlns:ds="http://schemas.openxmlformats.org/officeDocument/2006/customXml" ds:itemID="{2253CAFC-FD62-45EF-B8F6-4179AE2A9E65}"/>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0x01010080106F76F4E12B458C40AA227BD866B0</vt:lpwstr>
  </property>
  <property fmtid="{D5CDD505-2E9C-101B-9397-08002B2CF9AE}" pid="3" name="MediaServiceImageTags">
    <vt:lpwstr/>
  </property>
  <property fmtid="{D5CDD505-2E9C-101B-9397-08002B2CF9AE}" pid="4" name="Order">
    <vt:r8>191000</vt:r8>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y fmtid="{D5CDD505-2E9C-101B-9397-08002B2CF9AE}" pid="8" name="_ExtendedDescription">
    <vt:lpwstr/>
  </property>
  <property fmtid="{D5CDD505-2E9C-101B-9397-08002B2CF9AE}" pid="9" name="TriggerFlowInfo">
    <vt:lpwstr/>
  </property>
</Properties>
</file>