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4"/>
  </p:sldMasterIdLst>
  <p:notesMasterIdLst>
    <p:notesMasterId r:id="rId7"/>
  </p:notesMasterIdLst>
  <p:sldIdLst>
    <p:sldId id="256" r:id="rId5"/>
    <p:sldId id="257" r:id="rId6"/>
  </p:sldIdLst>
  <p:sldSz cx="10058400" cy="7772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397ED9-3D51-C90D-DD76-120B77A06EE7}" v="2" dt="2024-07-07T00:21:13.7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agine.education.inc@gmail.com" userId="S::urn:spo:guest#imagine.education.inc@gmail.com::" providerId="AD" clId="Web-{56397ED9-3D51-C90D-DD76-120B77A06EE7}"/>
    <pc:docChg chg="sldOrd">
      <pc:chgData name="imagine.education.inc@gmail.com" userId="S::urn:spo:guest#imagine.education.inc@gmail.com::" providerId="AD" clId="Web-{56397ED9-3D51-C90D-DD76-120B77A06EE7}" dt="2024-07-07T00:21:13.717" v="1"/>
      <pc:docMkLst>
        <pc:docMk/>
      </pc:docMkLst>
      <pc:sldChg chg="ord">
        <pc:chgData name="imagine.education.inc@gmail.com" userId="S::urn:spo:guest#imagine.education.inc@gmail.com::" providerId="AD" clId="Web-{56397ED9-3D51-C90D-DD76-120B77A06EE7}" dt="2024-07-07T00:21:13.717" v="1"/>
        <pc:sldMkLst>
          <pc:docMk/>
          <pc:sldMk cId="0" sldId="256"/>
        </pc:sldMkLst>
      </pc:sldChg>
      <pc:sldChg chg="ord">
        <pc:chgData name="imagine.education.inc@gmail.com" userId="S::urn:spo:guest#imagine.education.inc@gmail.com::" providerId="AD" clId="Web-{56397ED9-3D51-C90D-DD76-120B77A06EE7}" dt="2024-07-07T00:19:42.841" v="0"/>
        <pc:sldMkLst>
          <pc:docMk/>
          <pc:sldMk cId="0"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210464" y="685800"/>
            <a:ext cx="4437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
        <p:cNvGrpSpPr/>
        <p:nvPr/>
      </p:nvGrpSpPr>
      <p:grpSpPr>
        <a:xfrm>
          <a:off x="0" y="0"/>
          <a:ext cx="0" cy="0"/>
          <a:chOff x="0" y="0"/>
          <a:chExt cx="0" cy="0"/>
        </a:xfrm>
      </p:grpSpPr>
      <p:sp>
        <p:nvSpPr>
          <p:cNvPr id="24" name="Google Shape;24;g22be87ba646_0_0:notes"/>
          <p:cNvSpPr>
            <a:spLocks noGrp="1" noRot="1" noChangeAspect="1"/>
          </p:cNvSpPr>
          <p:nvPr>
            <p:ph type="sldImg" idx="2"/>
          </p:nvPr>
        </p:nvSpPr>
        <p:spPr>
          <a:xfrm>
            <a:off x="1210464" y="685800"/>
            <a:ext cx="4437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 name="Google Shape;25;g22be87ba6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g4d511b5c9_00:notes"/>
          <p:cNvSpPr>
            <a:spLocks noGrp="1" noRot="1" noChangeAspect="1"/>
          </p:cNvSpPr>
          <p:nvPr>
            <p:ph type="sldImg" idx="2"/>
          </p:nvPr>
        </p:nvSpPr>
        <p:spPr>
          <a:xfrm>
            <a:off x="1210464" y="685800"/>
            <a:ext cx="44376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 name="Google Shape;43;g4d511b5c9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To Print this properly, you may need to spin everything upside down:</a:t>
            </a:r>
            <a:endParaRPr>
              <a:solidFill>
                <a:schemeClr val="dk1"/>
              </a:solidFill>
            </a:endParaRPr>
          </a:p>
          <a:p>
            <a:pPr marL="457200" lvl="0" indent="-317500" algn="l" rtl="0">
              <a:spcBef>
                <a:spcPts val="0"/>
              </a:spcBef>
              <a:spcAft>
                <a:spcPts val="0"/>
              </a:spcAft>
              <a:buClr>
                <a:schemeClr val="dk1"/>
              </a:buClr>
              <a:buSzPts val="1400"/>
              <a:buAutoNum type="arabicPeriod"/>
            </a:pPr>
            <a:r>
              <a:rPr lang="en">
                <a:solidFill>
                  <a:schemeClr val="dk1"/>
                </a:solidFill>
              </a:rPr>
              <a:t> Click on some blank space to the right or left of the slide</a:t>
            </a:r>
            <a:endParaRPr>
              <a:solidFill>
                <a:schemeClr val="dk1"/>
              </a:solidFill>
            </a:endParaRPr>
          </a:p>
          <a:p>
            <a:pPr marL="457200" lvl="0" indent="-317500" algn="l" rtl="0">
              <a:spcBef>
                <a:spcPts val="0"/>
              </a:spcBef>
              <a:spcAft>
                <a:spcPts val="0"/>
              </a:spcAft>
              <a:buClr>
                <a:schemeClr val="dk1"/>
              </a:buClr>
              <a:buSzPts val="1400"/>
              <a:buAutoNum type="arabicPeriod"/>
            </a:pPr>
            <a:r>
              <a:rPr lang="en">
                <a:solidFill>
                  <a:schemeClr val="dk1"/>
                </a:solidFill>
              </a:rPr>
              <a:t>press CTRL+A on the keyboard (selects everything)</a:t>
            </a:r>
            <a:endParaRPr>
              <a:solidFill>
                <a:schemeClr val="dk1"/>
              </a:solidFill>
            </a:endParaRPr>
          </a:p>
          <a:p>
            <a:pPr marL="457200" lvl="0" indent="-317500" algn="l" rtl="0">
              <a:spcBef>
                <a:spcPts val="0"/>
              </a:spcBef>
              <a:spcAft>
                <a:spcPts val="0"/>
              </a:spcAft>
              <a:buClr>
                <a:schemeClr val="dk1"/>
              </a:buClr>
              <a:buSzPts val="1400"/>
              <a:buAutoNum type="arabicPeriod"/>
            </a:pPr>
            <a:r>
              <a:rPr lang="en">
                <a:solidFill>
                  <a:schemeClr val="dk1"/>
                </a:solidFill>
              </a:rPr>
              <a:t>Hover over the dot at the top of the whole selection (cursor will turn into a + sign when placed correctly)</a:t>
            </a:r>
            <a:endParaRPr>
              <a:solidFill>
                <a:schemeClr val="dk1"/>
              </a:solidFill>
            </a:endParaRPr>
          </a:p>
          <a:p>
            <a:pPr marL="457200" lvl="0" indent="-317500" algn="l" rtl="0">
              <a:spcBef>
                <a:spcPts val="0"/>
              </a:spcBef>
              <a:spcAft>
                <a:spcPts val="0"/>
              </a:spcAft>
              <a:buClr>
                <a:schemeClr val="dk1"/>
              </a:buClr>
              <a:buSzPts val="1400"/>
              <a:buAutoNum type="arabicPeriod"/>
            </a:pPr>
            <a:r>
              <a:rPr lang="en">
                <a:solidFill>
                  <a:schemeClr val="dk1"/>
                </a:solidFill>
              </a:rPr>
              <a:t>Click and drag straight down and adjust (before releasing click) until you find 180 degrees.</a:t>
            </a:r>
            <a:endParaRPr>
              <a:solidFill>
                <a:schemeClr val="dk1"/>
              </a:solidFill>
            </a:endParaRPr>
          </a:p>
          <a:p>
            <a:pPr marL="457200" lvl="0" indent="-317500" algn="l" rtl="0">
              <a:spcBef>
                <a:spcPts val="0"/>
              </a:spcBef>
              <a:spcAft>
                <a:spcPts val="0"/>
              </a:spcAft>
              <a:buClr>
                <a:schemeClr val="dk1"/>
              </a:buClr>
              <a:buSzPts val="1400"/>
              <a:buAutoNum type="arabicPeriod"/>
            </a:pPr>
            <a:r>
              <a:rPr lang="en">
                <a:solidFill>
                  <a:schemeClr val="dk1"/>
                </a:solidFill>
              </a:rPr>
              <a:t>In the Print dialogue box, UNcheck the “Fit to Page” option</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54380" y="2392606"/>
            <a:ext cx="8549700" cy="1752600"/>
          </a:xfrm>
          <a:prstGeom prst="rect">
            <a:avLst/>
          </a:prstGeom>
        </p:spPr>
        <p:txBody>
          <a:bodyPr spcFirstLastPara="1" wrap="square" lIns="113100" tIns="113100" rIns="113100" bIns="113100" anchor="b" anchorCtr="0">
            <a:noAutofit/>
          </a:bodyPr>
          <a:lstStyle>
            <a:lvl1pPr lvl="0" algn="ctr">
              <a:spcBef>
                <a:spcPts val="0"/>
              </a:spcBef>
              <a:spcAft>
                <a:spcPts val="0"/>
              </a:spcAft>
              <a:buSzPts val="5900"/>
              <a:buNone/>
              <a:defRPr sz="5900"/>
            </a:lvl1pPr>
            <a:lvl2pPr lvl="1" algn="ctr">
              <a:spcBef>
                <a:spcPts val="0"/>
              </a:spcBef>
              <a:spcAft>
                <a:spcPts val="0"/>
              </a:spcAft>
              <a:buSzPts val="5900"/>
              <a:buNone/>
              <a:defRPr sz="5900"/>
            </a:lvl2pPr>
            <a:lvl3pPr lvl="2" algn="ctr">
              <a:spcBef>
                <a:spcPts val="0"/>
              </a:spcBef>
              <a:spcAft>
                <a:spcPts val="0"/>
              </a:spcAft>
              <a:buSzPts val="5900"/>
              <a:buNone/>
              <a:defRPr sz="5900"/>
            </a:lvl3pPr>
            <a:lvl4pPr lvl="3" algn="ctr">
              <a:spcBef>
                <a:spcPts val="0"/>
              </a:spcBef>
              <a:spcAft>
                <a:spcPts val="0"/>
              </a:spcAft>
              <a:buSzPts val="5900"/>
              <a:buNone/>
              <a:defRPr sz="5900"/>
            </a:lvl4pPr>
            <a:lvl5pPr lvl="4" algn="ctr">
              <a:spcBef>
                <a:spcPts val="0"/>
              </a:spcBef>
              <a:spcAft>
                <a:spcPts val="0"/>
              </a:spcAft>
              <a:buSzPts val="5900"/>
              <a:buNone/>
              <a:defRPr sz="5900"/>
            </a:lvl5pPr>
            <a:lvl6pPr lvl="5" algn="ctr">
              <a:spcBef>
                <a:spcPts val="0"/>
              </a:spcBef>
              <a:spcAft>
                <a:spcPts val="0"/>
              </a:spcAft>
              <a:buSzPts val="5900"/>
              <a:buNone/>
              <a:defRPr sz="5900"/>
            </a:lvl6pPr>
            <a:lvl7pPr lvl="6" algn="ctr">
              <a:spcBef>
                <a:spcPts val="0"/>
              </a:spcBef>
              <a:spcAft>
                <a:spcPts val="0"/>
              </a:spcAft>
              <a:buSzPts val="5900"/>
              <a:buNone/>
              <a:defRPr sz="5900"/>
            </a:lvl7pPr>
            <a:lvl8pPr lvl="7" algn="ctr">
              <a:spcBef>
                <a:spcPts val="0"/>
              </a:spcBef>
              <a:spcAft>
                <a:spcPts val="0"/>
              </a:spcAft>
              <a:buSzPts val="5900"/>
              <a:buNone/>
              <a:defRPr sz="5900"/>
            </a:lvl8pPr>
            <a:lvl9pPr lvl="8" algn="ctr">
              <a:spcBef>
                <a:spcPts val="0"/>
              </a:spcBef>
              <a:spcAft>
                <a:spcPts val="0"/>
              </a:spcAft>
              <a:buSzPts val="5900"/>
              <a:buNone/>
              <a:defRPr sz="5900"/>
            </a:lvl9pPr>
          </a:lstStyle>
          <a:p>
            <a:endParaRPr/>
          </a:p>
        </p:txBody>
      </p:sp>
      <p:sp>
        <p:nvSpPr>
          <p:cNvPr id="10" name="Google Shape;10;p2"/>
          <p:cNvSpPr txBox="1">
            <a:spLocks noGrp="1"/>
          </p:cNvSpPr>
          <p:nvPr>
            <p:ph type="subTitle" idx="1"/>
          </p:nvPr>
        </p:nvSpPr>
        <p:spPr>
          <a:xfrm>
            <a:off x="754380" y="4291636"/>
            <a:ext cx="8549700" cy="1185900"/>
          </a:xfrm>
          <a:prstGeom prst="rect">
            <a:avLst/>
          </a:prstGeom>
        </p:spPr>
        <p:txBody>
          <a:bodyPr spcFirstLastPara="1" wrap="square" lIns="113100" tIns="113100" rIns="113100" bIns="113100" anchor="t" anchorCtr="0">
            <a:noAutofit/>
          </a:bodyPr>
          <a:lstStyle>
            <a:lvl1pPr lvl="0" algn="ctr">
              <a:spcBef>
                <a:spcPts val="0"/>
              </a:spcBef>
              <a:spcAft>
                <a:spcPts val="0"/>
              </a:spcAft>
              <a:buClr>
                <a:schemeClr val="dk2"/>
              </a:buClr>
              <a:buSzPts val="3700"/>
              <a:buNone/>
              <a:defRPr>
                <a:solidFill>
                  <a:schemeClr val="dk2"/>
                </a:solidFill>
              </a:defRPr>
            </a:lvl1pPr>
            <a:lvl2pPr lvl="1" algn="ctr">
              <a:spcBef>
                <a:spcPts val="0"/>
              </a:spcBef>
              <a:spcAft>
                <a:spcPts val="0"/>
              </a:spcAft>
              <a:buClr>
                <a:schemeClr val="dk2"/>
              </a:buClr>
              <a:buSzPts val="3700"/>
              <a:buNone/>
              <a:defRPr sz="3700">
                <a:solidFill>
                  <a:schemeClr val="dk2"/>
                </a:solidFill>
              </a:defRPr>
            </a:lvl2pPr>
            <a:lvl3pPr lvl="2" algn="ctr">
              <a:spcBef>
                <a:spcPts val="0"/>
              </a:spcBef>
              <a:spcAft>
                <a:spcPts val="0"/>
              </a:spcAft>
              <a:buClr>
                <a:schemeClr val="dk2"/>
              </a:buClr>
              <a:buSzPts val="3700"/>
              <a:buNone/>
              <a:defRPr sz="3700">
                <a:solidFill>
                  <a:schemeClr val="dk2"/>
                </a:solidFill>
              </a:defRPr>
            </a:lvl3pPr>
            <a:lvl4pPr lvl="3" algn="ctr">
              <a:spcBef>
                <a:spcPts val="0"/>
              </a:spcBef>
              <a:spcAft>
                <a:spcPts val="0"/>
              </a:spcAft>
              <a:buClr>
                <a:schemeClr val="dk2"/>
              </a:buClr>
              <a:buSzPts val="3700"/>
              <a:buNone/>
              <a:defRPr sz="3700">
                <a:solidFill>
                  <a:schemeClr val="dk2"/>
                </a:solidFill>
              </a:defRPr>
            </a:lvl4pPr>
            <a:lvl5pPr lvl="4" algn="ctr">
              <a:spcBef>
                <a:spcPts val="0"/>
              </a:spcBef>
              <a:spcAft>
                <a:spcPts val="0"/>
              </a:spcAft>
              <a:buClr>
                <a:schemeClr val="dk2"/>
              </a:buClr>
              <a:buSzPts val="3700"/>
              <a:buNone/>
              <a:defRPr sz="3700">
                <a:solidFill>
                  <a:schemeClr val="dk2"/>
                </a:solidFill>
              </a:defRPr>
            </a:lvl5pPr>
            <a:lvl6pPr lvl="5" algn="ctr">
              <a:spcBef>
                <a:spcPts val="0"/>
              </a:spcBef>
              <a:spcAft>
                <a:spcPts val="0"/>
              </a:spcAft>
              <a:buClr>
                <a:schemeClr val="dk2"/>
              </a:buClr>
              <a:buSzPts val="3700"/>
              <a:buNone/>
              <a:defRPr sz="3700">
                <a:solidFill>
                  <a:schemeClr val="dk2"/>
                </a:solidFill>
              </a:defRPr>
            </a:lvl6pPr>
            <a:lvl7pPr lvl="6" algn="ctr">
              <a:spcBef>
                <a:spcPts val="0"/>
              </a:spcBef>
              <a:spcAft>
                <a:spcPts val="0"/>
              </a:spcAft>
              <a:buClr>
                <a:schemeClr val="dk2"/>
              </a:buClr>
              <a:buSzPts val="3700"/>
              <a:buNone/>
              <a:defRPr sz="3700">
                <a:solidFill>
                  <a:schemeClr val="dk2"/>
                </a:solidFill>
              </a:defRPr>
            </a:lvl7pPr>
            <a:lvl8pPr lvl="7" algn="ctr">
              <a:spcBef>
                <a:spcPts val="0"/>
              </a:spcBef>
              <a:spcAft>
                <a:spcPts val="0"/>
              </a:spcAft>
              <a:buClr>
                <a:schemeClr val="dk2"/>
              </a:buClr>
              <a:buSzPts val="3700"/>
              <a:buNone/>
              <a:defRPr sz="3700">
                <a:solidFill>
                  <a:schemeClr val="dk2"/>
                </a:solidFill>
              </a:defRPr>
            </a:lvl8pPr>
            <a:lvl9pPr lvl="8" algn="ctr">
              <a:spcBef>
                <a:spcPts val="0"/>
              </a:spcBef>
              <a:spcAft>
                <a:spcPts val="0"/>
              </a:spcAft>
              <a:buClr>
                <a:schemeClr val="dk2"/>
              </a:buClr>
              <a:buSzPts val="3700"/>
              <a:buNone/>
              <a:defRPr sz="3700">
                <a:solidFill>
                  <a:schemeClr val="dk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502920" y="311256"/>
            <a:ext cx="9052500" cy="1295400"/>
          </a:xfrm>
          <a:prstGeom prst="rect">
            <a:avLst/>
          </a:prstGeom>
        </p:spPr>
        <p:txBody>
          <a:bodyPr spcFirstLastPara="1" wrap="square" lIns="113100" tIns="113100" rIns="113100" bIns="113100" anchor="b" anchorCtr="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13" name="Google Shape;13;p3"/>
          <p:cNvSpPr txBox="1">
            <a:spLocks noGrp="1"/>
          </p:cNvSpPr>
          <p:nvPr>
            <p:ph type="body" idx="1"/>
          </p:nvPr>
        </p:nvSpPr>
        <p:spPr>
          <a:xfrm>
            <a:off x="502920" y="1813560"/>
            <a:ext cx="9052500" cy="5629800"/>
          </a:xfrm>
          <a:prstGeom prst="rect">
            <a:avLst/>
          </a:prstGeom>
        </p:spPr>
        <p:txBody>
          <a:bodyPr spcFirstLastPara="1" wrap="square" lIns="113100" tIns="113100" rIns="113100" bIns="113100" anchor="t" anchorCtr="0">
            <a:noAutofit/>
          </a:bodyPr>
          <a:lstStyle>
            <a:lvl1pPr marL="457200" lvl="0" indent="-463550">
              <a:spcBef>
                <a:spcPts val="700"/>
              </a:spcBef>
              <a:spcAft>
                <a:spcPts val="0"/>
              </a:spcAft>
              <a:buSzPts val="3700"/>
              <a:buChar char="●"/>
              <a:defRPr/>
            </a:lvl1pPr>
            <a:lvl2pPr marL="914400" lvl="1" indent="-419100">
              <a:spcBef>
                <a:spcPts val="0"/>
              </a:spcBef>
              <a:spcAft>
                <a:spcPts val="0"/>
              </a:spcAft>
              <a:buSzPts val="3000"/>
              <a:buChar char="○"/>
              <a:defRPr/>
            </a:lvl2pPr>
            <a:lvl3pPr marL="1371600" lvl="2" indent="-419100">
              <a:spcBef>
                <a:spcPts val="0"/>
              </a:spcBef>
              <a:spcAft>
                <a:spcPts val="0"/>
              </a:spcAft>
              <a:buSzPts val="30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502920" y="311256"/>
            <a:ext cx="9052500" cy="1295400"/>
          </a:xfrm>
          <a:prstGeom prst="rect">
            <a:avLst/>
          </a:prstGeom>
        </p:spPr>
        <p:txBody>
          <a:bodyPr spcFirstLastPara="1" wrap="square" lIns="113100" tIns="113100" rIns="113100" bIns="113100" anchor="b" anchorCtr="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16" name="Google Shape;16;p4"/>
          <p:cNvSpPr txBox="1">
            <a:spLocks noGrp="1"/>
          </p:cNvSpPr>
          <p:nvPr>
            <p:ph type="body" idx="1"/>
          </p:nvPr>
        </p:nvSpPr>
        <p:spPr>
          <a:xfrm>
            <a:off x="502920" y="1813560"/>
            <a:ext cx="4394100" cy="5629800"/>
          </a:xfrm>
          <a:prstGeom prst="rect">
            <a:avLst/>
          </a:prstGeom>
        </p:spPr>
        <p:txBody>
          <a:bodyPr spcFirstLastPara="1" wrap="square" lIns="113100" tIns="113100" rIns="113100" bIns="113100" anchor="t" anchorCtr="0">
            <a:noAutofit/>
          </a:bodyPr>
          <a:lstStyle>
            <a:lvl1pPr marL="457200" lvl="0" indent="-463550">
              <a:spcBef>
                <a:spcPts val="700"/>
              </a:spcBef>
              <a:spcAft>
                <a:spcPts val="0"/>
              </a:spcAft>
              <a:buSzPts val="3700"/>
              <a:buChar char="●"/>
              <a:defRPr/>
            </a:lvl1pPr>
            <a:lvl2pPr marL="914400" lvl="1" indent="-419100">
              <a:spcBef>
                <a:spcPts val="0"/>
              </a:spcBef>
              <a:spcAft>
                <a:spcPts val="0"/>
              </a:spcAft>
              <a:buSzPts val="3000"/>
              <a:buChar char="○"/>
              <a:defRPr/>
            </a:lvl2pPr>
            <a:lvl3pPr marL="1371600" lvl="2" indent="-419100">
              <a:spcBef>
                <a:spcPts val="0"/>
              </a:spcBef>
              <a:spcAft>
                <a:spcPts val="0"/>
              </a:spcAft>
              <a:buSzPts val="30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
        <p:nvSpPr>
          <p:cNvPr id="17" name="Google Shape;17;p4"/>
          <p:cNvSpPr txBox="1">
            <a:spLocks noGrp="1"/>
          </p:cNvSpPr>
          <p:nvPr>
            <p:ph type="body" idx="2"/>
          </p:nvPr>
        </p:nvSpPr>
        <p:spPr>
          <a:xfrm>
            <a:off x="5161501" y="1813560"/>
            <a:ext cx="4394100" cy="5629800"/>
          </a:xfrm>
          <a:prstGeom prst="rect">
            <a:avLst/>
          </a:prstGeom>
        </p:spPr>
        <p:txBody>
          <a:bodyPr spcFirstLastPara="1" wrap="square" lIns="113100" tIns="113100" rIns="113100" bIns="113100" anchor="t" anchorCtr="0">
            <a:noAutofit/>
          </a:bodyPr>
          <a:lstStyle>
            <a:lvl1pPr marL="457200" lvl="0" indent="-463550">
              <a:spcBef>
                <a:spcPts val="700"/>
              </a:spcBef>
              <a:spcAft>
                <a:spcPts val="0"/>
              </a:spcAft>
              <a:buSzPts val="3700"/>
              <a:buChar char="●"/>
              <a:defRPr/>
            </a:lvl1pPr>
            <a:lvl2pPr marL="914400" lvl="1" indent="-419100">
              <a:spcBef>
                <a:spcPts val="0"/>
              </a:spcBef>
              <a:spcAft>
                <a:spcPts val="0"/>
              </a:spcAft>
              <a:buSzPts val="3000"/>
              <a:buChar char="○"/>
              <a:defRPr/>
            </a:lvl2pPr>
            <a:lvl3pPr marL="1371600" lvl="2" indent="-419100">
              <a:spcBef>
                <a:spcPts val="0"/>
              </a:spcBef>
              <a:spcAft>
                <a:spcPts val="0"/>
              </a:spcAft>
              <a:buSzPts val="30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502920" y="311256"/>
            <a:ext cx="9052500" cy="1295400"/>
          </a:xfrm>
          <a:prstGeom prst="rect">
            <a:avLst/>
          </a:prstGeom>
        </p:spPr>
        <p:txBody>
          <a:bodyPr spcFirstLastPara="1" wrap="square" lIns="113100" tIns="113100" rIns="113100" bIns="113100" anchor="b" anchorCtr="0">
            <a:no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0"/>
        <p:cNvGrpSpPr/>
        <p:nvPr/>
      </p:nvGrpSpPr>
      <p:grpSpPr>
        <a:xfrm>
          <a:off x="0" y="0"/>
          <a:ext cx="0" cy="0"/>
          <a:chOff x="0" y="0"/>
          <a:chExt cx="0" cy="0"/>
        </a:xfrm>
      </p:grpSpPr>
      <p:sp>
        <p:nvSpPr>
          <p:cNvPr id="21" name="Google Shape;21;p6"/>
          <p:cNvSpPr txBox="1">
            <a:spLocks noGrp="1"/>
          </p:cNvSpPr>
          <p:nvPr>
            <p:ph type="body" idx="1"/>
          </p:nvPr>
        </p:nvSpPr>
        <p:spPr>
          <a:xfrm>
            <a:off x="502920" y="6658423"/>
            <a:ext cx="9052500" cy="785100"/>
          </a:xfrm>
          <a:prstGeom prst="rect">
            <a:avLst/>
          </a:prstGeom>
        </p:spPr>
        <p:txBody>
          <a:bodyPr spcFirstLastPara="1" wrap="square" lIns="113100" tIns="113100" rIns="113100" bIns="113100" anchor="t" anchorCtr="0">
            <a:noAutofit/>
          </a:bodyPr>
          <a:lstStyle>
            <a:lvl1pPr marL="457200" lvl="0" indent="-228600" algn="ctr">
              <a:spcBef>
                <a:spcPts val="400"/>
              </a:spcBef>
              <a:spcAft>
                <a:spcPts val="0"/>
              </a:spcAft>
              <a:buSzPts val="2200"/>
              <a:buNone/>
              <a:defRPr sz="22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02920" y="311256"/>
            <a:ext cx="9052500" cy="1295400"/>
          </a:xfrm>
          <a:prstGeom prst="rect">
            <a:avLst/>
          </a:prstGeom>
          <a:noFill/>
          <a:ln>
            <a:noFill/>
          </a:ln>
        </p:spPr>
        <p:txBody>
          <a:bodyPr spcFirstLastPara="1" wrap="square" lIns="113100" tIns="113100" rIns="113100" bIns="113100" anchor="b" anchorCtr="0">
            <a:noAutofit/>
          </a:bodyPr>
          <a:lstStyle>
            <a:lvl1pPr lvl="0">
              <a:spcBef>
                <a:spcPts val="0"/>
              </a:spcBef>
              <a:spcAft>
                <a:spcPts val="0"/>
              </a:spcAft>
              <a:buClr>
                <a:schemeClr val="dk1"/>
              </a:buClr>
              <a:buSzPts val="4500"/>
              <a:buNone/>
              <a:defRPr sz="4500" b="1">
                <a:solidFill>
                  <a:schemeClr val="dk1"/>
                </a:solidFill>
              </a:defRPr>
            </a:lvl1pPr>
            <a:lvl2pPr lvl="1">
              <a:spcBef>
                <a:spcPts val="0"/>
              </a:spcBef>
              <a:spcAft>
                <a:spcPts val="0"/>
              </a:spcAft>
              <a:buClr>
                <a:schemeClr val="dk1"/>
              </a:buClr>
              <a:buSzPts val="4500"/>
              <a:buNone/>
              <a:defRPr sz="4500" b="1">
                <a:solidFill>
                  <a:schemeClr val="dk1"/>
                </a:solidFill>
              </a:defRPr>
            </a:lvl2pPr>
            <a:lvl3pPr lvl="2">
              <a:spcBef>
                <a:spcPts val="0"/>
              </a:spcBef>
              <a:spcAft>
                <a:spcPts val="0"/>
              </a:spcAft>
              <a:buClr>
                <a:schemeClr val="dk1"/>
              </a:buClr>
              <a:buSzPts val="4500"/>
              <a:buNone/>
              <a:defRPr sz="4500" b="1">
                <a:solidFill>
                  <a:schemeClr val="dk1"/>
                </a:solidFill>
              </a:defRPr>
            </a:lvl3pPr>
            <a:lvl4pPr lvl="3">
              <a:spcBef>
                <a:spcPts val="0"/>
              </a:spcBef>
              <a:spcAft>
                <a:spcPts val="0"/>
              </a:spcAft>
              <a:buClr>
                <a:schemeClr val="dk1"/>
              </a:buClr>
              <a:buSzPts val="4500"/>
              <a:buNone/>
              <a:defRPr sz="4500" b="1">
                <a:solidFill>
                  <a:schemeClr val="dk1"/>
                </a:solidFill>
              </a:defRPr>
            </a:lvl4pPr>
            <a:lvl5pPr lvl="4">
              <a:spcBef>
                <a:spcPts val="0"/>
              </a:spcBef>
              <a:spcAft>
                <a:spcPts val="0"/>
              </a:spcAft>
              <a:buClr>
                <a:schemeClr val="dk1"/>
              </a:buClr>
              <a:buSzPts val="4500"/>
              <a:buNone/>
              <a:defRPr sz="4500" b="1">
                <a:solidFill>
                  <a:schemeClr val="dk1"/>
                </a:solidFill>
              </a:defRPr>
            </a:lvl5pPr>
            <a:lvl6pPr lvl="5">
              <a:spcBef>
                <a:spcPts val="0"/>
              </a:spcBef>
              <a:spcAft>
                <a:spcPts val="0"/>
              </a:spcAft>
              <a:buClr>
                <a:schemeClr val="dk1"/>
              </a:buClr>
              <a:buSzPts val="4500"/>
              <a:buNone/>
              <a:defRPr sz="4500" b="1">
                <a:solidFill>
                  <a:schemeClr val="dk1"/>
                </a:solidFill>
              </a:defRPr>
            </a:lvl6pPr>
            <a:lvl7pPr lvl="6">
              <a:spcBef>
                <a:spcPts val="0"/>
              </a:spcBef>
              <a:spcAft>
                <a:spcPts val="0"/>
              </a:spcAft>
              <a:buClr>
                <a:schemeClr val="dk1"/>
              </a:buClr>
              <a:buSzPts val="4500"/>
              <a:buNone/>
              <a:defRPr sz="4500" b="1">
                <a:solidFill>
                  <a:schemeClr val="dk1"/>
                </a:solidFill>
              </a:defRPr>
            </a:lvl7pPr>
            <a:lvl8pPr lvl="7">
              <a:spcBef>
                <a:spcPts val="0"/>
              </a:spcBef>
              <a:spcAft>
                <a:spcPts val="0"/>
              </a:spcAft>
              <a:buClr>
                <a:schemeClr val="dk1"/>
              </a:buClr>
              <a:buSzPts val="4500"/>
              <a:buNone/>
              <a:defRPr sz="4500" b="1">
                <a:solidFill>
                  <a:schemeClr val="dk1"/>
                </a:solidFill>
              </a:defRPr>
            </a:lvl8pPr>
            <a:lvl9pPr lvl="8">
              <a:spcBef>
                <a:spcPts val="0"/>
              </a:spcBef>
              <a:spcAft>
                <a:spcPts val="0"/>
              </a:spcAft>
              <a:buClr>
                <a:schemeClr val="dk1"/>
              </a:buClr>
              <a:buSzPts val="4500"/>
              <a:buNone/>
              <a:defRPr sz="4500" b="1">
                <a:solidFill>
                  <a:schemeClr val="dk1"/>
                </a:solidFill>
              </a:defRPr>
            </a:lvl9pPr>
          </a:lstStyle>
          <a:p>
            <a:endParaRPr/>
          </a:p>
        </p:txBody>
      </p:sp>
      <p:sp>
        <p:nvSpPr>
          <p:cNvPr id="7" name="Google Shape;7;p1"/>
          <p:cNvSpPr txBox="1">
            <a:spLocks noGrp="1"/>
          </p:cNvSpPr>
          <p:nvPr>
            <p:ph type="body" idx="1"/>
          </p:nvPr>
        </p:nvSpPr>
        <p:spPr>
          <a:xfrm>
            <a:off x="502920" y="1813560"/>
            <a:ext cx="9052500" cy="5629800"/>
          </a:xfrm>
          <a:prstGeom prst="rect">
            <a:avLst/>
          </a:prstGeom>
          <a:noFill/>
          <a:ln>
            <a:noFill/>
          </a:ln>
        </p:spPr>
        <p:txBody>
          <a:bodyPr spcFirstLastPara="1" wrap="square" lIns="113100" tIns="113100" rIns="113100" bIns="113100" anchor="t" anchorCtr="0">
            <a:noAutofit/>
          </a:bodyPr>
          <a:lstStyle>
            <a:lvl1pPr marL="457200" lvl="0" indent="-463550">
              <a:spcBef>
                <a:spcPts val="700"/>
              </a:spcBef>
              <a:spcAft>
                <a:spcPts val="0"/>
              </a:spcAft>
              <a:buClr>
                <a:schemeClr val="dk1"/>
              </a:buClr>
              <a:buSzPts val="3700"/>
              <a:buChar char="●"/>
              <a:defRPr sz="3700">
                <a:solidFill>
                  <a:schemeClr val="dk1"/>
                </a:solidFill>
              </a:defRPr>
            </a:lvl1pPr>
            <a:lvl2pPr marL="914400" lvl="1" indent="-419100">
              <a:spcBef>
                <a:spcPts val="0"/>
              </a:spcBef>
              <a:spcAft>
                <a:spcPts val="0"/>
              </a:spcAft>
              <a:buClr>
                <a:schemeClr val="dk1"/>
              </a:buClr>
              <a:buSzPts val="3000"/>
              <a:buChar char="○"/>
              <a:defRPr sz="3000">
                <a:solidFill>
                  <a:schemeClr val="dk1"/>
                </a:solidFill>
              </a:defRPr>
            </a:lvl2pPr>
            <a:lvl3pPr marL="1371600" lvl="2" indent="-419100">
              <a:spcBef>
                <a:spcPts val="0"/>
              </a:spcBef>
              <a:spcAft>
                <a:spcPts val="0"/>
              </a:spcAft>
              <a:buClr>
                <a:schemeClr val="dk1"/>
              </a:buClr>
              <a:buSzPts val="3000"/>
              <a:buChar char="■"/>
              <a:defRPr sz="3000">
                <a:solidFill>
                  <a:schemeClr val="dk1"/>
                </a:solidFill>
              </a:defRPr>
            </a:lvl3pPr>
            <a:lvl4pPr marL="1828800" lvl="3" indent="-368300">
              <a:spcBef>
                <a:spcPts val="0"/>
              </a:spcBef>
              <a:spcAft>
                <a:spcPts val="0"/>
              </a:spcAft>
              <a:buClr>
                <a:schemeClr val="dk1"/>
              </a:buClr>
              <a:buSzPts val="2200"/>
              <a:buChar char="●"/>
              <a:defRPr sz="2200">
                <a:solidFill>
                  <a:schemeClr val="dk1"/>
                </a:solidFill>
              </a:defRPr>
            </a:lvl4pPr>
            <a:lvl5pPr marL="2286000" lvl="4" indent="-368300">
              <a:spcBef>
                <a:spcPts val="0"/>
              </a:spcBef>
              <a:spcAft>
                <a:spcPts val="0"/>
              </a:spcAft>
              <a:buClr>
                <a:schemeClr val="dk1"/>
              </a:buClr>
              <a:buSzPts val="2200"/>
              <a:buChar char="○"/>
              <a:defRPr sz="2200">
                <a:solidFill>
                  <a:schemeClr val="dk1"/>
                </a:solidFill>
              </a:defRPr>
            </a:lvl5pPr>
            <a:lvl6pPr marL="2743200" lvl="5" indent="-368300">
              <a:spcBef>
                <a:spcPts val="0"/>
              </a:spcBef>
              <a:spcAft>
                <a:spcPts val="0"/>
              </a:spcAft>
              <a:buClr>
                <a:schemeClr val="dk1"/>
              </a:buClr>
              <a:buSzPts val="2200"/>
              <a:buChar char="■"/>
              <a:defRPr sz="2200">
                <a:solidFill>
                  <a:schemeClr val="dk1"/>
                </a:solidFill>
              </a:defRPr>
            </a:lvl6pPr>
            <a:lvl7pPr marL="3200400" lvl="6" indent="-368300">
              <a:spcBef>
                <a:spcPts val="0"/>
              </a:spcBef>
              <a:spcAft>
                <a:spcPts val="0"/>
              </a:spcAft>
              <a:buClr>
                <a:schemeClr val="dk1"/>
              </a:buClr>
              <a:buSzPts val="2200"/>
              <a:buChar char="●"/>
              <a:defRPr sz="2200">
                <a:solidFill>
                  <a:schemeClr val="dk1"/>
                </a:solidFill>
              </a:defRPr>
            </a:lvl7pPr>
            <a:lvl8pPr marL="3657600" lvl="7" indent="-368300">
              <a:spcBef>
                <a:spcPts val="0"/>
              </a:spcBef>
              <a:spcAft>
                <a:spcPts val="0"/>
              </a:spcAft>
              <a:buClr>
                <a:schemeClr val="dk1"/>
              </a:buClr>
              <a:buSzPts val="2200"/>
              <a:buChar char="○"/>
              <a:defRPr sz="2200">
                <a:solidFill>
                  <a:schemeClr val="dk1"/>
                </a:solidFill>
              </a:defRPr>
            </a:lvl8pPr>
            <a:lvl9pPr marL="4114800" lvl="8" indent="-368300">
              <a:spcBef>
                <a:spcPts val="0"/>
              </a:spcBef>
              <a:spcAft>
                <a:spcPts val="0"/>
              </a:spcAft>
              <a:buClr>
                <a:schemeClr val="dk1"/>
              </a:buClr>
              <a:buSzPts val="2200"/>
              <a:buChar char="■"/>
              <a:defRPr sz="22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
        <p:cNvGrpSpPr/>
        <p:nvPr/>
      </p:nvGrpSpPr>
      <p:grpSpPr>
        <a:xfrm>
          <a:off x="0" y="0"/>
          <a:ext cx="0" cy="0"/>
          <a:chOff x="0" y="0"/>
          <a:chExt cx="0" cy="0"/>
        </a:xfrm>
      </p:grpSpPr>
      <p:sp>
        <p:nvSpPr>
          <p:cNvPr id="27" name="Google Shape;27;p8"/>
          <p:cNvSpPr/>
          <p:nvPr/>
        </p:nvSpPr>
        <p:spPr>
          <a:xfrm>
            <a:off x="7372963" y="3349425"/>
            <a:ext cx="2007428" cy="1936339"/>
          </a:xfrm>
          <a:prstGeom prst="rect">
            <a:avLst/>
          </a:prstGeom>
        </p:spPr>
        <p:txBody>
          <a:bodyPr>
            <a:prstTxWarp prst="textPlain">
              <a:avLst/>
            </a:prstTxWarp>
          </a:bodyPr>
          <a:lstStyle/>
          <a:p>
            <a:pPr lvl="0" algn="ctr"/>
            <a:r>
              <a:rPr b="0" i="0">
                <a:ln w="19050" cap="flat" cmpd="sng">
                  <a:solidFill>
                    <a:srgbClr val="7F6000"/>
                  </a:solidFill>
                  <a:prstDash val="solid"/>
                  <a:round/>
                  <a:headEnd type="none" w="sm" len="sm"/>
                  <a:tailEnd type="none" w="sm" len="sm"/>
                </a:ln>
                <a:solidFill>
                  <a:srgbClr val="7F6000"/>
                </a:solidFill>
                <a:latin typeface="Comic Sans MS"/>
              </a:rPr>
              <a:t>Vacation</a:t>
            </a:r>
            <a:br>
              <a:rPr b="0" i="0">
                <a:ln w="19050" cap="flat" cmpd="sng">
                  <a:solidFill>
                    <a:srgbClr val="7F6000"/>
                  </a:solidFill>
                  <a:prstDash val="solid"/>
                  <a:round/>
                  <a:headEnd type="none" w="sm" len="sm"/>
                  <a:tailEnd type="none" w="sm" len="sm"/>
                </a:ln>
                <a:solidFill>
                  <a:srgbClr val="7F6000"/>
                </a:solidFill>
                <a:latin typeface="Comic Sans MS"/>
              </a:rPr>
            </a:br>
            <a:r>
              <a:rPr b="0" i="0">
                <a:ln w="19050" cap="flat" cmpd="sng">
                  <a:solidFill>
                    <a:srgbClr val="7F6000"/>
                  </a:solidFill>
                  <a:prstDash val="solid"/>
                  <a:round/>
                  <a:headEnd type="none" w="sm" len="sm"/>
                  <a:tailEnd type="none" w="sm" len="sm"/>
                </a:ln>
                <a:solidFill>
                  <a:srgbClr val="7F6000"/>
                </a:solidFill>
                <a:latin typeface="Comic Sans MS"/>
              </a:rPr>
              <a:t>in the</a:t>
            </a:r>
            <a:br>
              <a:rPr b="0" i="0">
                <a:ln w="19050" cap="flat" cmpd="sng">
                  <a:solidFill>
                    <a:srgbClr val="7F6000"/>
                  </a:solidFill>
                  <a:prstDash val="solid"/>
                  <a:round/>
                  <a:headEnd type="none" w="sm" len="sm"/>
                  <a:tailEnd type="none" w="sm" len="sm"/>
                </a:ln>
                <a:solidFill>
                  <a:srgbClr val="7F6000"/>
                </a:solidFill>
                <a:latin typeface="Comic Sans MS"/>
              </a:rPr>
            </a:br>
            <a:r>
              <a:rPr b="0" i="0">
                <a:ln w="19050" cap="flat" cmpd="sng">
                  <a:solidFill>
                    <a:srgbClr val="7F6000"/>
                  </a:solidFill>
                  <a:prstDash val="solid"/>
                  <a:round/>
                  <a:headEnd type="none" w="sm" len="sm"/>
                  <a:tailEnd type="none" w="sm" len="sm"/>
                </a:ln>
                <a:solidFill>
                  <a:srgbClr val="7F6000"/>
                </a:solidFill>
                <a:latin typeface="Comic Sans MS"/>
              </a:rPr>
              <a:t>Desert</a:t>
            </a:r>
          </a:p>
        </p:txBody>
      </p:sp>
      <p:sp>
        <p:nvSpPr>
          <p:cNvPr id="28" name="Google Shape;28;p8"/>
          <p:cNvSpPr txBox="1"/>
          <p:nvPr/>
        </p:nvSpPr>
        <p:spPr>
          <a:xfrm>
            <a:off x="3593375" y="301725"/>
            <a:ext cx="1322400" cy="43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 name="Google Shape;29;p8"/>
          <p:cNvSpPr/>
          <p:nvPr/>
        </p:nvSpPr>
        <p:spPr>
          <a:xfrm>
            <a:off x="1169850" y="366663"/>
            <a:ext cx="4599949" cy="556595"/>
          </a:xfrm>
          <a:prstGeom prst="rect">
            <a:avLst/>
          </a:prstGeom>
        </p:spPr>
        <p:txBody>
          <a:bodyPr>
            <a:prstTxWarp prst="textPlain">
              <a:avLst/>
            </a:prstTxWarp>
          </a:bodyPr>
          <a:lstStyle/>
          <a:p>
            <a:pPr lvl="0" algn="ctr"/>
            <a:r>
              <a:rPr b="0" i="0">
                <a:ln w="9525" cap="flat" cmpd="sng">
                  <a:solidFill>
                    <a:srgbClr val="7F6000"/>
                  </a:solidFill>
                  <a:prstDash val="solid"/>
                  <a:round/>
                  <a:headEnd type="none" w="sm" len="sm"/>
                  <a:tailEnd type="none" w="sm" len="sm"/>
                </a:ln>
                <a:solidFill>
                  <a:srgbClr val="7F6000"/>
                </a:solidFill>
                <a:latin typeface="Comic Sans MS"/>
              </a:rPr>
              <a:t>Erg Chebbi Desert</a:t>
            </a:r>
          </a:p>
        </p:txBody>
      </p:sp>
      <p:sp>
        <p:nvSpPr>
          <p:cNvPr id="30" name="Google Shape;30;p8"/>
          <p:cNvSpPr txBox="1"/>
          <p:nvPr/>
        </p:nvSpPr>
        <p:spPr>
          <a:xfrm>
            <a:off x="289600" y="1041975"/>
            <a:ext cx="2895600" cy="18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highlight>
                  <a:srgbClr val="FFFFFF"/>
                </a:highlight>
                <a:latin typeface="Comic Sans MS"/>
                <a:ea typeface="Comic Sans MS"/>
                <a:cs typeface="Comic Sans MS"/>
                <a:sym typeface="Comic Sans MS"/>
              </a:rPr>
              <a:t>Visiting Erg Chebbi in Morocco is an experience that stays with you forever. The time in the desert still stands out as the most magical, spellbinding experience of one’s life – and you will  be dreaming of returning.</a:t>
            </a:r>
            <a:endParaRPr>
              <a:latin typeface="Comic Sans MS"/>
              <a:ea typeface="Comic Sans MS"/>
              <a:cs typeface="Comic Sans MS"/>
              <a:sym typeface="Comic Sans MS"/>
            </a:endParaRPr>
          </a:p>
        </p:txBody>
      </p:sp>
      <p:sp>
        <p:nvSpPr>
          <p:cNvPr id="31" name="Google Shape;31;p8"/>
          <p:cNvSpPr txBox="1"/>
          <p:nvPr/>
        </p:nvSpPr>
        <p:spPr>
          <a:xfrm>
            <a:off x="403550" y="4162825"/>
            <a:ext cx="2811000" cy="1711200"/>
          </a:xfrm>
          <a:prstGeom prst="rect">
            <a:avLst/>
          </a:prstGeom>
          <a:noFill/>
          <a:ln>
            <a:noFill/>
          </a:ln>
        </p:spPr>
        <p:txBody>
          <a:bodyPr spcFirstLastPara="1" wrap="square" lIns="114300"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Guided tour: $600</a:t>
            </a:r>
            <a:endParaRPr sz="1100">
              <a:solidFill>
                <a:schemeClr val="dk1"/>
              </a:solidFill>
              <a:latin typeface="Comic Sans MS"/>
              <a:ea typeface="Comic Sans MS"/>
              <a:cs typeface="Comic Sans MS"/>
              <a:sym typeface="Comic Sans MS"/>
            </a:endParaRPr>
          </a:p>
          <a:p>
            <a:pPr marL="0" lvl="0" indent="0" algn="l" rtl="0">
              <a:lnSpc>
                <a:spcPct val="115000"/>
              </a:lnSpc>
              <a:spcBef>
                <a:spcPts val="1000"/>
              </a:spcBef>
              <a:spcAft>
                <a:spcPts val="0"/>
              </a:spcAft>
              <a:buNone/>
            </a:pPr>
            <a:endParaRPr sz="600" u="sng">
              <a:solidFill>
                <a:schemeClr val="dk1"/>
              </a:solidFill>
              <a:latin typeface="Comic Sans MS"/>
              <a:ea typeface="Comic Sans MS"/>
              <a:cs typeface="Comic Sans MS"/>
              <a:sym typeface="Comic Sans MS"/>
            </a:endParaRPr>
          </a:p>
          <a:p>
            <a:pPr marL="0" lvl="0" indent="0" algn="l" rtl="0">
              <a:spcBef>
                <a:spcPts val="0"/>
              </a:spcBef>
              <a:spcAft>
                <a:spcPts val="0"/>
              </a:spcAft>
              <a:buNone/>
            </a:pPr>
            <a:r>
              <a:rPr lang="en" b="1">
                <a:solidFill>
                  <a:srgbClr val="7F6000"/>
                </a:solidFill>
                <a:latin typeface="Comic Sans MS"/>
                <a:ea typeface="Comic Sans MS"/>
                <a:cs typeface="Comic Sans MS"/>
                <a:sym typeface="Comic Sans MS"/>
              </a:rPr>
              <a:t>Transportation</a:t>
            </a:r>
            <a:endParaRPr b="1">
              <a:solidFill>
                <a:srgbClr val="7F6000"/>
              </a:solidFill>
              <a:latin typeface="Comic Sans MS"/>
              <a:ea typeface="Comic Sans MS"/>
              <a:cs typeface="Comic Sans MS"/>
              <a:sym typeface="Comic Sans MS"/>
            </a:endParaRPr>
          </a:p>
          <a:p>
            <a:pPr marL="457200" lvl="0" indent="-298450" algn="l" rtl="0">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Bus: $11</a:t>
            </a:r>
            <a:endParaRPr sz="1100">
              <a:solidFill>
                <a:schemeClr val="dk1"/>
              </a:solidFill>
              <a:latin typeface="Comic Sans MS"/>
              <a:ea typeface="Comic Sans MS"/>
              <a:cs typeface="Comic Sans MS"/>
              <a:sym typeface="Comic Sans MS"/>
            </a:endParaRPr>
          </a:p>
          <a:p>
            <a:pPr marL="457200" lvl="0" indent="-298450" algn="l" rtl="0">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Taxi: $60</a:t>
            </a:r>
            <a:endParaRPr sz="1100">
              <a:solidFill>
                <a:schemeClr val="dk1"/>
              </a:solidFill>
              <a:latin typeface="Comic Sans MS"/>
              <a:ea typeface="Comic Sans MS"/>
              <a:cs typeface="Comic Sans MS"/>
              <a:sym typeface="Comic Sans MS"/>
            </a:endParaRPr>
          </a:p>
          <a:p>
            <a:pPr marL="457200" lvl="0" indent="-298450" algn="l" rtl="0">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Drive rental car: $60</a:t>
            </a:r>
            <a:endParaRPr sz="1100">
              <a:solidFill>
                <a:schemeClr val="dk1"/>
              </a:solidFill>
              <a:latin typeface="Comic Sans MS"/>
              <a:ea typeface="Comic Sans MS"/>
              <a:cs typeface="Comic Sans MS"/>
              <a:sym typeface="Comic Sans MS"/>
            </a:endParaRPr>
          </a:p>
          <a:p>
            <a:pPr marL="0" lvl="0" indent="0" algn="l" rtl="0">
              <a:spcBef>
                <a:spcPts val="0"/>
              </a:spcBef>
              <a:spcAft>
                <a:spcPts val="0"/>
              </a:spcAft>
              <a:buNone/>
            </a:pPr>
            <a:endParaRPr>
              <a:solidFill>
                <a:schemeClr val="dk1"/>
              </a:solidFill>
              <a:latin typeface="Comic Sans MS"/>
              <a:ea typeface="Comic Sans MS"/>
              <a:cs typeface="Comic Sans MS"/>
              <a:sym typeface="Comic Sans MS"/>
            </a:endParaRPr>
          </a:p>
          <a:p>
            <a:pPr marL="0" lvl="0" indent="0" algn="l" rtl="0">
              <a:lnSpc>
                <a:spcPct val="115000"/>
              </a:lnSpc>
              <a:spcBef>
                <a:spcPts val="0"/>
              </a:spcBef>
              <a:spcAft>
                <a:spcPts val="0"/>
              </a:spcAft>
              <a:buNone/>
            </a:pPr>
            <a:endParaRPr sz="1100">
              <a:solidFill>
                <a:schemeClr val="dk1"/>
              </a:solidFill>
              <a:latin typeface="Comic Sans MS"/>
              <a:ea typeface="Comic Sans MS"/>
              <a:cs typeface="Comic Sans MS"/>
              <a:sym typeface="Comic Sans MS"/>
            </a:endParaRPr>
          </a:p>
          <a:p>
            <a:pPr marL="0" lvl="0" indent="0" algn="l" rtl="0">
              <a:lnSpc>
                <a:spcPct val="115000"/>
              </a:lnSpc>
              <a:spcBef>
                <a:spcPts val="0"/>
              </a:spcBef>
              <a:spcAft>
                <a:spcPts val="0"/>
              </a:spcAft>
              <a:buNone/>
            </a:pPr>
            <a:endParaRPr sz="1100">
              <a:solidFill>
                <a:schemeClr val="dk1"/>
              </a:solidFill>
              <a:latin typeface="Comic Sans MS"/>
              <a:ea typeface="Comic Sans MS"/>
              <a:cs typeface="Comic Sans MS"/>
              <a:sym typeface="Comic Sans MS"/>
            </a:endParaRPr>
          </a:p>
          <a:p>
            <a:pPr marL="0" lvl="0" indent="0" algn="l" rtl="0">
              <a:lnSpc>
                <a:spcPct val="115000"/>
              </a:lnSpc>
              <a:spcBef>
                <a:spcPts val="0"/>
              </a:spcBef>
              <a:spcAft>
                <a:spcPts val="0"/>
              </a:spcAft>
              <a:buNone/>
            </a:pPr>
            <a:endParaRPr sz="1100">
              <a:solidFill>
                <a:schemeClr val="dk1"/>
              </a:solidFill>
              <a:latin typeface="Comic Sans MS"/>
              <a:ea typeface="Comic Sans MS"/>
              <a:cs typeface="Comic Sans MS"/>
              <a:sym typeface="Comic Sans MS"/>
            </a:endParaRPr>
          </a:p>
        </p:txBody>
      </p:sp>
      <p:sp>
        <p:nvSpPr>
          <p:cNvPr id="32" name="Google Shape;32;p8"/>
          <p:cNvSpPr txBox="1"/>
          <p:nvPr/>
        </p:nvSpPr>
        <p:spPr>
          <a:xfrm>
            <a:off x="3687563" y="6479975"/>
            <a:ext cx="2628900" cy="1025100"/>
          </a:xfrm>
          <a:prstGeom prst="rect">
            <a:avLst/>
          </a:prstGeom>
          <a:solidFill>
            <a:srgbClr val="7F6000"/>
          </a:solidFill>
          <a:ln w="9525" cap="flat" cmpd="sng">
            <a:solidFill>
              <a:srgbClr val="7F6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900" i="1">
              <a:solidFill>
                <a:srgbClr val="FFFFFF"/>
              </a:solidFill>
            </a:endParaRPr>
          </a:p>
          <a:p>
            <a:pPr marL="0" lvl="0" indent="0" algn="l" rtl="0">
              <a:spcBef>
                <a:spcPts val="0"/>
              </a:spcBef>
              <a:spcAft>
                <a:spcPts val="0"/>
              </a:spcAft>
              <a:buNone/>
            </a:pPr>
            <a:r>
              <a:rPr lang="en" sz="900" i="1">
                <a:solidFill>
                  <a:srgbClr val="FFFFFF"/>
                </a:solidFill>
              </a:rPr>
              <a:t>For more information visit:</a:t>
            </a:r>
            <a:endParaRPr sz="900" i="1">
              <a:solidFill>
                <a:srgbClr val="FFFFFF"/>
              </a:solidFill>
            </a:endParaRPr>
          </a:p>
          <a:p>
            <a:pPr marL="0" lvl="0" indent="0" algn="l" rtl="0">
              <a:spcBef>
                <a:spcPts val="0"/>
              </a:spcBef>
              <a:spcAft>
                <a:spcPts val="0"/>
              </a:spcAft>
              <a:buNone/>
            </a:pPr>
            <a:r>
              <a:rPr lang="en" sz="900" i="1">
                <a:solidFill>
                  <a:srgbClr val="FFFFFF"/>
                </a:solidFill>
              </a:rPr>
              <a:t>https://parks.canada.ca/pn-np/nu/auyuittuq</a:t>
            </a:r>
            <a:endParaRPr sz="900" i="1">
              <a:solidFill>
                <a:srgbClr val="FFFFFF"/>
              </a:solidFill>
            </a:endParaRPr>
          </a:p>
          <a:p>
            <a:pPr marL="0" lvl="0" indent="0" algn="l" rtl="0">
              <a:spcBef>
                <a:spcPts val="0"/>
              </a:spcBef>
              <a:spcAft>
                <a:spcPts val="0"/>
              </a:spcAft>
              <a:buNone/>
            </a:pPr>
            <a:r>
              <a:rPr lang="en" sz="900" i="1">
                <a:solidFill>
                  <a:srgbClr val="FFFFFF"/>
                </a:solidFill>
              </a:rPr>
              <a:t>https://resources.arctickingdom.com/explore-auyuittuq-national-park</a:t>
            </a:r>
            <a:endParaRPr sz="900" i="1">
              <a:solidFill>
                <a:srgbClr val="FFFFFF"/>
              </a:solidFill>
            </a:endParaRPr>
          </a:p>
        </p:txBody>
      </p:sp>
      <p:sp>
        <p:nvSpPr>
          <p:cNvPr id="33" name="Google Shape;33;p8"/>
          <p:cNvSpPr txBox="1"/>
          <p:nvPr/>
        </p:nvSpPr>
        <p:spPr>
          <a:xfrm>
            <a:off x="289600" y="2854538"/>
            <a:ext cx="6134100" cy="11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omic Sans MS"/>
                <a:ea typeface="Comic Sans MS"/>
                <a:cs typeface="Comic Sans MS"/>
                <a:sym typeface="Comic Sans MS"/>
              </a:rPr>
              <a:t>Erg Chebbi, the dunes in the Sahara Desert that most people choose to visit, is located a two-day drive from Marrakech. The Erg Chebbi dunes generally rise up to 150 meters in a surface area of approximately 28 kilometers north to south.</a:t>
            </a:r>
            <a:endParaRPr>
              <a:latin typeface="Comic Sans MS"/>
              <a:ea typeface="Comic Sans MS"/>
              <a:cs typeface="Comic Sans MS"/>
              <a:sym typeface="Comic Sans MS"/>
            </a:endParaRPr>
          </a:p>
        </p:txBody>
      </p:sp>
      <p:pic>
        <p:nvPicPr>
          <p:cNvPr id="34" name="Google Shape;34;p8"/>
          <p:cNvPicPr preferRelativeResize="0"/>
          <p:nvPr/>
        </p:nvPicPr>
        <p:blipFill>
          <a:blip r:embed="rId4">
            <a:alphaModFix/>
          </a:blip>
          <a:stretch>
            <a:fillRect/>
          </a:stretch>
        </p:blipFill>
        <p:spPr>
          <a:xfrm>
            <a:off x="7887950" y="301713"/>
            <a:ext cx="841988" cy="561325"/>
          </a:xfrm>
          <a:prstGeom prst="rect">
            <a:avLst/>
          </a:prstGeom>
          <a:noFill/>
          <a:ln>
            <a:noFill/>
          </a:ln>
        </p:spPr>
      </p:pic>
      <p:pic>
        <p:nvPicPr>
          <p:cNvPr id="35" name="Google Shape;35;p8"/>
          <p:cNvPicPr preferRelativeResize="0"/>
          <p:nvPr/>
        </p:nvPicPr>
        <p:blipFill>
          <a:blip r:embed="rId5">
            <a:alphaModFix/>
          </a:blip>
          <a:stretch>
            <a:fillRect/>
          </a:stretch>
        </p:blipFill>
        <p:spPr>
          <a:xfrm>
            <a:off x="3623737" y="1184797"/>
            <a:ext cx="2810926" cy="1408211"/>
          </a:xfrm>
          <a:prstGeom prst="rect">
            <a:avLst/>
          </a:prstGeom>
          <a:noFill/>
          <a:ln>
            <a:noFill/>
          </a:ln>
        </p:spPr>
      </p:pic>
      <p:sp>
        <p:nvSpPr>
          <p:cNvPr id="36" name="Google Shape;36;p8"/>
          <p:cNvSpPr txBox="1"/>
          <p:nvPr/>
        </p:nvSpPr>
        <p:spPr>
          <a:xfrm>
            <a:off x="3541300" y="4162825"/>
            <a:ext cx="2811000" cy="2079300"/>
          </a:xfrm>
          <a:prstGeom prst="rect">
            <a:avLst/>
          </a:prstGeom>
          <a:noFill/>
          <a:ln>
            <a:noFill/>
          </a:ln>
        </p:spPr>
        <p:txBody>
          <a:bodyPr spcFirstLastPara="1" wrap="square" lIns="114300" tIns="91425" rIns="91425" bIns="91425" anchor="t" anchorCtr="0">
            <a:noAutofit/>
          </a:bodyPr>
          <a:lstStyle/>
          <a:p>
            <a:pPr marL="114300" lvl="0" indent="0" algn="l" rtl="0">
              <a:spcBef>
                <a:spcPts val="0"/>
              </a:spcBef>
              <a:spcAft>
                <a:spcPts val="0"/>
              </a:spcAft>
              <a:buClr>
                <a:schemeClr val="dk1"/>
              </a:buClr>
              <a:buSzPts val="1100"/>
              <a:buFont typeface="Arial"/>
              <a:buNone/>
            </a:pPr>
            <a:r>
              <a:rPr lang="en" b="1">
                <a:solidFill>
                  <a:srgbClr val="7F6000"/>
                </a:solidFill>
                <a:latin typeface="Comic Sans MS"/>
                <a:ea typeface="Comic Sans MS"/>
                <a:cs typeface="Comic Sans MS"/>
                <a:sym typeface="Comic Sans MS"/>
              </a:rPr>
              <a:t>Lodging</a:t>
            </a:r>
            <a:endParaRPr b="1">
              <a:solidFill>
                <a:srgbClr val="7F6000"/>
              </a:solidFill>
              <a:latin typeface="Comic Sans MS"/>
              <a:ea typeface="Comic Sans MS"/>
              <a:cs typeface="Comic Sans MS"/>
              <a:sym typeface="Comic Sans MS"/>
            </a:endParaRPr>
          </a:p>
          <a:p>
            <a:pPr marL="457200" lvl="0" indent="-298450" algn="l" rtl="0">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Backpacking: $280</a:t>
            </a:r>
            <a:endParaRPr sz="1100">
              <a:solidFill>
                <a:schemeClr val="dk1"/>
              </a:solidFill>
              <a:latin typeface="Comic Sans MS"/>
              <a:ea typeface="Comic Sans MS"/>
              <a:cs typeface="Comic Sans MS"/>
              <a:sym typeface="Comic Sans MS"/>
            </a:endParaRPr>
          </a:p>
          <a:p>
            <a:pPr marL="457200" lvl="0" indent="-298450" algn="l" rtl="0">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Glamping in a Yurt: $250 per person</a:t>
            </a:r>
            <a:endParaRPr sz="1100">
              <a:solidFill>
                <a:schemeClr val="dk1"/>
              </a:solidFill>
              <a:latin typeface="Comic Sans MS"/>
              <a:ea typeface="Comic Sans MS"/>
              <a:cs typeface="Comic Sans MS"/>
              <a:sym typeface="Comic Sans MS"/>
            </a:endParaRPr>
          </a:p>
          <a:p>
            <a:pPr marL="457200" lvl="0" indent="-298450" algn="l" rtl="0">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Hostels: $80</a:t>
            </a:r>
            <a:endParaRPr sz="1100">
              <a:solidFill>
                <a:schemeClr val="dk1"/>
              </a:solidFill>
              <a:latin typeface="Comic Sans MS"/>
              <a:ea typeface="Comic Sans MS"/>
              <a:cs typeface="Comic Sans MS"/>
              <a:sym typeface="Comic Sans MS"/>
            </a:endParaRPr>
          </a:p>
          <a:p>
            <a:pPr marL="114300" lvl="0" indent="0" algn="l" rtl="0">
              <a:spcBef>
                <a:spcPts val="1000"/>
              </a:spcBef>
              <a:spcAft>
                <a:spcPts val="0"/>
              </a:spcAft>
              <a:buClr>
                <a:schemeClr val="dk1"/>
              </a:buClr>
              <a:buSzPts val="1100"/>
              <a:buFont typeface="Arial"/>
              <a:buNone/>
            </a:pPr>
            <a:r>
              <a:rPr lang="en" b="1">
                <a:solidFill>
                  <a:srgbClr val="7F6000"/>
                </a:solidFill>
                <a:latin typeface="Comic Sans MS"/>
                <a:ea typeface="Comic Sans MS"/>
                <a:cs typeface="Comic Sans MS"/>
                <a:sym typeface="Comic Sans MS"/>
              </a:rPr>
              <a:t>Meals</a:t>
            </a:r>
            <a:endParaRPr b="1">
              <a:solidFill>
                <a:srgbClr val="7F6000"/>
              </a:solidFill>
              <a:latin typeface="Comic Sans MS"/>
              <a:ea typeface="Comic Sans MS"/>
              <a:cs typeface="Comic Sans MS"/>
              <a:sym typeface="Comic Sans MS"/>
            </a:endParaRPr>
          </a:p>
          <a:p>
            <a:pPr marL="457200" lvl="0" indent="-298450" algn="l" rtl="0">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$100</a:t>
            </a:r>
            <a:endParaRPr sz="1100">
              <a:solidFill>
                <a:schemeClr val="dk1"/>
              </a:solidFill>
              <a:latin typeface="Comic Sans MS"/>
              <a:ea typeface="Comic Sans MS"/>
              <a:cs typeface="Comic Sans MS"/>
              <a:sym typeface="Comic Sans MS"/>
            </a:endParaRPr>
          </a:p>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$50</a:t>
            </a:r>
            <a:endParaRPr/>
          </a:p>
        </p:txBody>
      </p:sp>
      <p:sp>
        <p:nvSpPr>
          <p:cNvPr id="37" name="Google Shape;37;p8"/>
          <p:cNvSpPr txBox="1"/>
          <p:nvPr/>
        </p:nvSpPr>
        <p:spPr>
          <a:xfrm>
            <a:off x="1636450" y="3800200"/>
            <a:ext cx="3440400" cy="43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b="1">
                <a:solidFill>
                  <a:srgbClr val="7F6000"/>
                </a:solidFill>
                <a:latin typeface="Comic Sans MS"/>
                <a:ea typeface="Comic Sans MS"/>
                <a:cs typeface="Comic Sans MS"/>
                <a:sym typeface="Comic Sans MS"/>
              </a:rPr>
              <a:t>4-Day Adventure</a:t>
            </a:r>
            <a:endParaRPr sz="1600" b="1">
              <a:solidFill>
                <a:srgbClr val="7F6000"/>
              </a:solidFill>
              <a:latin typeface="Comic Sans MS"/>
              <a:ea typeface="Comic Sans MS"/>
              <a:cs typeface="Comic Sans MS"/>
              <a:sym typeface="Comic Sans MS"/>
            </a:endParaRPr>
          </a:p>
        </p:txBody>
      </p:sp>
      <p:pic>
        <p:nvPicPr>
          <p:cNvPr id="38" name="Google Shape;38;p8"/>
          <p:cNvPicPr preferRelativeResize="0"/>
          <p:nvPr/>
        </p:nvPicPr>
        <p:blipFill>
          <a:blip r:embed="rId6">
            <a:alphaModFix/>
          </a:blip>
          <a:stretch>
            <a:fillRect/>
          </a:stretch>
        </p:blipFill>
        <p:spPr>
          <a:xfrm>
            <a:off x="6873191" y="1250636"/>
            <a:ext cx="3042158" cy="1711201"/>
          </a:xfrm>
          <a:prstGeom prst="rect">
            <a:avLst/>
          </a:prstGeom>
          <a:noFill/>
          <a:ln>
            <a:noFill/>
          </a:ln>
        </p:spPr>
      </p:pic>
      <p:pic>
        <p:nvPicPr>
          <p:cNvPr id="39" name="Google Shape;39;p8"/>
          <p:cNvPicPr preferRelativeResize="0"/>
          <p:nvPr/>
        </p:nvPicPr>
        <p:blipFill>
          <a:blip r:embed="rId7">
            <a:alphaModFix/>
          </a:blip>
          <a:stretch>
            <a:fillRect/>
          </a:stretch>
        </p:blipFill>
        <p:spPr>
          <a:xfrm>
            <a:off x="6861150" y="5801474"/>
            <a:ext cx="3042150" cy="1703601"/>
          </a:xfrm>
          <a:prstGeom prst="rect">
            <a:avLst/>
          </a:prstGeom>
          <a:noFill/>
          <a:ln>
            <a:noFill/>
          </a:ln>
        </p:spPr>
      </p:pic>
      <p:pic>
        <p:nvPicPr>
          <p:cNvPr id="40" name="Google Shape;40;p8"/>
          <p:cNvPicPr preferRelativeResize="0"/>
          <p:nvPr/>
        </p:nvPicPr>
        <p:blipFill>
          <a:blip r:embed="rId8">
            <a:alphaModFix/>
          </a:blip>
          <a:stretch>
            <a:fillRect/>
          </a:stretch>
        </p:blipFill>
        <p:spPr>
          <a:xfrm>
            <a:off x="403550" y="5777825"/>
            <a:ext cx="2628899" cy="17508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4"/>
        <p:cNvGrpSpPr/>
        <p:nvPr/>
      </p:nvGrpSpPr>
      <p:grpSpPr>
        <a:xfrm>
          <a:off x="0" y="0"/>
          <a:ext cx="0" cy="0"/>
          <a:chOff x="0" y="0"/>
          <a:chExt cx="0" cy="0"/>
        </a:xfrm>
      </p:grpSpPr>
      <p:sp>
        <p:nvSpPr>
          <p:cNvPr id="45" name="Google Shape;45;p9"/>
          <p:cNvSpPr txBox="1"/>
          <p:nvPr/>
        </p:nvSpPr>
        <p:spPr>
          <a:xfrm>
            <a:off x="333000" y="393375"/>
            <a:ext cx="2752500" cy="7003800"/>
          </a:xfrm>
          <a:prstGeom prst="rect">
            <a:avLst/>
          </a:prstGeom>
          <a:solidFill>
            <a:srgbClr val="7F6000"/>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b="1">
              <a:solidFill>
                <a:srgbClr val="FFFFFF"/>
              </a:solidFill>
              <a:latin typeface="Comic Sans MS"/>
              <a:ea typeface="Comic Sans MS"/>
              <a:cs typeface="Comic Sans MS"/>
              <a:sym typeface="Comic Sans MS"/>
            </a:endParaRPr>
          </a:p>
          <a:p>
            <a:pPr marL="0" lvl="0" indent="0" algn="l" rtl="0">
              <a:spcBef>
                <a:spcPts val="0"/>
              </a:spcBef>
              <a:spcAft>
                <a:spcPts val="0"/>
              </a:spcAft>
              <a:buNone/>
            </a:pPr>
            <a:endParaRPr sz="1800" b="1">
              <a:solidFill>
                <a:srgbClr val="FFFFFF"/>
              </a:solidFill>
              <a:latin typeface="Comic Sans MS"/>
              <a:ea typeface="Comic Sans MS"/>
              <a:cs typeface="Comic Sans MS"/>
              <a:sym typeface="Comic Sans MS"/>
            </a:endParaRPr>
          </a:p>
          <a:p>
            <a:pPr marL="0" lvl="0" indent="0" algn="l" rtl="0">
              <a:spcBef>
                <a:spcPts val="0"/>
              </a:spcBef>
              <a:spcAft>
                <a:spcPts val="0"/>
              </a:spcAft>
              <a:buNone/>
            </a:pPr>
            <a:endParaRPr sz="1800" b="1">
              <a:solidFill>
                <a:srgbClr val="FFFFFF"/>
              </a:solidFill>
              <a:latin typeface="Comic Sans MS"/>
              <a:ea typeface="Comic Sans MS"/>
              <a:cs typeface="Comic Sans MS"/>
              <a:sym typeface="Comic Sans MS"/>
            </a:endParaRPr>
          </a:p>
          <a:p>
            <a:pPr marL="114300" lvl="0" indent="0" algn="l" rtl="0">
              <a:spcBef>
                <a:spcPts val="0"/>
              </a:spcBef>
              <a:spcAft>
                <a:spcPts val="0"/>
              </a:spcAft>
              <a:buNone/>
            </a:pPr>
            <a:r>
              <a:rPr lang="en" sz="1800" b="1">
                <a:solidFill>
                  <a:srgbClr val="FFFFFF"/>
                </a:solidFill>
                <a:latin typeface="Comic Sans MS"/>
                <a:ea typeface="Comic Sans MS"/>
                <a:cs typeface="Comic Sans MS"/>
                <a:sym typeface="Comic Sans MS"/>
              </a:rPr>
              <a:t>Instructions</a:t>
            </a:r>
            <a:endParaRPr sz="1800" b="1">
              <a:solidFill>
                <a:srgbClr val="FFFFFF"/>
              </a:solidFill>
              <a:latin typeface="Comic Sans MS"/>
              <a:ea typeface="Comic Sans MS"/>
              <a:cs typeface="Comic Sans MS"/>
              <a:sym typeface="Comic Sans MS"/>
            </a:endParaRPr>
          </a:p>
          <a:p>
            <a:pPr marL="0" lvl="0" indent="0" algn="l" rtl="0">
              <a:spcBef>
                <a:spcPts val="0"/>
              </a:spcBef>
              <a:spcAft>
                <a:spcPts val="0"/>
              </a:spcAft>
              <a:buNone/>
            </a:pPr>
            <a:endParaRPr>
              <a:solidFill>
                <a:srgbClr val="FFFFFF"/>
              </a:solidFill>
              <a:latin typeface="Comic Sans MS"/>
              <a:ea typeface="Comic Sans MS"/>
              <a:cs typeface="Comic Sans MS"/>
              <a:sym typeface="Comic Sans MS"/>
            </a:endParaRPr>
          </a:p>
          <a:p>
            <a:pPr marL="457200" marR="164435" lvl="0" indent="-317500" algn="l" rtl="0">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Use this brochure to plan your group vacation.</a:t>
            </a:r>
            <a:endParaRPr>
              <a:solidFill>
                <a:srgbClr val="FFFFFF"/>
              </a:solidFill>
              <a:latin typeface="Comic Sans MS"/>
              <a:ea typeface="Comic Sans MS"/>
              <a:cs typeface="Comic Sans MS"/>
              <a:sym typeface="Comic Sans MS"/>
            </a:endParaRPr>
          </a:p>
          <a:p>
            <a:pPr marL="457200" marR="164435" lvl="0" indent="-317500" algn="l" rtl="0">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individual students unless noted. Based on groups of 4 students. </a:t>
            </a:r>
            <a:endParaRPr>
              <a:solidFill>
                <a:srgbClr val="FFFFFF"/>
              </a:solidFill>
              <a:latin typeface="Comic Sans MS"/>
              <a:ea typeface="Comic Sans MS"/>
              <a:cs typeface="Comic Sans MS"/>
              <a:sym typeface="Comic Sans MS"/>
            </a:endParaRPr>
          </a:p>
          <a:p>
            <a:pPr marL="457200" marR="164435" lvl="0" indent="-317500" algn="l" rtl="0">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Costs are for the entire 10 days.</a:t>
            </a:r>
            <a:endParaRPr>
              <a:solidFill>
                <a:srgbClr val="FFFFFF"/>
              </a:solidFill>
              <a:latin typeface="Comic Sans MS"/>
              <a:ea typeface="Comic Sans MS"/>
              <a:cs typeface="Comic Sans MS"/>
              <a:sym typeface="Comic Sans MS"/>
            </a:endParaRPr>
          </a:p>
          <a:p>
            <a:pPr marL="457200" marR="164435" lvl="0" indent="-317500" algn="l" rtl="0">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bullet mark, that price is set and must be included in your planning.</a:t>
            </a:r>
            <a:endParaRPr>
              <a:solidFill>
                <a:srgbClr val="FFFFFF"/>
              </a:solidFill>
              <a:latin typeface="Comic Sans MS"/>
              <a:ea typeface="Comic Sans MS"/>
              <a:cs typeface="Comic Sans MS"/>
              <a:sym typeface="Comic Sans MS"/>
            </a:endParaRPr>
          </a:p>
          <a:p>
            <a:pPr marL="457200" marR="164435" lvl="0" indent="-317500" algn="l" rtl="0">
              <a:lnSpc>
                <a:spcPct val="115000"/>
              </a:lnSpc>
              <a:spcBef>
                <a:spcPts val="0"/>
              </a:spcBef>
              <a:spcAft>
                <a:spcPts val="0"/>
              </a:spcAft>
              <a:buClr>
                <a:srgbClr val="FFFFFF"/>
              </a:buClr>
              <a:buSzPts val="1400"/>
              <a:buFont typeface="Comic Sans MS"/>
              <a:buChar char="●"/>
            </a:pPr>
            <a:r>
              <a:rPr lang="en">
                <a:solidFill>
                  <a:srgbClr val="FFFFFF"/>
                </a:solidFill>
                <a:latin typeface="Comic Sans MS"/>
                <a:ea typeface="Comic Sans MS"/>
                <a:cs typeface="Comic Sans MS"/>
                <a:sym typeface="Comic Sans MS"/>
              </a:rPr>
              <a:t>When you see a checkbox, you choose which type of accommodation you want and use that price in your planning.</a:t>
            </a:r>
            <a:endParaRPr>
              <a:solidFill>
                <a:srgbClr val="FFFFFF"/>
              </a:solidFill>
              <a:latin typeface="Comic Sans MS"/>
              <a:ea typeface="Comic Sans MS"/>
              <a:cs typeface="Comic Sans MS"/>
              <a:sym typeface="Comic Sans MS"/>
            </a:endParaRPr>
          </a:p>
          <a:p>
            <a:pPr marL="0" lvl="0" indent="0" algn="l" rtl="0">
              <a:spcBef>
                <a:spcPts val="0"/>
              </a:spcBef>
              <a:spcAft>
                <a:spcPts val="0"/>
              </a:spcAft>
              <a:buNone/>
            </a:pPr>
            <a:endParaRPr>
              <a:solidFill>
                <a:srgbClr val="FFFFFF"/>
              </a:solidFill>
              <a:latin typeface="Comic Sans MS"/>
              <a:ea typeface="Comic Sans MS"/>
              <a:cs typeface="Comic Sans MS"/>
              <a:sym typeface="Comic Sans MS"/>
            </a:endParaRPr>
          </a:p>
        </p:txBody>
      </p:sp>
      <p:sp>
        <p:nvSpPr>
          <p:cNvPr id="46" name="Google Shape;46;p9"/>
          <p:cNvSpPr/>
          <p:nvPr/>
        </p:nvSpPr>
        <p:spPr>
          <a:xfrm>
            <a:off x="3671888" y="479675"/>
            <a:ext cx="6110575" cy="751200"/>
          </a:xfrm>
          <a:prstGeom prst="rect">
            <a:avLst/>
          </a:prstGeom>
        </p:spPr>
        <p:txBody>
          <a:bodyPr>
            <a:prstTxWarp prst="textPlain">
              <a:avLst/>
            </a:prstTxWarp>
          </a:bodyPr>
          <a:lstStyle/>
          <a:p>
            <a:pPr lvl="0" algn="ctr"/>
            <a:r>
              <a:rPr b="0" i="0">
                <a:ln w="9525" cap="flat" cmpd="sng">
                  <a:solidFill>
                    <a:srgbClr val="7F6000"/>
                  </a:solidFill>
                  <a:prstDash val="solid"/>
                  <a:round/>
                  <a:headEnd type="none" w="sm" len="sm"/>
                  <a:tailEnd type="none" w="sm" len="sm"/>
                </a:ln>
                <a:solidFill>
                  <a:srgbClr val="7F6000"/>
                </a:solidFill>
                <a:latin typeface="Comic Sans MS"/>
              </a:rPr>
              <a:t>Errachidia Province</a:t>
            </a:r>
          </a:p>
        </p:txBody>
      </p:sp>
      <p:sp>
        <p:nvSpPr>
          <p:cNvPr id="47" name="Google Shape;47;p9"/>
          <p:cNvSpPr txBox="1"/>
          <p:nvPr/>
        </p:nvSpPr>
        <p:spPr>
          <a:xfrm>
            <a:off x="3525125" y="1282325"/>
            <a:ext cx="6404100" cy="1176000"/>
          </a:xfrm>
          <a:prstGeom prst="rect">
            <a:avLst/>
          </a:prstGeom>
          <a:noFill/>
          <a:ln>
            <a:noFill/>
          </a:ln>
        </p:spPr>
        <p:txBody>
          <a:bodyPr spcFirstLastPara="1" wrap="square" lIns="91425" tIns="91425" rIns="91425" bIns="91425" anchor="t" anchorCtr="0">
            <a:spAutoFit/>
          </a:bodyPr>
          <a:lstStyle/>
          <a:p>
            <a:pPr marL="101600" marR="101600" lvl="0" indent="0" algn="ctr" rtl="0">
              <a:lnSpc>
                <a:spcPct val="120000"/>
              </a:lnSpc>
              <a:spcBef>
                <a:spcPts val="0"/>
              </a:spcBef>
              <a:spcAft>
                <a:spcPts val="0"/>
              </a:spcAft>
              <a:buNone/>
            </a:pPr>
            <a:r>
              <a:rPr lang="en">
                <a:solidFill>
                  <a:srgbClr val="7F6000"/>
                </a:solidFill>
                <a:highlight>
                  <a:srgbClr val="F9F9F9"/>
                </a:highlight>
                <a:latin typeface="Comic Sans MS"/>
                <a:ea typeface="Comic Sans MS"/>
                <a:cs typeface="Comic Sans MS"/>
                <a:sym typeface="Comic Sans MS"/>
              </a:rPr>
              <a:t>Want to discover Errachidia? There are a thousand and one ways to do so. Due to its geographical position, its historical past, its diversity of human, cultural and natural elements, these assets make it a first-class relaxing experience to tourists.</a:t>
            </a:r>
            <a:endParaRPr b="1">
              <a:solidFill>
                <a:srgbClr val="7F6000"/>
              </a:solidFill>
              <a:highlight>
                <a:srgbClr val="FFFFFF"/>
              </a:highlight>
              <a:latin typeface="Comic Sans MS"/>
              <a:ea typeface="Comic Sans MS"/>
              <a:cs typeface="Comic Sans MS"/>
              <a:sym typeface="Comic Sans MS"/>
            </a:endParaRPr>
          </a:p>
        </p:txBody>
      </p:sp>
      <p:sp>
        <p:nvSpPr>
          <p:cNvPr id="48" name="Google Shape;48;p9"/>
          <p:cNvSpPr txBox="1"/>
          <p:nvPr/>
        </p:nvSpPr>
        <p:spPr>
          <a:xfrm>
            <a:off x="3457650" y="2362300"/>
            <a:ext cx="6404100" cy="1002900"/>
          </a:xfrm>
          <a:prstGeom prst="rect">
            <a:avLst/>
          </a:prstGeom>
          <a:noFill/>
          <a:ln>
            <a:noFill/>
          </a:ln>
        </p:spPr>
        <p:txBody>
          <a:bodyPr spcFirstLastPara="1" wrap="square" lIns="91425" tIns="91425" rIns="91425" bIns="91425" anchor="t" anchorCtr="0">
            <a:noAutofit/>
          </a:bodyPr>
          <a:lstStyle/>
          <a:p>
            <a:pPr marL="101600" marR="101600" lvl="0" indent="0" algn="l" rtl="0">
              <a:lnSpc>
                <a:spcPct val="115000"/>
              </a:lnSpc>
              <a:spcBef>
                <a:spcPts val="0"/>
              </a:spcBef>
              <a:spcAft>
                <a:spcPts val="0"/>
              </a:spcAft>
              <a:buClr>
                <a:schemeClr val="dk1"/>
              </a:buClr>
              <a:buSzPts val="1100"/>
              <a:buFont typeface="Arial"/>
              <a:buNone/>
            </a:pPr>
            <a:r>
              <a:rPr lang="en" sz="1100">
                <a:highlight>
                  <a:srgbClr val="F9F9F9"/>
                </a:highlight>
                <a:latin typeface="Comic Sans MS"/>
                <a:ea typeface="Comic Sans MS"/>
                <a:cs typeface="Comic Sans MS"/>
                <a:sym typeface="Comic Sans MS"/>
              </a:rPr>
              <a:t>Located on the border of south-eastern Morocco, it is home to Tafilalet, considered one of the historic regions of Morocco. It is one of the largest cities in the area. Known for its culture, the city of Errachidia harks back to the architectural and urban heritage of the past. For lovers of desert and oasis tourism, the city of Errachidia is en route to the sand</a:t>
            </a:r>
            <a:endParaRPr sz="1100">
              <a:highlight>
                <a:srgbClr val="F9F9F9"/>
              </a:highlight>
              <a:latin typeface="Comic Sans MS"/>
              <a:ea typeface="Comic Sans MS"/>
              <a:cs typeface="Comic Sans MS"/>
              <a:sym typeface="Comic Sans MS"/>
            </a:endParaRPr>
          </a:p>
        </p:txBody>
      </p:sp>
      <p:sp>
        <p:nvSpPr>
          <p:cNvPr id="49" name="Google Shape;49;p9"/>
          <p:cNvSpPr txBox="1"/>
          <p:nvPr/>
        </p:nvSpPr>
        <p:spPr>
          <a:xfrm>
            <a:off x="6936150" y="6796975"/>
            <a:ext cx="29256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i="1"/>
              <a:t>For more information visit:</a:t>
            </a:r>
            <a:endParaRPr sz="900" i="1"/>
          </a:p>
          <a:p>
            <a:pPr marL="0" lvl="0" indent="0" algn="l" rtl="0">
              <a:spcBef>
                <a:spcPts val="0"/>
              </a:spcBef>
              <a:spcAft>
                <a:spcPts val="0"/>
              </a:spcAft>
              <a:buNone/>
            </a:pPr>
            <a:r>
              <a:rPr lang="en" sz="900" i="1"/>
              <a:t>https://www.infostourismemaroc.com/en/city/errachidia-morocco</a:t>
            </a:r>
            <a:endParaRPr sz="900" i="1"/>
          </a:p>
        </p:txBody>
      </p:sp>
      <p:sp>
        <p:nvSpPr>
          <p:cNvPr id="50" name="Google Shape;50;p9"/>
          <p:cNvSpPr txBox="1"/>
          <p:nvPr/>
        </p:nvSpPr>
        <p:spPr>
          <a:xfrm>
            <a:off x="3652950" y="3474700"/>
            <a:ext cx="2752500" cy="4034700"/>
          </a:xfrm>
          <a:prstGeom prst="rect">
            <a:avLst/>
          </a:prstGeom>
          <a:noFill/>
          <a:ln w="19050" cap="flat" cmpd="sng">
            <a:solidFill>
              <a:srgbClr val="7F6000"/>
            </a:solidFill>
            <a:prstDash val="solid"/>
            <a:round/>
            <a:headEnd type="none" w="sm" len="sm"/>
            <a:tailEnd type="none" w="sm" len="sm"/>
          </a:ln>
        </p:spPr>
        <p:txBody>
          <a:bodyPr spcFirstLastPara="1" wrap="square" lIns="91425" tIns="91425" rIns="91425" bIns="91425" anchor="t" anchorCtr="0">
            <a:noAutofit/>
          </a:bodyPr>
          <a:lstStyle/>
          <a:p>
            <a:pPr marL="114300" lvl="0" indent="0" algn="l" rtl="0">
              <a:lnSpc>
                <a:spcPct val="115000"/>
              </a:lnSpc>
              <a:spcBef>
                <a:spcPts val="0"/>
              </a:spcBef>
              <a:spcAft>
                <a:spcPts val="0"/>
              </a:spcAft>
              <a:buNone/>
            </a:pPr>
            <a:r>
              <a:rPr lang="en" sz="1800" b="1">
                <a:solidFill>
                  <a:srgbClr val="7F6000"/>
                </a:solidFill>
                <a:latin typeface="Comic Sans MS"/>
                <a:ea typeface="Comic Sans MS"/>
                <a:cs typeface="Comic Sans MS"/>
                <a:sym typeface="Comic Sans MS"/>
              </a:rPr>
              <a:t>Costs</a:t>
            </a:r>
            <a:endParaRPr sz="1000" b="1">
              <a:solidFill>
                <a:srgbClr val="7F6000"/>
              </a:solidFill>
              <a:latin typeface="Comic Sans MS"/>
              <a:ea typeface="Comic Sans MS"/>
              <a:cs typeface="Comic Sans MS"/>
              <a:sym typeface="Comic Sans MS"/>
            </a:endParaRPr>
          </a:p>
          <a:p>
            <a:pPr marL="114300" lvl="0" indent="0" algn="l" rtl="0">
              <a:lnSpc>
                <a:spcPct val="115000"/>
              </a:lnSpc>
              <a:spcBef>
                <a:spcPts val="0"/>
              </a:spcBef>
              <a:spcAft>
                <a:spcPts val="0"/>
              </a:spcAft>
              <a:buNone/>
            </a:pPr>
            <a:r>
              <a:rPr lang="en" b="1">
                <a:solidFill>
                  <a:srgbClr val="7F6000"/>
                </a:solidFill>
                <a:latin typeface="Comic Sans MS"/>
                <a:ea typeface="Comic Sans MS"/>
                <a:cs typeface="Comic Sans MS"/>
                <a:sym typeface="Comic Sans MS"/>
              </a:rPr>
              <a:t>Transportation</a:t>
            </a:r>
            <a:endParaRPr b="1">
              <a:solidFill>
                <a:srgbClr val="7F6000"/>
              </a:solidFill>
              <a:latin typeface="Comic Sans MS"/>
              <a:ea typeface="Comic Sans MS"/>
              <a:cs typeface="Comic Sans MS"/>
              <a:sym typeface="Comic Sans MS"/>
            </a:endParaRPr>
          </a:p>
          <a:p>
            <a:pPr marL="457200" lvl="0" indent="-298450" algn="l" rtl="0">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Flight: $1600 </a:t>
            </a:r>
            <a:endParaRPr sz="1100">
              <a:solidFill>
                <a:schemeClr val="dk1"/>
              </a:solidFill>
              <a:latin typeface="Comic Sans MS"/>
              <a:ea typeface="Comic Sans MS"/>
              <a:cs typeface="Comic Sans MS"/>
              <a:sym typeface="Comic Sans MS"/>
            </a:endParaRPr>
          </a:p>
          <a:p>
            <a:pPr marL="0" lvl="0" indent="0" algn="l" rtl="0">
              <a:lnSpc>
                <a:spcPct val="115000"/>
              </a:lnSpc>
              <a:spcBef>
                <a:spcPts val="0"/>
              </a:spcBef>
              <a:spcAft>
                <a:spcPts val="0"/>
              </a:spcAft>
              <a:buNone/>
            </a:pPr>
            <a:endParaRPr sz="1100">
              <a:solidFill>
                <a:schemeClr val="dk1"/>
              </a:solidFill>
              <a:latin typeface="Comic Sans MS"/>
              <a:ea typeface="Comic Sans MS"/>
              <a:cs typeface="Comic Sans MS"/>
              <a:sym typeface="Comic Sans MS"/>
            </a:endParaRPr>
          </a:p>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Car rental: $60</a:t>
            </a:r>
            <a:endParaRPr sz="1100">
              <a:solidFill>
                <a:schemeClr val="dk1"/>
              </a:solidFill>
              <a:latin typeface="Comic Sans MS"/>
              <a:ea typeface="Comic Sans MS"/>
              <a:cs typeface="Comic Sans MS"/>
              <a:sym typeface="Comic Sans MS"/>
            </a:endParaRPr>
          </a:p>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Bux: $24</a:t>
            </a:r>
            <a:endParaRPr sz="1100">
              <a:solidFill>
                <a:schemeClr val="dk1"/>
              </a:solidFill>
              <a:latin typeface="Comic Sans MS"/>
              <a:ea typeface="Comic Sans MS"/>
              <a:cs typeface="Comic Sans MS"/>
              <a:sym typeface="Comic Sans MS"/>
            </a:endParaRPr>
          </a:p>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Taxi: $12</a:t>
            </a:r>
            <a:endParaRPr sz="1100">
              <a:solidFill>
                <a:schemeClr val="dk1"/>
              </a:solidFill>
              <a:latin typeface="Comic Sans MS"/>
              <a:ea typeface="Comic Sans MS"/>
              <a:cs typeface="Comic Sans MS"/>
              <a:sym typeface="Comic Sans MS"/>
            </a:endParaRPr>
          </a:p>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Walk: FREE</a:t>
            </a:r>
            <a:endParaRPr sz="1100">
              <a:solidFill>
                <a:schemeClr val="dk1"/>
              </a:solidFill>
              <a:latin typeface="Comic Sans MS"/>
              <a:ea typeface="Comic Sans MS"/>
              <a:cs typeface="Comic Sans MS"/>
              <a:sym typeface="Comic Sans MS"/>
            </a:endParaRPr>
          </a:p>
          <a:p>
            <a:pPr marL="457200" lvl="0" indent="0" algn="l" rtl="0">
              <a:lnSpc>
                <a:spcPct val="115000"/>
              </a:lnSpc>
              <a:spcBef>
                <a:spcPts val="0"/>
              </a:spcBef>
              <a:spcAft>
                <a:spcPts val="0"/>
              </a:spcAft>
              <a:buNone/>
            </a:pPr>
            <a:endParaRPr sz="1100">
              <a:solidFill>
                <a:schemeClr val="dk1"/>
              </a:solidFill>
              <a:latin typeface="Comic Sans MS"/>
              <a:ea typeface="Comic Sans MS"/>
              <a:cs typeface="Comic Sans MS"/>
              <a:sym typeface="Comic Sans MS"/>
            </a:endParaRPr>
          </a:p>
          <a:p>
            <a:pPr marL="114300" lvl="0" indent="0" algn="l" rtl="0">
              <a:spcBef>
                <a:spcPts val="0"/>
              </a:spcBef>
              <a:spcAft>
                <a:spcPts val="0"/>
              </a:spcAft>
              <a:buNone/>
            </a:pPr>
            <a:r>
              <a:rPr lang="en" b="1">
                <a:solidFill>
                  <a:srgbClr val="7F6000"/>
                </a:solidFill>
                <a:latin typeface="Comic Sans MS"/>
                <a:ea typeface="Comic Sans MS"/>
                <a:cs typeface="Comic Sans MS"/>
                <a:sym typeface="Comic Sans MS"/>
              </a:rPr>
              <a:t>Lodging</a:t>
            </a:r>
            <a:endParaRPr b="1">
              <a:solidFill>
                <a:srgbClr val="7F6000"/>
              </a:solidFill>
              <a:latin typeface="Comic Sans MS"/>
              <a:ea typeface="Comic Sans MS"/>
              <a:cs typeface="Comic Sans MS"/>
              <a:sym typeface="Comic Sans MS"/>
            </a:endParaRPr>
          </a:p>
          <a:p>
            <a:pPr marL="457200" lvl="0" indent="-298450" algn="l" rtl="0">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Hotel: $220</a:t>
            </a:r>
            <a:endParaRPr sz="1100">
              <a:solidFill>
                <a:schemeClr val="dk1"/>
              </a:solidFill>
              <a:latin typeface="Comic Sans MS"/>
              <a:ea typeface="Comic Sans MS"/>
              <a:cs typeface="Comic Sans MS"/>
              <a:sym typeface="Comic Sans MS"/>
            </a:endParaRPr>
          </a:p>
          <a:p>
            <a:pPr marL="457200" lvl="0" indent="-298450" algn="l" rtl="0">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Bed &amp; Breakfast: $180</a:t>
            </a:r>
            <a:endParaRPr sz="1100">
              <a:solidFill>
                <a:schemeClr val="dk1"/>
              </a:solidFill>
              <a:latin typeface="Comic Sans MS"/>
              <a:ea typeface="Comic Sans MS"/>
              <a:cs typeface="Comic Sans MS"/>
              <a:sym typeface="Comic Sans MS"/>
            </a:endParaRPr>
          </a:p>
          <a:p>
            <a:pPr marL="457200" lvl="0" indent="-298450" algn="l" rtl="0">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Air BnB House: $100 per person</a:t>
            </a:r>
            <a:endParaRPr sz="1100">
              <a:solidFill>
                <a:schemeClr val="dk1"/>
              </a:solidFill>
              <a:latin typeface="Comic Sans MS"/>
              <a:ea typeface="Comic Sans MS"/>
              <a:cs typeface="Comic Sans MS"/>
              <a:sym typeface="Comic Sans MS"/>
            </a:endParaRPr>
          </a:p>
          <a:p>
            <a:pPr marL="114300" lvl="0" indent="0" algn="l" rtl="0">
              <a:spcBef>
                <a:spcPts val="1000"/>
              </a:spcBef>
              <a:spcAft>
                <a:spcPts val="0"/>
              </a:spcAft>
              <a:buNone/>
            </a:pPr>
            <a:r>
              <a:rPr lang="en" b="1">
                <a:solidFill>
                  <a:srgbClr val="7F6000"/>
                </a:solidFill>
                <a:latin typeface="Comic Sans MS"/>
                <a:ea typeface="Comic Sans MS"/>
                <a:cs typeface="Comic Sans MS"/>
                <a:sym typeface="Comic Sans MS"/>
              </a:rPr>
              <a:t>Meals</a:t>
            </a:r>
            <a:endParaRPr b="1">
              <a:solidFill>
                <a:srgbClr val="7F6000"/>
              </a:solidFill>
              <a:latin typeface="Comic Sans MS"/>
              <a:ea typeface="Comic Sans MS"/>
              <a:cs typeface="Comic Sans MS"/>
              <a:sym typeface="Comic Sans MS"/>
            </a:endParaRPr>
          </a:p>
          <a:p>
            <a:pPr marL="457200" lvl="0" indent="-298450" algn="l" rtl="0">
              <a:lnSpc>
                <a:spcPct val="115000"/>
              </a:lnSpc>
              <a:spcBef>
                <a:spcPts val="100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Restaurants: $150</a:t>
            </a:r>
            <a:endParaRPr sz="1100">
              <a:solidFill>
                <a:schemeClr val="dk1"/>
              </a:solidFill>
              <a:latin typeface="Comic Sans MS"/>
              <a:ea typeface="Comic Sans MS"/>
              <a:cs typeface="Comic Sans MS"/>
              <a:sym typeface="Comic Sans MS"/>
            </a:endParaRPr>
          </a:p>
          <a:p>
            <a:pPr marL="457200" lvl="0" indent="-298450" algn="l" rtl="0">
              <a:lnSpc>
                <a:spcPct val="115000"/>
              </a:lnSpc>
              <a:spcBef>
                <a:spcPts val="0"/>
              </a:spcBef>
              <a:spcAft>
                <a:spcPts val="0"/>
              </a:spcAft>
              <a:buClr>
                <a:schemeClr val="dk1"/>
              </a:buClr>
              <a:buSzPts val="1100"/>
              <a:buFont typeface="Comic Sans MS"/>
              <a:buChar char="❏"/>
            </a:pPr>
            <a:r>
              <a:rPr lang="en" sz="1100">
                <a:solidFill>
                  <a:schemeClr val="dk1"/>
                </a:solidFill>
                <a:latin typeface="Comic Sans MS"/>
                <a:ea typeface="Comic Sans MS"/>
                <a:cs typeface="Comic Sans MS"/>
                <a:sym typeface="Comic Sans MS"/>
              </a:rPr>
              <a:t>Cook: $80</a:t>
            </a:r>
            <a:endParaRPr sz="1100">
              <a:solidFill>
                <a:schemeClr val="dk1"/>
              </a:solidFill>
              <a:latin typeface="Comic Sans MS"/>
              <a:ea typeface="Comic Sans MS"/>
              <a:cs typeface="Comic Sans MS"/>
              <a:sym typeface="Comic Sans MS"/>
            </a:endParaRPr>
          </a:p>
        </p:txBody>
      </p:sp>
      <p:pic>
        <p:nvPicPr>
          <p:cNvPr id="51" name="Google Shape;51;p9"/>
          <p:cNvPicPr preferRelativeResize="0"/>
          <p:nvPr/>
        </p:nvPicPr>
        <p:blipFill rotWithShape="1">
          <a:blip r:embed="rId4">
            <a:alphaModFix/>
          </a:blip>
          <a:srcRect b="13051"/>
          <a:stretch/>
        </p:blipFill>
        <p:spPr>
          <a:xfrm>
            <a:off x="6936150" y="5115613"/>
            <a:ext cx="2925600" cy="1424559"/>
          </a:xfrm>
          <a:prstGeom prst="rect">
            <a:avLst/>
          </a:prstGeom>
          <a:noFill/>
          <a:ln>
            <a:noFill/>
          </a:ln>
        </p:spPr>
      </p:pic>
      <p:sp>
        <p:nvSpPr>
          <p:cNvPr id="52" name="Google Shape;52;p9"/>
          <p:cNvSpPr txBox="1"/>
          <p:nvPr/>
        </p:nvSpPr>
        <p:spPr>
          <a:xfrm>
            <a:off x="6857025" y="3169125"/>
            <a:ext cx="2925600" cy="1689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a:highlight>
                  <a:srgbClr val="F9F9F9"/>
                </a:highlight>
                <a:latin typeface="Comic Sans MS"/>
                <a:ea typeface="Comic Sans MS"/>
                <a:cs typeface="Comic Sans MS"/>
                <a:sym typeface="Comic Sans MS"/>
              </a:rPr>
              <a:t>dunes near the picturesque village of Merzouga, the Tifounacine site, the upper valley of Gheris, the palm grove of Goulmima, the palm grove of Ziz, that of Jorf and Tourong and the blue springs of Meski. This city is also near summits reaching more than 3200m at Imilchil and a variety of caves.</a:t>
            </a:r>
            <a:endParaRPr sz="1100">
              <a:latin typeface="Comic Sans MS"/>
              <a:ea typeface="Comic Sans MS"/>
              <a:cs typeface="Comic Sans MS"/>
              <a:sym typeface="Comic Sans MS"/>
            </a:endParaRPr>
          </a:p>
        </p:txBody>
      </p:sp>
    </p:spTree>
  </p:cSld>
  <p:clrMapOvr>
    <a:masterClrMapping/>
  </p:clrMapOvr>
</p:sld>
</file>

<file path=ppt/theme/theme1.xml><?xml version="1.0" encoding="utf-8"?>
<a:theme xmlns:a="http://schemas.openxmlformats.org/drawingml/2006/main"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IconOverlay xmlns="http://schemas.microsoft.com/sharepoint/v4" xsi:nil="true"/>
    <TaxCatchAll xmlns="acf3d625-6d74-4d3b-8380-c4fe5de3d81c" xsi:nil="true"/>
    <MediaLengthInSeconds xmlns="02c21179-db13-4073-9144-de1d3549699a" xsi:nil="true"/>
    <SharedWithUsers xmlns="acf3d625-6d74-4d3b-8380-c4fe5de3d81c">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167888-0986-4E72-B0D0-11DBA6008CEB}">
  <ds:schemaRefs>
    <ds:schemaRef ds:uri="http://schemas.microsoft.com/office/2006/metadata/properties"/>
    <ds:schemaRef ds:uri="http://schemas.microsoft.com/office/infopath/2007/PartnerControls"/>
    <ds:schemaRef ds:uri="d0706973-1e41-4ad4-b081-36874bd36bc5"/>
  </ds:schemaRefs>
</ds:datastoreItem>
</file>

<file path=customXml/itemProps2.xml><?xml version="1.0" encoding="utf-8"?>
<ds:datastoreItem xmlns:ds="http://schemas.openxmlformats.org/officeDocument/2006/customXml" ds:itemID="{59EE792D-AF55-4F08-BDE5-AB09FBECA99C}">
  <ds:schemaRefs>
    <ds:schemaRef ds:uri="http://schemas.microsoft.com/sharepoint/v3/contenttype/forms"/>
  </ds:schemaRefs>
</ds:datastoreItem>
</file>

<file path=customXml/itemProps3.xml><?xml version="1.0" encoding="utf-8"?>
<ds:datastoreItem xmlns:ds="http://schemas.openxmlformats.org/officeDocument/2006/customXml" ds:itemID="{8793C123-7A56-4910-AE38-D17A61DC9C13}"/>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2</Slides>
  <Notes>2</Notes>
  <HiddenSlides>0</HiddenSlide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Simple Light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4</cp:revision>
  <dcterms:modified xsi:type="dcterms:W3CDTF">2024-07-07T00:21:14Z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MediaServiceImageTags">
    <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ies>
</file>