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commentAuthors.xml" ContentType="application/vnd.openxmlformats-officedocument.presentationml.commentAuthors+xml"/>
  <Override PartName="/ppt/comments/comment1.xml" ContentType="application/vnd.openxmlformats-officedocument.presentationml.comments+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4" r:id="rId4"/>
  </p:sldMasterIdLst>
  <p:notesMasterIdLst>
    <p:notesMasterId r:id="rId5"/>
  </p:notesMasterIdLst>
  <p:sldIdLst>
    <p:sldId id="256" r:id="rId6"/>
    <p:sldId id="257" r:id="rId7"/>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Carrie Lorett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presProps" Target="presProps.xml"/><Relationship Id="rId1" Type="http://schemas.openxmlformats.org/officeDocument/2006/relationships/theme" Target="theme/theme1.xml"/><Relationship Id="rId6" Type="http://schemas.openxmlformats.org/officeDocument/2006/relationships/slide" Target="slides/slide1.xml"/><Relationship Id="rId5" Type="http://schemas.openxmlformats.org/officeDocument/2006/relationships/notesMaster" Target="notesMasters/notesMaster1.xml"/><Relationship Id="rId10" Type="http://schemas.openxmlformats.org/officeDocument/2006/relationships/customXml" Target="../customXml/item3.xml"/><Relationship Id="rId4" Type="http://schemas.openxmlformats.org/officeDocument/2006/relationships/slideMaster" Target="slideMasters/slideMaster1.xml"/><Relationship Id="rId9" Type="http://schemas.openxmlformats.org/officeDocument/2006/relationships/customXml" Target="../customXml/item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04-06T03:58:28.929">
    <p:pos x="209" y="247"/>
    <p:text>You might want to review and change as needed.</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g22be87ba646_0_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25" name="Google Shape;25;g22be87ba64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g4d511b5c9_0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41" name="Google Shape;41;g4d511b5c9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 Print this properly, you may need to spin everything upside down:</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 Click on some blank space to the right or left of the slide</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press CTRL+A on the keyboard (selects everything)</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Hover over the dot at the top of the whole selection (cursor will turn into a + sign when placed correctly)</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Click and drag straight down and adjust (before releasing click) until you find 180 degrees.</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In the Print dialogue box, UNcheck the “Fit to Page” option</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754380" y="2392606"/>
            <a:ext cx="8549700" cy="1752600"/>
          </a:xfrm>
          <a:prstGeom prst="rect">
            <a:avLst/>
          </a:prstGeom>
        </p:spPr>
        <p:txBody>
          <a:bodyPr anchorCtr="0" anchor="b" bIns="113100" lIns="113100" spcFirstLastPara="1" rIns="113100" wrap="square" tIns="113100">
            <a:noAutofit/>
          </a:bodyPr>
          <a:lstStyle>
            <a:lvl1pPr lvl="0" algn="ctr">
              <a:spcBef>
                <a:spcPts val="0"/>
              </a:spcBef>
              <a:spcAft>
                <a:spcPts val="0"/>
              </a:spcAft>
              <a:buSzPts val="5900"/>
              <a:buNone/>
              <a:defRPr sz="5900"/>
            </a:lvl1pPr>
            <a:lvl2pPr lvl="1" algn="ctr">
              <a:spcBef>
                <a:spcPts val="0"/>
              </a:spcBef>
              <a:spcAft>
                <a:spcPts val="0"/>
              </a:spcAft>
              <a:buSzPts val="5900"/>
              <a:buNone/>
              <a:defRPr sz="5900"/>
            </a:lvl2pPr>
            <a:lvl3pPr lvl="2" algn="ctr">
              <a:spcBef>
                <a:spcPts val="0"/>
              </a:spcBef>
              <a:spcAft>
                <a:spcPts val="0"/>
              </a:spcAft>
              <a:buSzPts val="5900"/>
              <a:buNone/>
              <a:defRPr sz="5900"/>
            </a:lvl3pPr>
            <a:lvl4pPr lvl="3" algn="ctr">
              <a:spcBef>
                <a:spcPts val="0"/>
              </a:spcBef>
              <a:spcAft>
                <a:spcPts val="0"/>
              </a:spcAft>
              <a:buSzPts val="5900"/>
              <a:buNone/>
              <a:defRPr sz="5900"/>
            </a:lvl4pPr>
            <a:lvl5pPr lvl="4" algn="ctr">
              <a:spcBef>
                <a:spcPts val="0"/>
              </a:spcBef>
              <a:spcAft>
                <a:spcPts val="0"/>
              </a:spcAft>
              <a:buSzPts val="5900"/>
              <a:buNone/>
              <a:defRPr sz="5900"/>
            </a:lvl5pPr>
            <a:lvl6pPr lvl="5" algn="ctr">
              <a:spcBef>
                <a:spcPts val="0"/>
              </a:spcBef>
              <a:spcAft>
                <a:spcPts val="0"/>
              </a:spcAft>
              <a:buSzPts val="5900"/>
              <a:buNone/>
              <a:defRPr sz="5900"/>
            </a:lvl6pPr>
            <a:lvl7pPr lvl="6" algn="ctr">
              <a:spcBef>
                <a:spcPts val="0"/>
              </a:spcBef>
              <a:spcAft>
                <a:spcPts val="0"/>
              </a:spcAft>
              <a:buSzPts val="5900"/>
              <a:buNone/>
              <a:defRPr sz="5900"/>
            </a:lvl7pPr>
            <a:lvl8pPr lvl="7" algn="ctr">
              <a:spcBef>
                <a:spcPts val="0"/>
              </a:spcBef>
              <a:spcAft>
                <a:spcPts val="0"/>
              </a:spcAft>
              <a:buSzPts val="5900"/>
              <a:buNone/>
              <a:defRPr sz="5900"/>
            </a:lvl8pPr>
            <a:lvl9pPr lvl="8" algn="ctr">
              <a:spcBef>
                <a:spcPts val="0"/>
              </a:spcBef>
              <a:spcAft>
                <a:spcPts val="0"/>
              </a:spcAft>
              <a:buSzPts val="5900"/>
              <a:buNone/>
              <a:defRPr sz="5900"/>
            </a:lvl9pPr>
          </a:lstStyle>
          <a:p/>
        </p:txBody>
      </p:sp>
      <p:sp>
        <p:nvSpPr>
          <p:cNvPr id="10" name="Google Shape;10;p2"/>
          <p:cNvSpPr txBox="1"/>
          <p:nvPr>
            <p:ph idx="1" type="subTitle"/>
          </p:nvPr>
        </p:nvSpPr>
        <p:spPr>
          <a:xfrm>
            <a:off x="754380" y="4291636"/>
            <a:ext cx="8549700" cy="1185900"/>
          </a:xfrm>
          <a:prstGeom prst="rect">
            <a:avLst/>
          </a:prstGeom>
        </p:spPr>
        <p:txBody>
          <a:bodyPr anchorCtr="0" anchor="t" bIns="113100" lIns="113100" spcFirstLastPara="1" rIns="113100" wrap="square" tIns="113100">
            <a:noAutofit/>
          </a:bodyPr>
          <a:lstStyle>
            <a:lvl1pPr lvl="0" algn="ctr">
              <a:spcBef>
                <a:spcPts val="0"/>
              </a:spcBef>
              <a:spcAft>
                <a:spcPts val="0"/>
              </a:spcAft>
              <a:buClr>
                <a:schemeClr val="dk2"/>
              </a:buClr>
              <a:buSzPts val="3700"/>
              <a:buNone/>
              <a:defRPr>
                <a:solidFill>
                  <a:schemeClr val="dk2"/>
                </a:solidFill>
              </a:defRPr>
            </a:lvl1pPr>
            <a:lvl2pPr lvl="1" algn="ctr">
              <a:spcBef>
                <a:spcPts val="0"/>
              </a:spcBef>
              <a:spcAft>
                <a:spcPts val="0"/>
              </a:spcAft>
              <a:buClr>
                <a:schemeClr val="dk2"/>
              </a:buClr>
              <a:buSzPts val="3700"/>
              <a:buNone/>
              <a:defRPr sz="3700">
                <a:solidFill>
                  <a:schemeClr val="dk2"/>
                </a:solidFill>
              </a:defRPr>
            </a:lvl2pPr>
            <a:lvl3pPr lvl="2" algn="ctr">
              <a:spcBef>
                <a:spcPts val="0"/>
              </a:spcBef>
              <a:spcAft>
                <a:spcPts val="0"/>
              </a:spcAft>
              <a:buClr>
                <a:schemeClr val="dk2"/>
              </a:buClr>
              <a:buSzPts val="3700"/>
              <a:buNone/>
              <a:defRPr sz="3700">
                <a:solidFill>
                  <a:schemeClr val="dk2"/>
                </a:solidFill>
              </a:defRPr>
            </a:lvl3pPr>
            <a:lvl4pPr lvl="3" algn="ctr">
              <a:spcBef>
                <a:spcPts val="0"/>
              </a:spcBef>
              <a:spcAft>
                <a:spcPts val="0"/>
              </a:spcAft>
              <a:buClr>
                <a:schemeClr val="dk2"/>
              </a:buClr>
              <a:buSzPts val="3700"/>
              <a:buNone/>
              <a:defRPr sz="3700">
                <a:solidFill>
                  <a:schemeClr val="dk2"/>
                </a:solidFill>
              </a:defRPr>
            </a:lvl4pPr>
            <a:lvl5pPr lvl="4" algn="ctr">
              <a:spcBef>
                <a:spcPts val="0"/>
              </a:spcBef>
              <a:spcAft>
                <a:spcPts val="0"/>
              </a:spcAft>
              <a:buClr>
                <a:schemeClr val="dk2"/>
              </a:buClr>
              <a:buSzPts val="3700"/>
              <a:buNone/>
              <a:defRPr sz="3700">
                <a:solidFill>
                  <a:schemeClr val="dk2"/>
                </a:solidFill>
              </a:defRPr>
            </a:lvl5pPr>
            <a:lvl6pPr lvl="5" algn="ctr">
              <a:spcBef>
                <a:spcPts val="0"/>
              </a:spcBef>
              <a:spcAft>
                <a:spcPts val="0"/>
              </a:spcAft>
              <a:buClr>
                <a:schemeClr val="dk2"/>
              </a:buClr>
              <a:buSzPts val="3700"/>
              <a:buNone/>
              <a:defRPr sz="3700">
                <a:solidFill>
                  <a:schemeClr val="dk2"/>
                </a:solidFill>
              </a:defRPr>
            </a:lvl6pPr>
            <a:lvl7pPr lvl="6" algn="ctr">
              <a:spcBef>
                <a:spcPts val="0"/>
              </a:spcBef>
              <a:spcAft>
                <a:spcPts val="0"/>
              </a:spcAft>
              <a:buClr>
                <a:schemeClr val="dk2"/>
              </a:buClr>
              <a:buSzPts val="3700"/>
              <a:buNone/>
              <a:defRPr sz="3700">
                <a:solidFill>
                  <a:schemeClr val="dk2"/>
                </a:solidFill>
              </a:defRPr>
            </a:lvl7pPr>
            <a:lvl8pPr lvl="7" algn="ctr">
              <a:spcBef>
                <a:spcPts val="0"/>
              </a:spcBef>
              <a:spcAft>
                <a:spcPts val="0"/>
              </a:spcAft>
              <a:buClr>
                <a:schemeClr val="dk2"/>
              </a:buClr>
              <a:buSzPts val="3700"/>
              <a:buNone/>
              <a:defRPr sz="3700">
                <a:solidFill>
                  <a:schemeClr val="dk2"/>
                </a:solidFill>
              </a:defRPr>
            </a:lvl8pPr>
            <a:lvl9pPr lvl="8" algn="ctr">
              <a:spcBef>
                <a:spcPts val="0"/>
              </a:spcBef>
              <a:spcAft>
                <a:spcPts val="0"/>
              </a:spcAft>
              <a:buClr>
                <a:schemeClr val="dk2"/>
              </a:buClr>
              <a:buSzPts val="3700"/>
              <a:buNone/>
              <a:defRPr sz="3700">
                <a:solidFill>
                  <a:schemeClr val="dk2"/>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3"/>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3" name="Google Shape;13;p3"/>
          <p:cNvSpPr txBox="1"/>
          <p:nvPr>
            <p:ph idx="1" type="body"/>
          </p:nvPr>
        </p:nvSpPr>
        <p:spPr>
          <a:xfrm>
            <a:off x="502920" y="1813560"/>
            <a:ext cx="90525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 name="Shape 14"/>
        <p:cNvGrpSpPr/>
        <p:nvPr/>
      </p:nvGrpSpPr>
      <p:grpSpPr>
        <a:xfrm>
          <a:off x="0" y="0"/>
          <a:ext cx="0" cy="0"/>
          <a:chOff x="0" y="0"/>
          <a:chExt cx="0" cy="0"/>
        </a:xfrm>
      </p:grpSpPr>
      <p:sp>
        <p:nvSpPr>
          <p:cNvPr id="15" name="Google Shape;15;p4"/>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6" name="Google Shape;16;p4"/>
          <p:cNvSpPr txBox="1"/>
          <p:nvPr>
            <p:ph idx="1" type="body"/>
          </p:nvPr>
        </p:nvSpPr>
        <p:spPr>
          <a:xfrm>
            <a:off x="502920"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
        <p:nvSpPr>
          <p:cNvPr id="17" name="Google Shape;17;p4"/>
          <p:cNvSpPr txBox="1"/>
          <p:nvPr>
            <p:ph idx="2" type="body"/>
          </p:nvPr>
        </p:nvSpPr>
        <p:spPr>
          <a:xfrm>
            <a:off x="5161501"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 name="Shape 20"/>
        <p:cNvGrpSpPr/>
        <p:nvPr/>
      </p:nvGrpSpPr>
      <p:grpSpPr>
        <a:xfrm>
          <a:off x="0" y="0"/>
          <a:ext cx="0" cy="0"/>
          <a:chOff x="0" y="0"/>
          <a:chExt cx="0" cy="0"/>
        </a:xfrm>
      </p:grpSpPr>
      <p:sp>
        <p:nvSpPr>
          <p:cNvPr id="21" name="Google Shape;21;p6"/>
          <p:cNvSpPr txBox="1"/>
          <p:nvPr>
            <p:ph idx="1" type="body"/>
          </p:nvPr>
        </p:nvSpPr>
        <p:spPr>
          <a:xfrm>
            <a:off x="502920" y="6658423"/>
            <a:ext cx="9052500" cy="785100"/>
          </a:xfrm>
          <a:prstGeom prst="rect">
            <a:avLst/>
          </a:prstGeom>
        </p:spPr>
        <p:txBody>
          <a:bodyPr anchorCtr="0" anchor="t" bIns="113100" lIns="113100" spcFirstLastPara="1" rIns="113100" wrap="square" tIns="113100">
            <a:noAutofit/>
          </a:bodyPr>
          <a:lstStyle>
            <a:lvl1pPr indent="-228600" lvl="0" marL="457200" algn="ctr">
              <a:spcBef>
                <a:spcPts val="400"/>
              </a:spcBef>
              <a:spcAft>
                <a:spcPts val="0"/>
              </a:spcAft>
              <a:buSzPts val="2200"/>
              <a:buNone/>
              <a:defRPr sz="22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02920" y="311256"/>
            <a:ext cx="9052500" cy="1295400"/>
          </a:xfrm>
          <a:prstGeom prst="rect">
            <a:avLst/>
          </a:prstGeom>
          <a:noFill/>
          <a:ln>
            <a:noFill/>
          </a:ln>
        </p:spPr>
        <p:txBody>
          <a:bodyPr anchorCtr="0" anchor="b" bIns="113100" lIns="113100" spcFirstLastPara="1" rIns="113100" wrap="square" tIns="113100">
            <a:noAutofit/>
          </a:bodyPr>
          <a:lstStyle>
            <a:lvl1pPr lvl="0">
              <a:spcBef>
                <a:spcPts val="0"/>
              </a:spcBef>
              <a:spcAft>
                <a:spcPts val="0"/>
              </a:spcAft>
              <a:buClr>
                <a:schemeClr val="dk1"/>
              </a:buClr>
              <a:buSzPts val="4500"/>
              <a:buNone/>
              <a:defRPr b="1" sz="4500">
                <a:solidFill>
                  <a:schemeClr val="dk1"/>
                </a:solidFill>
              </a:defRPr>
            </a:lvl1pPr>
            <a:lvl2pPr lvl="1">
              <a:spcBef>
                <a:spcPts val="0"/>
              </a:spcBef>
              <a:spcAft>
                <a:spcPts val="0"/>
              </a:spcAft>
              <a:buClr>
                <a:schemeClr val="dk1"/>
              </a:buClr>
              <a:buSzPts val="4500"/>
              <a:buNone/>
              <a:defRPr b="1" sz="4500">
                <a:solidFill>
                  <a:schemeClr val="dk1"/>
                </a:solidFill>
              </a:defRPr>
            </a:lvl2pPr>
            <a:lvl3pPr lvl="2">
              <a:spcBef>
                <a:spcPts val="0"/>
              </a:spcBef>
              <a:spcAft>
                <a:spcPts val="0"/>
              </a:spcAft>
              <a:buClr>
                <a:schemeClr val="dk1"/>
              </a:buClr>
              <a:buSzPts val="4500"/>
              <a:buNone/>
              <a:defRPr b="1" sz="4500">
                <a:solidFill>
                  <a:schemeClr val="dk1"/>
                </a:solidFill>
              </a:defRPr>
            </a:lvl3pPr>
            <a:lvl4pPr lvl="3">
              <a:spcBef>
                <a:spcPts val="0"/>
              </a:spcBef>
              <a:spcAft>
                <a:spcPts val="0"/>
              </a:spcAft>
              <a:buClr>
                <a:schemeClr val="dk1"/>
              </a:buClr>
              <a:buSzPts val="4500"/>
              <a:buNone/>
              <a:defRPr b="1" sz="4500">
                <a:solidFill>
                  <a:schemeClr val="dk1"/>
                </a:solidFill>
              </a:defRPr>
            </a:lvl4pPr>
            <a:lvl5pPr lvl="4">
              <a:spcBef>
                <a:spcPts val="0"/>
              </a:spcBef>
              <a:spcAft>
                <a:spcPts val="0"/>
              </a:spcAft>
              <a:buClr>
                <a:schemeClr val="dk1"/>
              </a:buClr>
              <a:buSzPts val="4500"/>
              <a:buNone/>
              <a:defRPr b="1" sz="4500">
                <a:solidFill>
                  <a:schemeClr val="dk1"/>
                </a:solidFill>
              </a:defRPr>
            </a:lvl5pPr>
            <a:lvl6pPr lvl="5">
              <a:spcBef>
                <a:spcPts val="0"/>
              </a:spcBef>
              <a:spcAft>
                <a:spcPts val="0"/>
              </a:spcAft>
              <a:buClr>
                <a:schemeClr val="dk1"/>
              </a:buClr>
              <a:buSzPts val="4500"/>
              <a:buNone/>
              <a:defRPr b="1" sz="4500">
                <a:solidFill>
                  <a:schemeClr val="dk1"/>
                </a:solidFill>
              </a:defRPr>
            </a:lvl6pPr>
            <a:lvl7pPr lvl="6">
              <a:spcBef>
                <a:spcPts val="0"/>
              </a:spcBef>
              <a:spcAft>
                <a:spcPts val="0"/>
              </a:spcAft>
              <a:buClr>
                <a:schemeClr val="dk1"/>
              </a:buClr>
              <a:buSzPts val="4500"/>
              <a:buNone/>
              <a:defRPr b="1" sz="4500">
                <a:solidFill>
                  <a:schemeClr val="dk1"/>
                </a:solidFill>
              </a:defRPr>
            </a:lvl7pPr>
            <a:lvl8pPr lvl="7">
              <a:spcBef>
                <a:spcPts val="0"/>
              </a:spcBef>
              <a:spcAft>
                <a:spcPts val="0"/>
              </a:spcAft>
              <a:buClr>
                <a:schemeClr val="dk1"/>
              </a:buClr>
              <a:buSzPts val="4500"/>
              <a:buNone/>
              <a:defRPr b="1" sz="4500">
                <a:solidFill>
                  <a:schemeClr val="dk1"/>
                </a:solidFill>
              </a:defRPr>
            </a:lvl8pPr>
            <a:lvl9pPr lvl="8">
              <a:spcBef>
                <a:spcPts val="0"/>
              </a:spcBef>
              <a:spcAft>
                <a:spcPts val="0"/>
              </a:spcAft>
              <a:buClr>
                <a:schemeClr val="dk1"/>
              </a:buClr>
              <a:buSzPts val="4500"/>
              <a:buNone/>
              <a:defRPr b="1" sz="4500">
                <a:solidFill>
                  <a:schemeClr val="dk1"/>
                </a:solidFill>
              </a:defRPr>
            </a:lvl9pPr>
          </a:lstStyle>
          <a:p/>
        </p:txBody>
      </p:sp>
      <p:sp>
        <p:nvSpPr>
          <p:cNvPr id="7" name="Google Shape;7;p1"/>
          <p:cNvSpPr txBox="1"/>
          <p:nvPr>
            <p:ph idx="1" type="body"/>
          </p:nvPr>
        </p:nvSpPr>
        <p:spPr>
          <a:xfrm>
            <a:off x="502920" y="1813560"/>
            <a:ext cx="9052500" cy="5629800"/>
          </a:xfrm>
          <a:prstGeom prst="rect">
            <a:avLst/>
          </a:prstGeom>
          <a:noFill/>
          <a:ln>
            <a:noFill/>
          </a:ln>
        </p:spPr>
        <p:txBody>
          <a:bodyPr anchorCtr="0" anchor="t" bIns="113100" lIns="113100" spcFirstLastPara="1" rIns="113100" wrap="square" tIns="113100">
            <a:noAutofit/>
          </a:bodyPr>
          <a:lstStyle>
            <a:lvl1pPr indent="-463550" lvl="0" marL="457200">
              <a:spcBef>
                <a:spcPts val="700"/>
              </a:spcBef>
              <a:spcAft>
                <a:spcPts val="0"/>
              </a:spcAft>
              <a:buClr>
                <a:schemeClr val="dk1"/>
              </a:buClr>
              <a:buSzPts val="3700"/>
              <a:buChar char="●"/>
              <a:defRPr sz="3700">
                <a:solidFill>
                  <a:schemeClr val="dk1"/>
                </a:solidFill>
              </a:defRPr>
            </a:lvl1pPr>
            <a:lvl2pPr indent="-419100" lvl="1" marL="914400">
              <a:spcBef>
                <a:spcPts val="0"/>
              </a:spcBef>
              <a:spcAft>
                <a:spcPts val="0"/>
              </a:spcAft>
              <a:buClr>
                <a:schemeClr val="dk1"/>
              </a:buClr>
              <a:buSzPts val="3000"/>
              <a:buChar char="○"/>
              <a:defRPr sz="3000">
                <a:solidFill>
                  <a:schemeClr val="dk1"/>
                </a:solidFill>
              </a:defRPr>
            </a:lvl2pPr>
            <a:lvl3pPr indent="-419100" lvl="2" marL="1371600">
              <a:spcBef>
                <a:spcPts val="0"/>
              </a:spcBef>
              <a:spcAft>
                <a:spcPts val="0"/>
              </a:spcAft>
              <a:buClr>
                <a:schemeClr val="dk1"/>
              </a:buClr>
              <a:buSzPts val="3000"/>
              <a:buChar char="■"/>
              <a:defRPr sz="3000">
                <a:solidFill>
                  <a:schemeClr val="dk1"/>
                </a:solidFill>
              </a:defRPr>
            </a:lvl3pPr>
            <a:lvl4pPr indent="-368300" lvl="3" marL="1828800">
              <a:spcBef>
                <a:spcPts val="0"/>
              </a:spcBef>
              <a:spcAft>
                <a:spcPts val="0"/>
              </a:spcAft>
              <a:buClr>
                <a:schemeClr val="dk1"/>
              </a:buClr>
              <a:buSzPts val="2200"/>
              <a:buChar char="●"/>
              <a:defRPr sz="2200">
                <a:solidFill>
                  <a:schemeClr val="dk1"/>
                </a:solidFill>
              </a:defRPr>
            </a:lvl4pPr>
            <a:lvl5pPr indent="-368300" lvl="4" marL="2286000">
              <a:spcBef>
                <a:spcPts val="0"/>
              </a:spcBef>
              <a:spcAft>
                <a:spcPts val="0"/>
              </a:spcAft>
              <a:buClr>
                <a:schemeClr val="dk1"/>
              </a:buClr>
              <a:buSzPts val="2200"/>
              <a:buChar char="○"/>
              <a:defRPr sz="2200">
                <a:solidFill>
                  <a:schemeClr val="dk1"/>
                </a:solidFill>
              </a:defRPr>
            </a:lvl5pPr>
            <a:lvl6pPr indent="-368300" lvl="5" marL="2743200">
              <a:spcBef>
                <a:spcPts val="0"/>
              </a:spcBef>
              <a:spcAft>
                <a:spcPts val="0"/>
              </a:spcAft>
              <a:buClr>
                <a:schemeClr val="dk1"/>
              </a:buClr>
              <a:buSzPts val="2200"/>
              <a:buChar char="■"/>
              <a:defRPr sz="2200">
                <a:solidFill>
                  <a:schemeClr val="dk1"/>
                </a:solidFill>
              </a:defRPr>
            </a:lvl6pPr>
            <a:lvl7pPr indent="-368300" lvl="6" marL="3200400">
              <a:spcBef>
                <a:spcPts val="0"/>
              </a:spcBef>
              <a:spcAft>
                <a:spcPts val="0"/>
              </a:spcAft>
              <a:buClr>
                <a:schemeClr val="dk1"/>
              </a:buClr>
              <a:buSzPts val="2200"/>
              <a:buChar char="●"/>
              <a:defRPr sz="2200">
                <a:solidFill>
                  <a:schemeClr val="dk1"/>
                </a:solidFill>
              </a:defRPr>
            </a:lvl7pPr>
            <a:lvl8pPr indent="-368300" lvl="7" marL="3657600">
              <a:spcBef>
                <a:spcPts val="0"/>
              </a:spcBef>
              <a:spcAft>
                <a:spcPts val="0"/>
              </a:spcAft>
              <a:buClr>
                <a:schemeClr val="dk1"/>
              </a:buClr>
              <a:buSzPts val="2200"/>
              <a:buChar char="○"/>
              <a:defRPr sz="2200">
                <a:solidFill>
                  <a:schemeClr val="dk1"/>
                </a:solidFill>
              </a:defRPr>
            </a:lvl8pPr>
            <a:lvl9pPr indent="-368300" lvl="8" marL="4114800">
              <a:spcBef>
                <a:spcPts val="0"/>
              </a:spcBef>
              <a:spcAft>
                <a:spcPts val="0"/>
              </a:spcAft>
              <a:buClr>
                <a:schemeClr val="dk1"/>
              </a:buClr>
              <a:buSzPts val="2200"/>
              <a:buChar char="■"/>
              <a:defRPr sz="2200">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5.png"/><Relationship Id="rId5" Type="http://schemas.openxmlformats.org/officeDocument/2006/relationships/image" Target="../media/image9.png"/><Relationship Id="rId6" Type="http://schemas.openxmlformats.org/officeDocument/2006/relationships/image" Target="../media/image4.png"/><Relationship Id="rId7" Type="http://schemas.openxmlformats.org/officeDocument/2006/relationships/image" Target="../media/image8.png"/><Relationship Id="rId8"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3.jp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 name="Shape 26"/>
        <p:cNvGrpSpPr/>
        <p:nvPr/>
      </p:nvGrpSpPr>
      <p:grpSpPr>
        <a:xfrm>
          <a:off x="0" y="0"/>
          <a:ext cx="0" cy="0"/>
          <a:chOff x="0" y="0"/>
          <a:chExt cx="0" cy="0"/>
        </a:xfrm>
      </p:grpSpPr>
      <p:sp>
        <p:nvSpPr>
          <p:cNvPr id="27" name="Google Shape;27;p8"/>
          <p:cNvSpPr/>
          <p:nvPr/>
        </p:nvSpPr>
        <p:spPr>
          <a:xfrm>
            <a:off x="7305225" y="3622675"/>
            <a:ext cx="2007428" cy="1930276"/>
          </a:xfrm>
          <a:prstGeom prst="rect">
            <a:avLst/>
          </a:prstGeom>
        </p:spPr>
        <p:txBody>
          <a:bodyPr>
            <a:prstTxWarp prst="textPlain"/>
          </a:bodyPr>
          <a:lstStyle/>
          <a:p>
            <a:pPr lvl="0" algn="ctr"/>
            <a:r>
              <a:rPr b="0" i="0">
                <a:ln cap="flat" cmpd="sng" w="19050">
                  <a:solidFill>
                    <a:srgbClr val="3C78D8"/>
                  </a:solidFill>
                  <a:prstDash val="solid"/>
                  <a:round/>
                  <a:headEnd len="sm" w="sm" type="none"/>
                  <a:tailEnd len="sm" w="sm" type="none"/>
                </a:ln>
                <a:solidFill>
                  <a:srgbClr val="3C78D8"/>
                </a:solidFill>
                <a:latin typeface="Comic Sans MS"/>
              </a:rPr>
              <a:t>Vacation</a:t>
            </a:r>
            <a:br>
              <a:rPr b="0" i="0">
                <a:ln cap="flat" cmpd="sng" w="19050">
                  <a:solidFill>
                    <a:srgbClr val="3C78D8"/>
                  </a:solidFill>
                  <a:prstDash val="solid"/>
                  <a:round/>
                  <a:headEnd len="sm" w="sm" type="none"/>
                  <a:tailEnd len="sm" w="sm" type="none"/>
                </a:ln>
                <a:solidFill>
                  <a:srgbClr val="3C78D8"/>
                </a:solidFill>
                <a:latin typeface="Comic Sans MS"/>
              </a:rPr>
            </a:br>
            <a:r>
              <a:rPr b="0" i="0">
                <a:ln cap="flat" cmpd="sng" w="19050">
                  <a:solidFill>
                    <a:srgbClr val="3C78D8"/>
                  </a:solidFill>
                  <a:prstDash val="solid"/>
                  <a:round/>
                  <a:headEnd len="sm" w="sm" type="none"/>
                  <a:tailEnd len="sm" w="sm" type="none"/>
                </a:ln>
                <a:solidFill>
                  <a:srgbClr val="3C78D8"/>
                </a:solidFill>
                <a:latin typeface="Comic Sans MS"/>
              </a:rPr>
              <a:t>in the</a:t>
            </a:r>
            <a:br>
              <a:rPr b="0" i="0">
                <a:ln cap="flat" cmpd="sng" w="19050">
                  <a:solidFill>
                    <a:srgbClr val="3C78D8"/>
                  </a:solidFill>
                  <a:prstDash val="solid"/>
                  <a:round/>
                  <a:headEnd len="sm" w="sm" type="none"/>
                  <a:tailEnd len="sm" w="sm" type="none"/>
                </a:ln>
                <a:solidFill>
                  <a:srgbClr val="3C78D8"/>
                </a:solidFill>
                <a:latin typeface="Comic Sans MS"/>
              </a:rPr>
            </a:br>
            <a:r>
              <a:rPr b="0" i="0">
                <a:ln cap="flat" cmpd="sng" w="19050">
                  <a:solidFill>
                    <a:srgbClr val="3C78D8"/>
                  </a:solidFill>
                  <a:prstDash val="solid"/>
                  <a:round/>
                  <a:headEnd len="sm" w="sm" type="none"/>
                  <a:tailEnd len="sm" w="sm" type="none"/>
                </a:ln>
                <a:solidFill>
                  <a:srgbClr val="3C78D8"/>
                </a:solidFill>
                <a:latin typeface="Comic Sans MS"/>
              </a:rPr>
              <a:t>Tundra</a:t>
            </a:r>
          </a:p>
        </p:txBody>
      </p:sp>
      <p:sp>
        <p:nvSpPr>
          <p:cNvPr id="28" name="Google Shape;28;p8"/>
          <p:cNvSpPr txBox="1"/>
          <p:nvPr/>
        </p:nvSpPr>
        <p:spPr>
          <a:xfrm>
            <a:off x="3593375" y="301725"/>
            <a:ext cx="13224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8"/>
          <p:cNvSpPr/>
          <p:nvPr/>
        </p:nvSpPr>
        <p:spPr>
          <a:xfrm>
            <a:off x="403550" y="2104350"/>
            <a:ext cx="5903812" cy="561325"/>
          </a:xfrm>
          <a:prstGeom prst="rect">
            <a:avLst/>
          </a:prstGeom>
        </p:spPr>
        <p:txBody>
          <a:bodyPr>
            <a:prstTxWarp prst="textPlain"/>
          </a:bodyPr>
          <a:lstStyle/>
          <a:p>
            <a:pPr lvl="0" algn="ctr"/>
            <a:r>
              <a:rPr b="0" i="0">
                <a:ln cap="flat" cmpd="sng" w="9525">
                  <a:solidFill>
                    <a:srgbClr val="3C78D8"/>
                  </a:solidFill>
                  <a:prstDash val="solid"/>
                  <a:round/>
                  <a:headEnd len="sm" w="sm" type="none"/>
                  <a:tailEnd len="sm" w="sm" type="none"/>
                </a:ln>
                <a:solidFill>
                  <a:srgbClr val="3C78D8"/>
                </a:solidFill>
                <a:latin typeface="Comic Sans MS"/>
              </a:rPr>
              <a:t>Auyuittuq National Park</a:t>
            </a:r>
          </a:p>
        </p:txBody>
      </p:sp>
      <p:cxnSp>
        <p:nvCxnSpPr>
          <p:cNvPr id="30" name="Google Shape;30;p8"/>
          <p:cNvCxnSpPr/>
          <p:nvPr/>
        </p:nvCxnSpPr>
        <p:spPr>
          <a:xfrm>
            <a:off x="-2307925" y="1820125"/>
            <a:ext cx="2895600" cy="19200"/>
          </a:xfrm>
          <a:prstGeom prst="straightConnector1">
            <a:avLst/>
          </a:prstGeom>
          <a:noFill/>
          <a:ln cap="flat" cmpd="sng" w="9525">
            <a:solidFill>
              <a:schemeClr val="dk2"/>
            </a:solidFill>
            <a:prstDash val="dashDot"/>
            <a:round/>
            <a:headEnd len="med" w="med" type="none"/>
            <a:tailEnd len="med" w="med" type="none"/>
          </a:ln>
        </p:spPr>
      </p:cxnSp>
      <p:pic>
        <p:nvPicPr>
          <p:cNvPr id="31" name="Google Shape;31;p8"/>
          <p:cNvPicPr preferRelativeResize="0"/>
          <p:nvPr/>
        </p:nvPicPr>
        <p:blipFill>
          <a:blip r:embed="rId4">
            <a:alphaModFix/>
          </a:blip>
          <a:stretch>
            <a:fillRect/>
          </a:stretch>
        </p:blipFill>
        <p:spPr>
          <a:xfrm>
            <a:off x="6861138" y="5876294"/>
            <a:ext cx="2895600" cy="1628770"/>
          </a:xfrm>
          <a:prstGeom prst="rect">
            <a:avLst/>
          </a:prstGeom>
          <a:noFill/>
          <a:ln>
            <a:noFill/>
          </a:ln>
        </p:spPr>
      </p:pic>
      <p:sp>
        <p:nvSpPr>
          <p:cNvPr id="32" name="Google Shape;32;p8"/>
          <p:cNvSpPr txBox="1"/>
          <p:nvPr/>
        </p:nvSpPr>
        <p:spPr>
          <a:xfrm>
            <a:off x="289600" y="2721038"/>
            <a:ext cx="61317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333333"/>
                </a:solidFill>
                <a:highlight>
                  <a:srgbClr val="FFFFFF"/>
                </a:highlight>
                <a:latin typeface="Comic Sans MS"/>
                <a:ea typeface="Comic Sans MS"/>
                <a:cs typeface="Comic Sans MS"/>
                <a:sym typeface="Comic Sans MS"/>
              </a:rPr>
              <a:t>On southeastern Baffin Island in Nunavut, Canada, the towering peaks of the Akshayuk Pass overlook a natural corridor through a landscape of sprawling glaciers, steep fiords and winding river valleys. Rich in Inuit culture and history, Auyuittuq is “the land that never melts” in Inuktitut.</a:t>
            </a:r>
            <a:endParaRPr>
              <a:latin typeface="Comic Sans MS"/>
              <a:ea typeface="Comic Sans MS"/>
              <a:cs typeface="Comic Sans MS"/>
              <a:sym typeface="Comic Sans MS"/>
            </a:endParaRPr>
          </a:p>
        </p:txBody>
      </p:sp>
      <p:sp>
        <p:nvSpPr>
          <p:cNvPr id="33" name="Google Shape;33;p8"/>
          <p:cNvSpPr txBox="1"/>
          <p:nvPr/>
        </p:nvSpPr>
        <p:spPr>
          <a:xfrm>
            <a:off x="3489275" y="4032988"/>
            <a:ext cx="2973300" cy="3406800"/>
          </a:xfrm>
          <a:prstGeom prst="rect">
            <a:avLst/>
          </a:prstGeom>
          <a:noFill/>
          <a:ln cap="flat" cmpd="sng" w="19050">
            <a:solidFill>
              <a:srgbClr val="3C78D8"/>
            </a:solidFill>
            <a:prstDash val="solid"/>
            <a:round/>
            <a:headEnd len="sm" w="sm" type="none"/>
            <a:tailEnd len="sm" w="sm" type="none"/>
          </a:ln>
        </p:spPr>
        <p:txBody>
          <a:bodyPr anchorCtr="0" anchor="t" bIns="91425" lIns="114300" spcFirstLastPara="1" rIns="91425" wrap="square" tIns="91425">
            <a:noAutofit/>
          </a:bodyPr>
          <a:lstStyle/>
          <a:p>
            <a:pPr indent="0" lvl="0" marL="0" rtl="0" algn="ctr">
              <a:lnSpc>
                <a:spcPct val="115000"/>
              </a:lnSpc>
              <a:spcBef>
                <a:spcPts val="1000"/>
              </a:spcBef>
              <a:spcAft>
                <a:spcPts val="0"/>
              </a:spcAft>
              <a:buNone/>
            </a:pPr>
            <a:r>
              <a:rPr b="1" lang="en" sz="1600" u="sng">
                <a:solidFill>
                  <a:srgbClr val="3C78D8"/>
                </a:solidFill>
              </a:rPr>
              <a:t>4-Day Boating Adventure</a:t>
            </a:r>
            <a:endParaRPr sz="1600" u="sng">
              <a:solidFill>
                <a:schemeClr val="dk1"/>
              </a:solidFill>
              <a:latin typeface="Comic Sans MS"/>
              <a:ea typeface="Comic Sans MS"/>
              <a:cs typeface="Comic Sans MS"/>
              <a:sym typeface="Comic Sans MS"/>
            </a:endParaRPr>
          </a:p>
          <a:p>
            <a:pPr indent="0" lvl="0" marL="114300" rtl="0" algn="l">
              <a:lnSpc>
                <a:spcPct val="115000"/>
              </a:lnSpc>
              <a:spcBef>
                <a:spcPts val="1000"/>
              </a:spcBef>
              <a:spcAft>
                <a:spcPts val="0"/>
              </a:spcAft>
              <a:buNone/>
            </a:pPr>
            <a:r>
              <a:t/>
            </a:r>
            <a:endParaRPr sz="600" u="sng">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Boat ride: $250</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Guided tour experience in the park: $4700 (optional)</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a:solidFill>
                  <a:srgbClr val="3C78D8"/>
                </a:solidFill>
                <a:latin typeface="Comic Sans MS"/>
                <a:ea typeface="Comic Sans MS"/>
                <a:cs typeface="Comic Sans MS"/>
                <a:sym typeface="Comic Sans MS"/>
              </a:rPr>
              <a:t>Lodging</a:t>
            </a:r>
            <a:endParaRPr>
              <a:solidFill>
                <a:srgbClr val="3C78D8"/>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$1000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$800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Camping: $100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a:solidFill>
                  <a:srgbClr val="3C78D8"/>
                </a:solidFill>
                <a:latin typeface="Comic Sans MS"/>
                <a:ea typeface="Comic Sans MS"/>
                <a:cs typeface="Comic Sans MS"/>
                <a:sym typeface="Comic Sans MS"/>
              </a:rPr>
              <a:t>Meals</a:t>
            </a:r>
            <a:endParaRPr>
              <a:solidFill>
                <a:srgbClr val="3C78D8"/>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$250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$120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p:txBody>
      </p:sp>
      <p:pic>
        <p:nvPicPr>
          <p:cNvPr id="34" name="Google Shape;34;p8"/>
          <p:cNvPicPr preferRelativeResize="0"/>
          <p:nvPr/>
        </p:nvPicPr>
        <p:blipFill>
          <a:blip r:embed="rId5">
            <a:alphaModFix/>
          </a:blip>
          <a:stretch>
            <a:fillRect/>
          </a:stretch>
        </p:blipFill>
        <p:spPr>
          <a:xfrm>
            <a:off x="403550" y="4254913"/>
            <a:ext cx="2628900" cy="1743075"/>
          </a:xfrm>
          <a:prstGeom prst="rect">
            <a:avLst/>
          </a:prstGeom>
          <a:noFill/>
          <a:ln>
            <a:noFill/>
          </a:ln>
        </p:spPr>
      </p:pic>
      <p:sp>
        <p:nvSpPr>
          <p:cNvPr id="35" name="Google Shape;35;p8"/>
          <p:cNvSpPr txBox="1"/>
          <p:nvPr/>
        </p:nvSpPr>
        <p:spPr>
          <a:xfrm>
            <a:off x="403550" y="6414800"/>
            <a:ext cx="2628900" cy="10251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sz="900">
              <a:solidFill>
                <a:srgbClr val="FFFFFF"/>
              </a:solidFill>
            </a:endParaRPr>
          </a:p>
          <a:p>
            <a:pPr indent="0" lvl="0" marL="0" rtl="0" algn="l">
              <a:spcBef>
                <a:spcPts val="0"/>
              </a:spcBef>
              <a:spcAft>
                <a:spcPts val="0"/>
              </a:spcAft>
              <a:buNone/>
            </a:pPr>
            <a:r>
              <a:rPr i="1" lang="en" sz="900">
                <a:solidFill>
                  <a:srgbClr val="FFFFFF"/>
                </a:solidFill>
              </a:rPr>
              <a:t>For more information visit:</a:t>
            </a:r>
            <a:endParaRPr i="1" sz="900">
              <a:solidFill>
                <a:srgbClr val="FFFFFF"/>
              </a:solidFill>
            </a:endParaRPr>
          </a:p>
          <a:p>
            <a:pPr indent="0" lvl="0" marL="0" rtl="0" algn="l">
              <a:spcBef>
                <a:spcPts val="0"/>
              </a:spcBef>
              <a:spcAft>
                <a:spcPts val="0"/>
              </a:spcAft>
              <a:buNone/>
            </a:pPr>
            <a:r>
              <a:rPr i="1" lang="en" sz="900">
                <a:solidFill>
                  <a:srgbClr val="FFFFFF"/>
                </a:solidFill>
              </a:rPr>
              <a:t>https://parks.canada.ca/pn-np/nu/auyuittuq</a:t>
            </a:r>
            <a:endParaRPr i="1" sz="900">
              <a:solidFill>
                <a:srgbClr val="FFFFFF"/>
              </a:solidFill>
            </a:endParaRPr>
          </a:p>
          <a:p>
            <a:pPr indent="0" lvl="0" marL="0" rtl="0" algn="l">
              <a:spcBef>
                <a:spcPts val="0"/>
              </a:spcBef>
              <a:spcAft>
                <a:spcPts val="0"/>
              </a:spcAft>
              <a:buNone/>
            </a:pPr>
            <a:r>
              <a:rPr i="1" lang="en" sz="900">
                <a:solidFill>
                  <a:srgbClr val="FFFFFF"/>
                </a:solidFill>
              </a:rPr>
              <a:t>https://resources.arctickingdom.com/explore-auyuittuq-national-park</a:t>
            </a:r>
            <a:endParaRPr i="1" sz="900">
              <a:solidFill>
                <a:srgbClr val="FFFFFF"/>
              </a:solidFill>
            </a:endParaRPr>
          </a:p>
        </p:txBody>
      </p:sp>
      <p:pic>
        <p:nvPicPr>
          <p:cNvPr id="36" name="Google Shape;36;p8"/>
          <p:cNvPicPr preferRelativeResize="0"/>
          <p:nvPr/>
        </p:nvPicPr>
        <p:blipFill>
          <a:blip r:embed="rId6">
            <a:alphaModFix/>
          </a:blip>
          <a:stretch>
            <a:fillRect/>
          </a:stretch>
        </p:blipFill>
        <p:spPr>
          <a:xfrm>
            <a:off x="7269312" y="1155948"/>
            <a:ext cx="2079275" cy="2079275"/>
          </a:xfrm>
          <a:prstGeom prst="rect">
            <a:avLst/>
          </a:prstGeom>
          <a:noFill/>
          <a:ln>
            <a:noFill/>
          </a:ln>
        </p:spPr>
      </p:pic>
      <p:pic>
        <p:nvPicPr>
          <p:cNvPr id="37" name="Google Shape;37;p8"/>
          <p:cNvPicPr preferRelativeResize="0"/>
          <p:nvPr/>
        </p:nvPicPr>
        <p:blipFill>
          <a:blip r:embed="rId7">
            <a:alphaModFix/>
          </a:blip>
          <a:stretch>
            <a:fillRect/>
          </a:stretch>
        </p:blipFill>
        <p:spPr>
          <a:xfrm>
            <a:off x="7783590" y="364300"/>
            <a:ext cx="1050685" cy="561325"/>
          </a:xfrm>
          <a:prstGeom prst="rect">
            <a:avLst/>
          </a:prstGeom>
          <a:noFill/>
          <a:ln>
            <a:noFill/>
          </a:ln>
        </p:spPr>
      </p:pic>
      <p:pic>
        <p:nvPicPr>
          <p:cNvPr id="38" name="Google Shape;38;p8"/>
          <p:cNvPicPr preferRelativeResize="0"/>
          <p:nvPr/>
        </p:nvPicPr>
        <p:blipFill>
          <a:blip r:embed="rId8">
            <a:alphaModFix/>
          </a:blip>
          <a:stretch>
            <a:fillRect/>
          </a:stretch>
        </p:blipFill>
        <p:spPr>
          <a:xfrm>
            <a:off x="289600" y="287000"/>
            <a:ext cx="6209448" cy="155236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4">
            <a:alphaModFix/>
          </a:blip>
          <a:stretch>
            <a:fillRect/>
          </a:stretch>
        </a:blipFill>
      </p:bgPr>
    </p:bg>
    <p:spTree>
      <p:nvGrpSpPr>
        <p:cNvPr id="42" name="Shape 42"/>
        <p:cNvGrpSpPr/>
        <p:nvPr/>
      </p:nvGrpSpPr>
      <p:grpSpPr>
        <a:xfrm>
          <a:off x="0" y="0"/>
          <a:ext cx="0" cy="0"/>
          <a:chOff x="0" y="0"/>
          <a:chExt cx="0" cy="0"/>
        </a:xfrm>
      </p:grpSpPr>
      <p:sp>
        <p:nvSpPr>
          <p:cNvPr id="43" name="Google Shape;43;p9"/>
          <p:cNvSpPr txBox="1"/>
          <p:nvPr/>
        </p:nvSpPr>
        <p:spPr>
          <a:xfrm>
            <a:off x="333000" y="393375"/>
            <a:ext cx="2752500" cy="7003800"/>
          </a:xfrm>
          <a:prstGeom prst="rect">
            <a:avLst/>
          </a:prstGeom>
          <a:solidFill>
            <a:srgbClr val="3D85C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114300" rtl="0" algn="l">
              <a:spcBef>
                <a:spcPts val="0"/>
              </a:spcBef>
              <a:spcAft>
                <a:spcPts val="0"/>
              </a:spcAft>
              <a:buNone/>
            </a:pPr>
            <a:r>
              <a:rPr b="1" lang="en" sz="1800">
                <a:solidFill>
                  <a:srgbClr val="FFFFFF"/>
                </a:solidFill>
                <a:latin typeface="Comic Sans MS"/>
                <a:ea typeface="Comic Sans MS"/>
                <a:cs typeface="Comic Sans MS"/>
                <a:sym typeface="Comic Sans MS"/>
              </a:rPr>
              <a:t>Instructions</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Use this brochure to plan your group vacation.</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individual students unless noted. Based on groups of 4 students.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the entire 10 days.</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bullet mark, that price is set and must be included in your planning.</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checkbox, you choose which type of accommodation you want and use that price in your planning.</a:t>
            </a:r>
            <a:endParaRPr>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p:txBody>
      </p:sp>
      <p:sp>
        <p:nvSpPr>
          <p:cNvPr id="44" name="Google Shape;44;p9"/>
          <p:cNvSpPr/>
          <p:nvPr/>
        </p:nvSpPr>
        <p:spPr>
          <a:xfrm>
            <a:off x="4660147" y="393375"/>
            <a:ext cx="4134107" cy="844772"/>
          </a:xfrm>
          <a:prstGeom prst="rect">
            <a:avLst/>
          </a:prstGeom>
        </p:spPr>
        <p:txBody>
          <a:bodyPr>
            <a:prstTxWarp prst="textPlain"/>
          </a:bodyPr>
          <a:lstStyle/>
          <a:p>
            <a:pPr lvl="0" algn="ctr"/>
            <a:r>
              <a:rPr b="0" i="0">
                <a:ln cap="flat" cmpd="sng" w="9525">
                  <a:solidFill>
                    <a:srgbClr val="3C78D8"/>
                  </a:solidFill>
                  <a:prstDash val="solid"/>
                  <a:round/>
                  <a:headEnd len="sm" w="sm" type="none"/>
                  <a:tailEnd len="sm" w="sm" type="none"/>
                </a:ln>
                <a:solidFill>
                  <a:srgbClr val="3C78D8"/>
                </a:solidFill>
                <a:latin typeface="Comic Sans MS"/>
              </a:rPr>
              <a:t>Baffin Island</a:t>
            </a:r>
          </a:p>
        </p:txBody>
      </p:sp>
      <p:sp>
        <p:nvSpPr>
          <p:cNvPr id="45" name="Google Shape;45;p9"/>
          <p:cNvSpPr txBox="1"/>
          <p:nvPr/>
        </p:nvSpPr>
        <p:spPr>
          <a:xfrm>
            <a:off x="3592650" y="1391825"/>
            <a:ext cx="6269100" cy="658800"/>
          </a:xfrm>
          <a:prstGeom prst="rect">
            <a:avLst/>
          </a:prstGeom>
          <a:noFill/>
          <a:ln>
            <a:noFill/>
          </a:ln>
        </p:spPr>
        <p:txBody>
          <a:bodyPr anchorCtr="0" anchor="t" bIns="91425" lIns="91425" spcFirstLastPara="1" rIns="91425" wrap="square" tIns="91425">
            <a:spAutoFit/>
          </a:bodyPr>
          <a:lstStyle/>
          <a:p>
            <a:pPr indent="0" lvl="0" marL="101600" marR="101600" rtl="0" algn="ctr">
              <a:lnSpc>
                <a:spcPct val="120000"/>
              </a:lnSpc>
              <a:spcBef>
                <a:spcPts val="0"/>
              </a:spcBef>
              <a:spcAft>
                <a:spcPts val="0"/>
              </a:spcAft>
              <a:buNone/>
            </a:pPr>
            <a:r>
              <a:rPr b="1" lang="en">
                <a:solidFill>
                  <a:srgbClr val="3C78D8"/>
                </a:solidFill>
                <a:highlight>
                  <a:srgbClr val="FFFFFF"/>
                </a:highlight>
                <a:latin typeface="Comic Sans MS"/>
                <a:ea typeface="Comic Sans MS"/>
                <a:cs typeface="Comic Sans MS"/>
                <a:sym typeface="Comic Sans MS"/>
              </a:rPr>
              <a:t>Welcome to the youngest territory of Canada, settled over four thousand years ago, recognized as distinctly Canadian in 1999.</a:t>
            </a:r>
            <a:endParaRPr b="1">
              <a:solidFill>
                <a:srgbClr val="3C78D8"/>
              </a:solidFill>
              <a:highlight>
                <a:srgbClr val="FFFFFF"/>
              </a:highlight>
              <a:latin typeface="Comic Sans MS"/>
              <a:ea typeface="Comic Sans MS"/>
              <a:cs typeface="Comic Sans MS"/>
              <a:sym typeface="Comic Sans MS"/>
            </a:endParaRPr>
          </a:p>
        </p:txBody>
      </p:sp>
      <p:sp>
        <p:nvSpPr>
          <p:cNvPr id="46" name="Google Shape;46;p9"/>
          <p:cNvSpPr txBox="1"/>
          <p:nvPr/>
        </p:nvSpPr>
        <p:spPr>
          <a:xfrm>
            <a:off x="3457650" y="2050625"/>
            <a:ext cx="6404100" cy="1246800"/>
          </a:xfrm>
          <a:prstGeom prst="rect">
            <a:avLst/>
          </a:prstGeom>
          <a:noFill/>
          <a:ln>
            <a:noFill/>
          </a:ln>
        </p:spPr>
        <p:txBody>
          <a:bodyPr anchorCtr="0" anchor="t" bIns="91425" lIns="91425" spcFirstLastPara="1" rIns="91425" wrap="square" tIns="91425">
            <a:noAutofit/>
          </a:bodyPr>
          <a:lstStyle/>
          <a:p>
            <a:pPr indent="0" lvl="0" marL="101600" marR="101600" rtl="0" algn="l">
              <a:lnSpc>
                <a:spcPct val="115000"/>
              </a:lnSpc>
              <a:spcBef>
                <a:spcPts val="0"/>
              </a:spcBef>
              <a:spcAft>
                <a:spcPts val="1900"/>
              </a:spcAft>
              <a:buClr>
                <a:schemeClr val="dk1"/>
              </a:buClr>
              <a:buSzPts val="1100"/>
              <a:buFont typeface="Arial"/>
              <a:buNone/>
            </a:pPr>
            <a:r>
              <a:rPr lang="en">
                <a:solidFill>
                  <a:srgbClr val="222222"/>
                </a:solidFill>
                <a:highlight>
                  <a:srgbClr val="FFFFFF"/>
                </a:highlight>
                <a:latin typeface="Comic Sans MS"/>
                <a:ea typeface="Comic Sans MS"/>
                <a:cs typeface="Comic Sans MS"/>
                <a:sym typeface="Comic Sans MS"/>
              </a:rPr>
              <a:t>Nunavummiut are deeply pleased to invite visitors into their lovely home, into one of the largest unspoiled natural paradises on the planet. People from everywhere are cordially invited to come here and enjoy the arctic wildlife and the Inuit way of life, to explore the top of the world and be dazzled by the vivid dancing hues of the Aurora Borealis.</a:t>
            </a:r>
            <a:endParaRPr>
              <a:latin typeface="Comic Sans MS"/>
              <a:ea typeface="Comic Sans MS"/>
              <a:cs typeface="Comic Sans MS"/>
              <a:sym typeface="Comic Sans MS"/>
            </a:endParaRPr>
          </a:p>
        </p:txBody>
      </p:sp>
      <p:sp>
        <p:nvSpPr>
          <p:cNvPr id="47" name="Google Shape;47;p9"/>
          <p:cNvSpPr txBox="1"/>
          <p:nvPr/>
        </p:nvSpPr>
        <p:spPr>
          <a:xfrm>
            <a:off x="3566375" y="6797000"/>
            <a:ext cx="29256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t>For more information visit:</a:t>
            </a:r>
            <a:endParaRPr i="1" sz="900"/>
          </a:p>
          <a:p>
            <a:pPr indent="0" lvl="0" marL="0" rtl="0" algn="l">
              <a:spcBef>
                <a:spcPts val="0"/>
              </a:spcBef>
              <a:spcAft>
                <a:spcPts val="0"/>
              </a:spcAft>
              <a:buNone/>
            </a:pPr>
            <a:r>
              <a:rPr i="1" lang="en" sz="900"/>
              <a:t>https://travelnunavut.ca/welcome-to-nunavut/</a:t>
            </a:r>
            <a:endParaRPr i="1" sz="900"/>
          </a:p>
          <a:p>
            <a:pPr indent="0" lvl="0" marL="0" rtl="0" algn="l">
              <a:spcBef>
                <a:spcPts val="0"/>
              </a:spcBef>
              <a:spcAft>
                <a:spcPts val="0"/>
              </a:spcAft>
              <a:buNone/>
            </a:pPr>
            <a:r>
              <a:rPr i="1" lang="en" sz="900"/>
              <a:t>https://travelnunavut.ca/things-to-see-do/</a:t>
            </a:r>
            <a:endParaRPr i="1" sz="900"/>
          </a:p>
        </p:txBody>
      </p:sp>
      <p:sp>
        <p:nvSpPr>
          <p:cNvPr id="48" name="Google Shape;48;p9"/>
          <p:cNvSpPr txBox="1"/>
          <p:nvPr/>
        </p:nvSpPr>
        <p:spPr>
          <a:xfrm>
            <a:off x="6974275" y="3544925"/>
            <a:ext cx="2752500" cy="4055700"/>
          </a:xfrm>
          <a:prstGeom prst="rect">
            <a:avLst/>
          </a:prstGeom>
          <a:no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b="1" lang="en" sz="1800">
                <a:solidFill>
                  <a:srgbClr val="3C78D8"/>
                </a:solidFill>
                <a:latin typeface="Comic Sans MS"/>
                <a:ea typeface="Comic Sans MS"/>
                <a:cs typeface="Comic Sans MS"/>
                <a:sym typeface="Comic Sans MS"/>
              </a:rPr>
              <a:t>Costs</a:t>
            </a:r>
            <a:endParaRPr b="1" sz="1800">
              <a:solidFill>
                <a:srgbClr val="3C78D8"/>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t/>
            </a:r>
            <a:endParaRPr b="1" sz="1000">
              <a:solidFill>
                <a:schemeClr val="dk1"/>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rPr b="1" lang="en">
                <a:solidFill>
                  <a:srgbClr val="3C78D8"/>
                </a:solidFill>
                <a:latin typeface="Comic Sans MS"/>
                <a:ea typeface="Comic Sans MS"/>
                <a:cs typeface="Comic Sans MS"/>
                <a:sym typeface="Comic Sans MS"/>
              </a:rPr>
              <a:t>Transportation</a:t>
            </a:r>
            <a:endParaRPr b="1">
              <a:solidFill>
                <a:srgbClr val="3C78D8"/>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Flight: $1800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Car rental: $800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Ubers: $100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Walk: FREE</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114300" rtl="0" algn="l">
              <a:spcBef>
                <a:spcPts val="0"/>
              </a:spcBef>
              <a:spcAft>
                <a:spcPts val="0"/>
              </a:spcAft>
              <a:buNone/>
            </a:pPr>
            <a:r>
              <a:rPr b="1" lang="en">
                <a:solidFill>
                  <a:srgbClr val="3C78D8"/>
                </a:solidFill>
                <a:latin typeface="Comic Sans MS"/>
                <a:ea typeface="Comic Sans MS"/>
                <a:cs typeface="Comic Sans MS"/>
                <a:sym typeface="Comic Sans MS"/>
              </a:rPr>
              <a:t>Lodging</a:t>
            </a:r>
            <a:endParaRPr b="1">
              <a:solidFill>
                <a:srgbClr val="3C78D8"/>
              </a:solidFill>
              <a:latin typeface="Comic Sans MS"/>
              <a:ea typeface="Comic Sans MS"/>
              <a:cs typeface="Comic Sans MS"/>
              <a:sym typeface="Comic Sans MS"/>
            </a:endParaRPr>
          </a:p>
          <a:p>
            <a:pPr indent="-298450" lvl="0" marL="457200" rtl="0" algn="l">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$1000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$800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Camping: $100</a:t>
            </a:r>
            <a:endParaRPr sz="1100">
              <a:solidFill>
                <a:schemeClr val="dk1"/>
              </a:solidFill>
              <a:latin typeface="Comic Sans MS"/>
              <a:ea typeface="Comic Sans MS"/>
              <a:cs typeface="Comic Sans MS"/>
              <a:sym typeface="Comic Sans MS"/>
            </a:endParaRPr>
          </a:p>
          <a:p>
            <a:pPr indent="0" lvl="0" marL="114300" rtl="0" algn="l">
              <a:spcBef>
                <a:spcPts val="1000"/>
              </a:spcBef>
              <a:spcAft>
                <a:spcPts val="0"/>
              </a:spcAft>
              <a:buNone/>
            </a:pPr>
            <a:r>
              <a:rPr b="1" lang="en">
                <a:solidFill>
                  <a:srgbClr val="3C78D8"/>
                </a:solidFill>
                <a:latin typeface="Comic Sans MS"/>
                <a:ea typeface="Comic Sans MS"/>
                <a:cs typeface="Comic Sans MS"/>
                <a:sym typeface="Comic Sans MS"/>
              </a:rPr>
              <a:t>Meals</a:t>
            </a:r>
            <a:endParaRPr b="1">
              <a:solidFill>
                <a:srgbClr val="3C78D8"/>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$1500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$180</a:t>
            </a:r>
            <a:endParaRPr sz="1100">
              <a:solidFill>
                <a:schemeClr val="dk1"/>
              </a:solidFill>
              <a:latin typeface="Comic Sans MS"/>
              <a:ea typeface="Comic Sans MS"/>
              <a:cs typeface="Comic Sans MS"/>
              <a:sym typeface="Comic Sans MS"/>
            </a:endParaRPr>
          </a:p>
        </p:txBody>
      </p:sp>
      <p:pic>
        <p:nvPicPr>
          <p:cNvPr id="49" name="Google Shape;49;p9"/>
          <p:cNvPicPr preferRelativeResize="0"/>
          <p:nvPr/>
        </p:nvPicPr>
        <p:blipFill>
          <a:blip r:embed="rId5">
            <a:alphaModFix/>
          </a:blip>
          <a:stretch>
            <a:fillRect/>
          </a:stretch>
        </p:blipFill>
        <p:spPr>
          <a:xfrm>
            <a:off x="3566387" y="3665849"/>
            <a:ext cx="2925625" cy="2925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SharedWithUsers xmlns="acf3d625-6d74-4d3b-8380-c4fe5de3d81c">
      <UserInfo>
        <DisplayName/>
        <AccountId xsi:nil="true"/>
        <AccountType/>
      </UserInfo>
    </SharedWithUsers>
    <MediaLengthInSeconds xmlns="02c21179-db13-4073-9144-de1d3549699a" xsi:nil="true"/>
  </documentManagement>
</p:properties>
</file>

<file path=customXml/itemProps1.xml><?xml version="1.0" encoding="utf-8"?>
<ds:datastoreItem xmlns:ds="http://schemas.openxmlformats.org/officeDocument/2006/customXml" ds:itemID="{C99AA88E-AD12-4AB6-A951-35DDFFB32322}"/>
</file>

<file path=customXml/itemProps2.xml><?xml version="1.0" encoding="utf-8"?>
<ds:datastoreItem xmlns:ds="http://schemas.openxmlformats.org/officeDocument/2006/customXml" ds:itemID="{38A1102A-29BD-402B-A360-0FD69E8DB0E7}"/>
</file>

<file path=customXml/itemProps3.xml><?xml version="1.0" encoding="utf-8"?>
<ds:datastoreItem xmlns:ds="http://schemas.openxmlformats.org/officeDocument/2006/customXml" ds:itemID="{4F2D3F27-E9A5-4B93-8F95-CA10C91AA19C}"/>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MediaServiceImageTags">
    <vt:lpwstr/>
  </property>
  <property fmtid="{D5CDD505-2E9C-101B-9397-08002B2CF9AE}" pid="4" name="Order">
    <vt:r8>191100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y fmtid="{D5CDD505-2E9C-101B-9397-08002B2CF9AE}" pid="9" name="TriggerFlowInfo">
    <vt:lpwstr/>
  </property>
</Properties>
</file>