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7" r:id="rId6"/>
    <p:sldId id="262" r:id="rId7"/>
    <p:sldId id="258" r:id="rId8"/>
    <p:sldId id="263" r:id="rId9"/>
    <p:sldId id="264" r:id="rId10"/>
    <p:sldId id="260"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B417"/>
    <a:srgbClr val="252A68"/>
    <a:srgbClr val="48C2C5"/>
    <a:srgbClr val="F18C2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DFF414-0D5B-4D8D-854D-3CDEBDE5B4BE}" v="20" dt="2021-01-29T23:23:04.674"/>
    <p1510:client id="{D292C9B9-7DCD-8247-A061-70B730D82612}" v="81" dt="2023-07-31T17:45:52.030"/>
    <p1510:client id="{E149C631-5A51-555E-9E25-F1A5687E6AE5}" v="127" dt="2022-12-22T19:31:49.383"/>
    <p1510:client id="{F3F714E1-DEFE-067A-E63A-8A77B43DC421}" v="6" dt="2023-07-31T17:46:47.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p:scale>
          <a:sx n="105" d="100"/>
          <a:sy n="105" d="100"/>
        </p:scale>
        <p:origin x="1288" y="4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95F938-BD98-4836-9C6C-F847118A542F}" type="datetimeFigureOut">
              <a:rPr lang="en-US" smtClean="0"/>
              <a:t>8/28/2023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3A0244-4AC6-430A-9694-41A951D7BB2D}" type="slidenum">
              <a:rPr lang="en-US" smtClean="0"/>
              <a:t>‹#›</a:t>
            </a:fld>
            <a:endParaRPr lang="en-US"/>
          </a:p>
        </p:txBody>
      </p:sp>
    </p:spTree>
    <p:extLst>
      <p:ext uri="{BB962C8B-B14F-4D97-AF65-F5344CB8AC3E}">
        <p14:creationId xmlns:p14="http://schemas.microsoft.com/office/powerpoint/2010/main" val="3674415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3A0244-4AC6-430A-9694-41A951D7BB2D}" type="slidenum">
              <a:rPr lang="en-US" smtClean="0"/>
              <a:t>1</a:t>
            </a:fld>
            <a:endParaRPr lang="en-US"/>
          </a:p>
        </p:txBody>
      </p:sp>
    </p:spTree>
    <p:extLst>
      <p:ext uri="{BB962C8B-B14F-4D97-AF65-F5344CB8AC3E}">
        <p14:creationId xmlns:p14="http://schemas.microsoft.com/office/powerpoint/2010/main" val="4253523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a:solidFill>
                  <a:srgbClr val="424242"/>
                </a:solidFill>
                <a:effectLst/>
                <a:latin typeface="PT Sans"/>
                <a:ea typeface="PT Sans"/>
                <a:cs typeface="PT Sans"/>
              </a:rPr>
              <a:t>Step 1: Insert a creative title for your project. This title will ultimately go on your school’s ballot for the vote!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a:solidFill>
                  <a:srgbClr val="424242"/>
                </a:solidFill>
                <a:effectLst/>
                <a:latin typeface="PT Sans"/>
                <a:ea typeface="PT Sans"/>
                <a:cs typeface="PT Sans"/>
              </a:rPr>
              <a:t>Step 2: Describe your project in as much detail as possible. Insert picture(s) of your project or project location in the blue box.</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a:solidFill>
                  <a:srgbClr val="424242"/>
                </a:solidFill>
                <a:effectLst/>
                <a:latin typeface="PT Sans"/>
                <a:ea typeface="PT Sans"/>
                <a:cs typeface="PT Sans"/>
              </a:rPr>
              <a:t>Step 3: Tell us where your project will be used or located on your campus.  </a:t>
            </a:r>
            <a:endParaRPr lang="en-US" sz="1800" b="1">
              <a:solidFill>
                <a:srgbClr val="424242"/>
              </a:solidFill>
              <a:effectLst/>
              <a:latin typeface="PT Sans"/>
              <a:ea typeface="PT Sans"/>
              <a:cs typeface="PT Sans"/>
            </a:endParaRPr>
          </a:p>
          <a:p>
            <a:endParaRPr lang="en-US"/>
          </a:p>
        </p:txBody>
      </p:sp>
      <p:sp>
        <p:nvSpPr>
          <p:cNvPr id="4" name="Slide Number Placeholder 3"/>
          <p:cNvSpPr>
            <a:spLocks noGrp="1"/>
          </p:cNvSpPr>
          <p:nvPr>
            <p:ph type="sldNum" sz="quarter" idx="5"/>
          </p:nvPr>
        </p:nvSpPr>
        <p:spPr/>
        <p:txBody>
          <a:bodyPr/>
          <a:lstStyle/>
          <a:p>
            <a:fld id="{E73A0244-4AC6-430A-9694-41A951D7BB2D}" type="slidenum">
              <a:rPr lang="en-US" smtClean="0"/>
              <a:t>2</a:t>
            </a:fld>
            <a:endParaRPr lang="en-US"/>
          </a:p>
        </p:txBody>
      </p:sp>
    </p:spTree>
    <p:extLst>
      <p:ext uri="{BB962C8B-B14F-4D97-AF65-F5344CB8AC3E}">
        <p14:creationId xmlns:p14="http://schemas.microsoft.com/office/powerpoint/2010/main" val="3324886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a:solidFill>
                  <a:srgbClr val="424242"/>
                </a:solidFill>
                <a:effectLst/>
                <a:latin typeface="PT Sans"/>
                <a:ea typeface="PT Sans"/>
                <a:cs typeface="PT Sans"/>
              </a:rPr>
              <a:t>Insert more pictures of your project here OR delete/hide this slide. </a:t>
            </a:r>
            <a:endParaRPr lang="en-US" sz="1800" b="1">
              <a:solidFill>
                <a:srgbClr val="424242"/>
              </a:solidFill>
              <a:effectLst/>
              <a:latin typeface="PT Sans"/>
              <a:ea typeface="PT Sans"/>
              <a:cs typeface="PT Sans"/>
            </a:endParaRPr>
          </a:p>
          <a:p>
            <a:endParaRPr lang="en-US"/>
          </a:p>
        </p:txBody>
      </p:sp>
      <p:sp>
        <p:nvSpPr>
          <p:cNvPr id="4" name="Slide Number Placeholder 3"/>
          <p:cNvSpPr>
            <a:spLocks noGrp="1"/>
          </p:cNvSpPr>
          <p:nvPr>
            <p:ph type="sldNum" sz="quarter" idx="5"/>
          </p:nvPr>
        </p:nvSpPr>
        <p:spPr/>
        <p:txBody>
          <a:bodyPr/>
          <a:lstStyle/>
          <a:p>
            <a:fld id="{E73A0244-4AC6-430A-9694-41A951D7BB2D}" type="slidenum">
              <a:rPr lang="en-US" smtClean="0"/>
              <a:t>3</a:t>
            </a:fld>
            <a:endParaRPr lang="en-US"/>
          </a:p>
        </p:txBody>
      </p:sp>
    </p:spTree>
    <p:extLst>
      <p:ext uri="{BB962C8B-B14F-4D97-AF65-F5344CB8AC3E}">
        <p14:creationId xmlns:p14="http://schemas.microsoft.com/office/powerpoint/2010/main" val="683880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Use this slide to tell us about the importance of your project. Share how many ideas were collected that inspired this project. </a:t>
            </a:r>
            <a:r>
              <a:rPr lang="en-US" sz="1800">
                <a:effectLst/>
                <a:latin typeface="PT Serif"/>
              </a:rPr>
              <a:t>S</a:t>
            </a:r>
            <a:r>
              <a:rPr lang="en-US" sz="1800">
                <a:effectLst/>
                <a:latin typeface="PT Serif"/>
                <a:ea typeface="PT Serif"/>
                <a:cs typeface="PT Serif"/>
              </a:rPr>
              <a:t>hare what you learned while scoring ideas that inspired this project and/or share what you learned while doing research on your own or with school district staff. </a:t>
            </a:r>
            <a:endParaRPr lang="en-US"/>
          </a:p>
        </p:txBody>
      </p:sp>
      <p:sp>
        <p:nvSpPr>
          <p:cNvPr id="4" name="Slide Number Placeholder 3"/>
          <p:cNvSpPr>
            <a:spLocks noGrp="1"/>
          </p:cNvSpPr>
          <p:nvPr>
            <p:ph type="sldNum" sz="quarter" idx="5"/>
          </p:nvPr>
        </p:nvSpPr>
        <p:spPr/>
        <p:txBody>
          <a:bodyPr/>
          <a:lstStyle/>
          <a:p>
            <a:fld id="{E73A0244-4AC6-430A-9694-41A951D7BB2D}" type="slidenum">
              <a:rPr lang="en-US" smtClean="0"/>
              <a:t>4</a:t>
            </a:fld>
            <a:endParaRPr lang="en-US"/>
          </a:p>
        </p:txBody>
      </p:sp>
    </p:spTree>
    <p:extLst>
      <p:ext uri="{BB962C8B-B14F-4D97-AF65-F5344CB8AC3E}">
        <p14:creationId xmlns:p14="http://schemas.microsoft.com/office/powerpoint/2010/main" val="2867702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Use this slide to tell us about the vendor(s) you recommend for your project and the total cost of your project. </a:t>
            </a:r>
          </a:p>
        </p:txBody>
      </p:sp>
      <p:sp>
        <p:nvSpPr>
          <p:cNvPr id="4" name="Slide Number Placeholder 3"/>
          <p:cNvSpPr>
            <a:spLocks noGrp="1"/>
          </p:cNvSpPr>
          <p:nvPr>
            <p:ph type="sldNum" sz="quarter" idx="5"/>
          </p:nvPr>
        </p:nvSpPr>
        <p:spPr/>
        <p:txBody>
          <a:bodyPr/>
          <a:lstStyle/>
          <a:p>
            <a:fld id="{E73A0244-4AC6-430A-9694-41A951D7BB2D}" type="slidenum">
              <a:rPr lang="en-US" smtClean="0"/>
              <a:t>5</a:t>
            </a:fld>
            <a:endParaRPr lang="en-US"/>
          </a:p>
        </p:txBody>
      </p:sp>
    </p:spTree>
    <p:extLst>
      <p:ext uri="{BB962C8B-B14F-4D97-AF65-F5344CB8AC3E}">
        <p14:creationId xmlns:p14="http://schemas.microsoft.com/office/powerpoint/2010/main" val="1577256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Use this slide to show the three quotes you received from different vendors on your project. If your project did not require three quotes, you can delete or hide this slide.</a:t>
            </a:r>
          </a:p>
        </p:txBody>
      </p:sp>
      <p:sp>
        <p:nvSpPr>
          <p:cNvPr id="4" name="Slide Number Placeholder 3"/>
          <p:cNvSpPr>
            <a:spLocks noGrp="1"/>
          </p:cNvSpPr>
          <p:nvPr>
            <p:ph type="sldNum" sz="quarter" idx="5"/>
          </p:nvPr>
        </p:nvSpPr>
        <p:spPr/>
        <p:txBody>
          <a:bodyPr/>
          <a:lstStyle/>
          <a:p>
            <a:fld id="{E73A0244-4AC6-430A-9694-41A951D7BB2D}" type="slidenum">
              <a:rPr lang="en-US" smtClean="0"/>
              <a:t>6</a:t>
            </a:fld>
            <a:endParaRPr lang="en-US"/>
          </a:p>
        </p:txBody>
      </p:sp>
    </p:spTree>
    <p:extLst>
      <p:ext uri="{BB962C8B-B14F-4D97-AF65-F5344CB8AC3E}">
        <p14:creationId xmlns:p14="http://schemas.microsoft.com/office/powerpoint/2010/main" val="336764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effectLst/>
                <a:latin typeface="PT Serif"/>
                <a:ea typeface="PT Serif"/>
                <a:cs typeface="PT Serif"/>
              </a:rPr>
              <a:t>Step 1: Insert a creative title for your project. This title will ultimately go on your school’s ballot for the vote</a:t>
            </a:r>
          </a:p>
          <a:p>
            <a:r>
              <a:rPr lang="en-US" sz="1200">
                <a:effectLst/>
                <a:latin typeface="PT Serif"/>
              </a:rPr>
              <a:t>Step 2: </a:t>
            </a:r>
            <a:r>
              <a:rPr lang="en-US" sz="1800">
                <a:effectLst/>
                <a:latin typeface="PT Serif"/>
                <a:ea typeface="PT Serif"/>
                <a:cs typeface="PT Serif"/>
              </a:rPr>
              <a:t>How would you describe your project in 1-2 sentences? This text will go on your school’s ballot for the vote!</a:t>
            </a:r>
          </a:p>
          <a:p>
            <a:r>
              <a:rPr lang="en-US" sz="1800">
                <a:effectLst/>
                <a:latin typeface="PT Serif"/>
              </a:rPr>
              <a:t>Step 3: Insert the estimated total cost. </a:t>
            </a:r>
            <a:endParaRPr lang="en-US"/>
          </a:p>
        </p:txBody>
      </p:sp>
      <p:sp>
        <p:nvSpPr>
          <p:cNvPr id="4" name="Slide Number Placeholder 3"/>
          <p:cNvSpPr>
            <a:spLocks noGrp="1"/>
          </p:cNvSpPr>
          <p:nvPr>
            <p:ph type="sldNum" sz="quarter" idx="5"/>
          </p:nvPr>
        </p:nvSpPr>
        <p:spPr/>
        <p:txBody>
          <a:bodyPr/>
          <a:lstStyle/>
          <a:p>
            <a:fld id="{E73A0244-4AC6-430A-9694-41A951D7BB2D}" type="slidenum">
              <a:rPr lang="en-US" smtClean="0"/>
              <a:t>7</a:t>
            </a:fld>
            <a:endParaRPr lang="en-US"/>
          </a:p>
        </p:txBody>
      </p:sp>
    </p:spTree>
    <p:extLst>
      <p:ext uri="{BB962C8B-B14F-4D97-AF65-F5344CB8AC3E}">
        <p14:creationId xmlns:p14="http://schemas.microsoft.com/office/powerpoint/2010/main" val="1479774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PT Serif"/>
                <a:ea typeface="PT Serif"/>
                <a:cs typeface="PT Serif"/>
              </a:rPr>
              <a:t>Optional Slide: Insert any questions you have about this project that school or district staff hasn’t yet answered.</a:t>
            </a:r>
            <a:endParaRPr lang="en-US"/>
          </a:p>
        </p:txBody>
      </p:sp>
      <p:sp>
        <p:nvSpPr>
          <p:cNvPr id="4" name="Slide Number Placeholder 3"/>
          <p:cNvSpPr>
            <a:spLocks noGrp="1"/>
          </p:cNvSpPr>
          <p:nvPr>
            <p:ph type="sldNum" sz="quarter" idx="5"/>
          </p:nvPr>
        </p:nvSpPr>
        <p:spPr/>
        <p:txBody>
          <a:bodyPr/>
          <a:lstStyle/>
          <a:p>
            <a:fld id="{E73A0244-4AC6-430A-9694-41A951D7BB2D}" type="slidenum">
              <a:rPr lang="en-US" smtClean="0"/>
              <a:t>8</a:t>
            </a:fld>
            <a:endParaRPr lang="en-US"/>
          </a:p>
        </p:txBody>
      </p:sp>
    </p:spTree>
    <p:extLst>
      <p:ext uri="{BB962C8B-B14F-4D97-AF65-F5344CB8AC3E}">
        <p14:creationId xmlns:p14="http://schemas.microsoft.com/office/powerpoint/2010/main" val="2427040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435C-DCAF-4F85-A3A5-633EA98BFD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AB6452-E3EB-4822-8C52-329B5740F1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5A623E-1778-433D-B587-12E11AEF5AC9}"/>
              </a:ext>
            </a:extLst>
          </p:cNvPr>
          <p:cNvSpPr>
            <a:spLocks noGrp="1"/>
          </p:cNvSpPr>
          <p:nvPr>
            <p:ph type="dt" sz="half" idx="10"/>
          </p:nvPr>
        </p:nvSpPr>
        <p:spPr/>
        <p:txBody>
          <a:bodyPr/>
          <a:lstStyle/>
          <a:p>
            <a:fld id="{85EBF1B8-2AC5-4510-8370-42534C28F369}" type="datetimeFigureOut">
              <a:rPr lang="en-US" smtClean="0"/>
              <a:t>8/28/2023</a:t>
            </a:fld>
            <a:endParaRPr lang="en-US"/>
          </a:p>
        </p:txBody>
      </p:sp>
      <p:sp>
        <p:nvSpPr>
          <p:cNvPr id="5" name="Footer Placeholder 4">
            <a:extLst>
              <a:ext uri="{FF2B5EF4-FFF2-40B4-BE49-F238E27FC236}">
                <a16:creationId xmlns:a16="http://schemas.microsoft.com/office/drawing/2014/main" id="{B6C5EFF0-6615-4C8F-B3B7-3CD0DD5356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A40C9B-1868-45DB-B9D1-9504C9F2CB06}"/>
              </a:ext>
            </a:extLst>
          </p:cNvPr>
          <p:cNvSpPr>
            <a:spLocks noGrp="1"/>
          </p:cNvSpPr>
          <p:nvPr>
            <p:ph type="sldNum" sz="quarter" idx="12"/>
          </p:nvPr>
        </p:nvSpPr>
        <p:spPr/>
        <p:txBody>
          <a:bodyPr/>
          <a:lstStyle/>
          <a:p>
            <a:fld id="{FCBC74E9-7AC1-4C7E-B327-7D44724AEB5F}" type="slidenum">
              <a:rPr lang="en-US" smtClean="0"/>
              <a:t>‹#›</a:t>
            </a:fld>
            <a:endParaRPr lang="en-US"/>
          </a:p>
        </p:txBody>
      </p:sp>
    </p:spTree>
    <p:extLst>
      <p:ext uri="{BB962C8B-B14F-4D97-AF65-F5344CB8AC3E}">
        <p14:creationId xmlns:p14="http://schemas.microsoft.com/office/powerpoint/2010/main" val="3752464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0330C-DDD3-4A10-9D39-17FE3F7714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8E1A64-9557-47D6-940C-377A0EFC24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DE1695-A09D-4E90-B0E7-B4D4DD2AD8BA}"/>
              </a:ext>
            </a:extLst>
          </p:cNvPr>
          <p:cNvSpPr>
            <a:spLocks noGrp="1"/>
          </p:cNvSpPr>
          <p:nvPr>
            <p:ph type="dt" sz="half" idx="10"/>
          </p:nvPr>
        </p:nvSpPr>
        <p:spPr/>
        <p:txBody>
          <a:bodyPr/>
          <a:lstStyle/>
          <a:p>
            <a:fld id="{85EBF1B8-2AC5-4510-8370-42534C28F369}" type="datetimeFigureOut">
              <a:rPr lang="en-US" smtClean="0"/>
              <a:t>8/28/2023</a:t>
            </a:fld>
            <a:endParaRPr lang="en-US"/>
          </a:p>
        </p:txBody>
      </p:sp>
      <p:sp>
        <p:nvSpPr>
          <p:cNvPr id="5" name="Footer Placeholder 4">
            <a:extLst>
              <a:ext uri="{FF2B5EF4-FFF2-40B4-BE49-F238E27FC236}">
                <a16:creationId xmlns:a16="http://schemas.microsoft.com/office/drawing/2014/main" id="{F67C0B4C-99BB-4405-BA60-6F3172DE84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FAC100-DBCE-43CE-8664-F6D66A9FE5A2}"/>
              </a:ext>
            </a:extLst>
          </p:cNvPr>
          <p:cNvSpPr>
            <a:spLocks noGrp="1"/>
          </p:cNvSpPr>
          <p:nvPr>
            <p:ph type="sldNum" sz="quarter" idx="12"/>
          </p:nvPr>
        </p:nvSpPr>
        <p:spPr/>
        <p:txBody>
          <a:bodyPr/>
          <a:lstStyle/>
          <a:p>
            <a:fld id="{FCBC74E9-7AC1-4C7E-B327-7D44724AEB5F}" type="slidenum">
              <a:rPr lang="en-US" smtClean="0"/>
              <a:t>‹#›</a:t>
            </a:fld>
            <a:endParaRPr lang="en-US"/>
          </a:p>
        </p:txBody>
      </p:sp>
    </p:spTree>
    <p:extLst>
      <p:ext uri="{BB962C8B-B14F-4D97-AF65-F5344CB8AC3E}">
        <p14:creationId xmlns:p14="http://schemas.microsoft.com/office/powerpoint/2010/main" val="2487586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F79237-88AC-4C94-BACC-A413F15C89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07EA54-B99A-4463-A178-B6E9C62D23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ED5605-8154-4C78-A936-7B7824421D8D}"/>
              </a:ext>
            </a:extLst>
          </p:cNvPr>
          <p:cNvSpPr>
            <a:spLocks noGrp="1"/>
          </p:cNvSpPr>
          <p:nvPr>
            <p:ph type="dt" sz="half" idx="10"/>
          </p:nvPr>
        </p:nvSpPr>
        <p:spPr/>
        <p:txBody>
          <a:bodyPr/>
          <a:lstStyle/>
          <a:p>
            <a:fld id="{85EBF1B8-2AC5-4510-8370-42534C28F369}" type="datetimeFigureOut">
              <a:rPr lang="en-US" smtClean="0"/>
              <a:t>8/28/2023</a:t>
            </a:fld>
            <a:endParaRPr lang="en-US"/>
          </a:p>
        </p:txBody>
      </p:sp>
      <p:sp>
        <p:nvSpPr>
          <p:cNvPr id="5" name="Footer Placeholder 4">
            <a:extLst>
              <a:ext uri="{FF2B5EF4-FFF2-40B4-BE49-F238E27FC236}">
                <a16:creationId xmlns:a16="http://schemas.microsoft.com/office/drawing/2014/main" id="{96E52B1C-566B-4C14-B5D6-E70C543736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0F25BA-3894-4C78-9623-F7F530B6ED4D}"/>
              </a:ext>
            </a:extLst>
          </p:cNvPr>
          <p:cNvSpPr>
            <a:spLocks noGrp="1"/>
          </p:cNvSpPr>
          <p:nvPr>
            <p:ph type="sldNum" sz="quarter" idx="12"/>
          </p:nvPr>
        </p:nvSpPr>
        <p:spPr/>
        <p:txBody>
          <a:bodyPr/>
          <a:lstStyle/>
          <a:p>
            <a:fld id="{FCBC74E9-7AC1-4C7E-B327-7D44724AEB5F}" type="slidenum">
              <a:rPr lang="en-US" smtClean="0"/>
              <a:t>‹#›</a:t>
            </a:fld>
            <a:endParaRPr lang="en-US"/>
          </a:p>
        </p:txBody>
      </p:sp>
    </p:spTree>
    <p:extLst>
      <p:ext uri="{BB962C8B-B14F-4D97-AF65-F5344CB8AC3E}">
        <p14:creationId xmlns:p14="http://schemas.microsoft.com/office/powerpoint/2010/main" val="2653361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5219B-6EA2-4BC7-92B0-F40CC5050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2A139-E882-4FBB-9B36-1407943E84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D80637-343F-4F72-B483-7BACA3C1C781}"/>
              </a:ext>
            </a:extLst>
          </p:cNvPr>
          <p:cNvSpPr>
            <a:spLocks noGrp="1"/>
          </p:cNvSpPr>
          <p:nvPr>
            <p:ph type="dt" sz="half" idx="10"/>
          </p:nvPr>
        </p:nvSpPr>
        <p:spPr/>
        <p:txBody>
          <a:bodyPr/>
          <a:lstStyle/>
          <a:p>
            <a:fld id="{85EBF1B8-2AC5-4510-8370-42534C28F369}" type="datetimeFigureOut">
              <a:rPr lang="en-US" smtClean="0"/>
              <a:t>8/28/2023</a:t>
            </a:fld>
            <a:endParaRPr lang="en-US"/>
          </a:p>
        </p:txBody>
      </p:sp>
      <p:sp>
        <p:nvSpPr>
          <p:cNvPr id="5" name="Footer Placeholder 4">
            <a:extLst>
              <a:ext uri="{FF2B5EF4-FFF2-40B4-BE49-F238E27FC236}">
                <a16:creationId xmlns:a16="http://schemas.microsoft.com/office/drawing/2014/main" id="{D7855A1C-91B9-4B9E-83F8-EB3540E64C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842D57-A95E-4C70-8F8A-8F4AA49FE461}"/>
              </a:ext>
            </a:extLst>
          </p:cNvPr>
          <p:cNvSpPr>
            <a:spLocks noGrp="1"/>
          </p:cNvSpPr>
          <p:nvPr>
            <p:ph type="sldNum" sz="quarter" idx="12"/>
          </p:nvPr>
        </p:nvSpPr>
        <p:spPr/>
        <p:txBody>
          <a:bodyPr/>
          <a:lstStyle/>
          <a:p>
            <a:fld id="{FCBC74E9-7AC1-4C7E-B327-7D44724AEB5F}" type="slidenum">
              <a:rPr lang="en-US" smtClean="0"/>
              <a:t>‹#›</a:t>
            </a:fld>
            <a:endParaRPr lang="en-US"/>
          </a:p>
        </p:txBody>
      </p:sp>
    </p:spTree>
    <p:extLst>
      <p:ext uri="{BB962C8B-B14F-4D97-AF65-F5344CB8AC3E}">
        <p14:creationId xmlns:p14="http://schemas.microsoft.com/office/powerpoint/2010/main" val="1834234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B3C39-D918-4D9A-BE97-1B6F48947F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97726F-E273-485A-8B97-BBA232923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5AC600-A185-4A5B-B0F3-4959119D12B6}"/>
              </a:ext>
            </a:extLst>
          </p:cNvPr>
          <p:cNvSpPr>
            <a:spLocks noGrp="1"/>
          </p:cNvSpPr>
          <p:nvPr>
            <p:ph type="dt" sz="half" idx="10"/>
          </p:nvPr>
        </p:nvSpPr>
        <p:spPr/>
        <p:txBody>
          <a:bodyPr/>
          <a:lstStyle/>
          <a:p>
            <a:fld id="{85EBF1B8-2AC5-4510-8370-42534C28F369}" type="datetimeFigureOut">
              <a:rPr lang="en-US" smtClean="0"/>
              <a:t>8/28/2023</a:t>
            </a:fld>
            <a:endParaRPr lang="en-US"/>
          </a:p>
        </p:txBody>
      </p:sp>
      <p:sp>
        <p:nvSpPr>
          <p:cNvPr id="5" name="Footer Placeholder 4">
            <a:extLst>
              <a:ext uri="{FF2B5EF4-FFF2-40B4-BE49-F238E27FC236}">
                <a16:creationId xmlns:a16="http://schemas.microsoft.com/office/drawing/2014/main" id="{68E547AB-3258-4091-85FE-D6FD7FD5EE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C630DA-E5EC-461E-8B9E-7F1D2F736767}"/>
              </a:ext>
            </a:extLst>
          </p:cNvPr>
          <p:cNvSpPr>
            <a:spLocks noGrp="1"/>
          </p:cNvSpPr>
          <p:nvPr>
            <p:ph type="sldNum" sz="quarter" idx="12"/>
          </p:nvPr>
        </p:nvSpPr>
        <p:spPr/>
        <p:txBody>
          <a:bodyPr/>
          <a:lstStyle/>
          <a:p>
            <a:fld id="{FCBC74E9-7AC1-4C7E-B327-7D44724AEB5F}" type="slidenum">
              <a:rPr lang="en-US" smtClean="0"/>
              <a:t>‹#›</a:t>
            </a:fld>
            <a:endParaRPr lang="en-US"/>
          </a:p>
        </p:txBody>
      </p:sp>
    </p:spTree>
    <p:extLst>
      <p:ext uri="{BB962C8B-B14F-4D97-AF65-F5344CB8AC3E}">
        <p14:creationId xmlns:p14="http://schemas.microsoft.com/office/powerpoint/2010/main" val="3598067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DCC8B-193F-4414-A5CA-1268853284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DFCDBE-D079-466B-85B7-7B888C51FE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ABE22C-8D18-4582-99B5-774563A414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4DFC17-2310-4846-9E0D-4BE0E464DA41}"/>
              </a:ext>
            </a:extLst>
          </p:cNvPr>
          <p:cNvSpPr>
            <a:spLocks noGrp="1"/>
          </p:cNvSpPr>
          <p:nvPr>
            <p:ph type="dt" sz="half" idx="10"/>
          </p:nvPr>
        </p:nvSpPr>
        <p:spPr/>
        <p:txBody>
          <a:bodyPr/>
          <a:lstStyle/>
          <a:p>
            <a:fld id="{85EBF1B8-2AC5-4510-8370-42534C28F369}" type="datetimeFigureOut">
              <a:rPr lang="en-US" smtClean="0"/>
              <a:t>8/28/2023</a:t>
            </a:fld>
            <a:endParaRPr lang="en-US"/>
          </a:p>
        </p:txBody>
      </p:sp>
      <p:sp>
        <p:nvSpPr>
          <p:cNvPr id="6" name="Footer Placeholder 5">
            <a:extLst>
              <a:ext uri="{FF2B5EF4-FFF2-40B4-BE49-F238E27FC236}">
                <a16:creationId xmlns:a16="http://schemas.microsoft.com/office/drawing/2014/main" id="{D5652F7E-6824-4B5A-B23F-88F682C51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60A2C2-0754-40C3-A0F3-5874F8CDFBED}"/>
              </a:ext>
            </a:extLst>
          </p:cNvPr>
          <p:cNvSpPr>
            <a:spLocks noGrp="1"/>
          </p:cNvSpPr>
          <p:nvPr>
            <p:ph type="sldNum" sz="quarter" idx="12"/>
          </p:nvPr>
        </p:nvSpPr>
        <p:spPr/>
        <p:txBody>
          <a:bodyPr/>
          <a:lstStyle/>
          <a:p>
            <a:fld id="{FCBC74E9-7AC1-4C7E-B327-7D44724AEB5F}" type="slidenum">
              <a:rPr lang="en-US" smtClean="0"/>
              <a:t>‹#›</a:t>
            </a:fld>
            <a:endParaRPr lang="en-US"/>
          </a:p>
        </p:txBody>
      </p:sp>
    </p:spTree>
    <p:extLst>
      <p:ext uri="{BB962C8B-B14F-4D97-AF65-F5344CB8AC3E}">
        <p14:creationId xmlns:p14="http://schemas.microsoft.com/office/powerpoint/2010/main" val="857590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5FE7-19D6-4B8D-9CFB-F12A31DDCF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A2D581-EB1F-4DB7-B8B4-7F187CDADE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C823D9-042F-465A-B167-13BBB68AB1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618A66-BB66-41B5-8172-0F4A5B0F42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093F03-0D24-4C78-AEE8-B7A0A9A49D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2C1105-10C8-4C2C-814F-61CC6DA7066E}"/>
              </a:ext>
            </a:extLst>
          </p:cNvPr>
          <p:cNvSpPr>
            <a:spLocks noGrp="1"/>
          </p:cNvSpPr>
          <p:nvPr>
            <p:ph type="dt" sz="half" idx="10"/>
          </p:nvPr>
        </p:nvSpPr>
        <p:spPr/>
        <p:txBody>
          <a:bodyPr/>
          <a:lstStyle/>
          <a:p>
            <a:fld id="{85EBF1B8-2AC5-4510-8370-42534C28F369}" type="datetimeFigureOut">
              <a:rPr lang="en-US" smtClean="0"/>
              <a:t>8/28/2023</a:t>
            </a:fld>
            <a:endParaRPr lang="en-US"/>
          </a:p>
        </p:txBody>
      </p:sp>
      <p:sp>
        <p:nvSpPr>
          <p:cNvPr id="8" name="Footer Placeholder 7">
            <a:extLst>
              <a:ext uri="{FF2B5EF4-FFF2-40B4-BE49-F238E27FC236}">
                <a16:creationId xmlns:a16="http://schemas.microsoft.com/office/drawing/2014/main" id="{B2584A34-A113-430C-B0DE-6F8D07035C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191BDA-0A98-4720-AABA-58A541540DDA}"/>
              </a:ext>
            </a:extLst>
          </p:cNvPr>
          <p:cNvSpPr>
            <a:spLocks noGrp="1"/>
          </p:cNvSpPr>
          <p:nvPr>
            <p:ph type="sldNum" sz="quarter" idx="12"/>
          </p:nvPr>
        </p:nvSpPr>
        <p:spPr/>
        <p:txBody>
          <a:bodyPr/>
          <a:lstStyle/>
          <a:p>
            <a:fld id="{FCBC74E9-7AC1-4C7E-B327-7D44724AEB5F}" type="slidenum">
              <a:rPr lang="en-US" smtClean="0"/>
              <a:t>‹#›</a:t>
            </a:fld>
            <a:endParaRPr lang="en-US"/>
          </a:p>
        </p:txBody>
      </p:sp>
    </p:spTree>
    <p:extLst>
      <p:ext uri="{BB962C8B-B14F-4D97-AF65-F5344CB8AC3E}">
        <p14:creationId xmlns:p14="http://schemas.microsoft.com/office/powerpoint/2010/main" val="1090805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16162-75B3-4A0E-B52E-8351373957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3A9E5F-EB88-41BB-87D4-A1C9135F0D70}"/>
              </a:ext>
            </a:extLst>
          </p:cNvPr>
          <p:cNvSpPr>
            <a:spLocks noGrp="1"/>
          </p:cNvSpPr>
          <p:nvPr>
            <p:ph type="dt" sz="half" idx="10"/>
          </p:nvPr>
        </p:nvSpPr>
        <p:spPr/>
        <p:txBody>
          <a:bodyPr/>
          <a:lstStyle/>
          <a:p>
            <a:fld id="{85EBF1B8-2AC5-4510-8370-42534C28F369}" type="datetimeFigureOut">
              <a:rPr lang="en-US" smtClean="0"/>
              <a:t>8/28/2023</a:t>
            </a:fld>
            <a:endParaRPr lang="en-US"/>
          </a:p>
        </p:txBody>
      </p:sp>
      <p:sp>
        <p:nvSpPr>
          <p:cNvPr id="4" name="Footer Placeholder 3">
            <a:extLst>
              <a:ext uri="{FF2B5EF4-FFF2-40B4-BE49-F238E27FC236}">
                <a16:creationId xmlns:a16="http://schemas.microsoft.com/office/drawing/2014/main" id="{A5F8B38F-6EDC-4938-992A-613D64F3F3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92FB12-B62C-4746-ACFA-7CBE5F4B9936}"/>
              </a:ext>
            </a:extLst>
          </p:cNvPr>
          <p:cNvSpPr>
            <a:spLocks noGrp="1"/>
          </p:cNvSpPr>
          <p:nvPr>
            <p:ph type="sldNum" sz="quarter" idx="12"/>
          </p:nvPr>
        </p:nvSpPr>
        <p:spPr/>
        <p:txBody>
          <a:bodyPr/>
          <a:lstStyle/>
          <a:p>
            <a:fld id="{FCBC74E9-7AC1-4C7E-B327-7D44724AEB5F}" type="slidenum">
              <a:rPr lang="en-US" smtClean="0"/>
              <a:t>‹#›</a:t>
            </a:fld>
            <a:endParaRPr lang="en-US"/>
          </a:p>
        </p:txBody>
      </p:sp>
    </p:spTree>
    <p:extLst>
      <p:ext uri="{BB962C8B-B14F-4D97-AF65-F5344CB8AC3E}">
        <p14:creationId xmlns:p14="http://schemas.microsoft.com/office/powerpoint/2010/main" val="2188100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FDC3A4-9C8A-445B-8682-C94F6DA09F6F}"/>
              </a:ext>
            </a:extLst>
          </p:cNvPr>
          <p:cNvSpPr>
            <a:spLocks noGrp="1"/>
          </p:cNvSpPr>
          <p:nvPr>
            <p:ph type="dt" sz="half" idx="10"/>
          </p:nvPr>
        </p:nvSpPr>
        <p:spPr/>
        <p:txBody>
          <a:bodyPr/>
          <a:lstStyle/>
          <a:p>
            <a:fld id="{85EBF1B8-2AC5-4510-8370-42534C28F369}" type="datetimeFigureOut">
              <a:rPr lang="en-US" smtClean="0"/>
              <a:t>8/28/2023</a:t>
            </a:fld>
            <a:endParaRPr lang="en-US"/>
          </a:p>
        </p:txBody>
      </p:sp>
      <p:sp>
        <p:nvSpPr>
          <p:cNvPr id="3" name="Footer Placeholder 2">
            <a:extLst>
              <a:ext uri="{FF2B5EF4-FFF2-40B4-BE49-F238E27FC236}">
                <a16:creationId xmlns:a16="http://schemas.microsoft.com/office/drawing/2014/main" id="{C809A271-D8F9-4FBC-80A7-AA7D9AD236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6C691D-69CE-4186-88C0-C8D2B4093DA7}"/>
              </a:ext>
            </a:extLst>
          </p:cNvPr>
          <p:cNvSpPr>
            <a:spLocks noGrp="1"/>
          </p:cNvSpPr>
          <p:nvPr>
            <p:ph type="sldNum" sz="quarter" idx="12"/>
          </p:nvPr>
        </p:nvSpPr>
        <p:spPr/>
        <p:txBody>
          <a:bodyPr/>
          <a:lstStyle/>
          <a:p>
            <a:fld id="{FCBC74E9-7AC1-4C7E-B327-7D44724AEB5F}" type="slidenum">
              <a:rPr lang="en-US" smtClean="0"/>
              <a:t>‹#›</a:t>
            </a:fld>
            <a:endParaRPr lang="en-US"/>
          </a:p>
        </p:txBody>
      </p:sp>
    </p:spTree>
    <p:extLst>
      <p:ext uri="{BB962C8B-B14F-4D97-AF65-F5344CB8AC3E}">
        <p14:creationId xmlns:p14="http://schemas.microsoft.com/office/powerpoint/2010/main" val="3055214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C96C6-110A-4BF2-935A-66061D21B0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5BDECC-2D74-4C75-9D43-2921766AF8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A452A9-20F5-4D2A-8050-753E517EB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8D7F89-ED16-46DC-A4B6-29E616141F86}"/>
              </a:ext>
            </a:extLst>
          </p:cNvPr>
          <p:cNvSpPr>
            <a:spLocks noGrp="1"/>
          </p:cNvSpPr>
          <p:nvPr>
            <p:ph type="dt" sz="half" idx="10"/>
          </p:nvPr>
        </p:nvSpPr>
        <p:spPr/>
        <p:txBody>
          <a:bodyPr/>
          <a:lstStyle/>
          <a:p>
            <a:fld id="{85EBF1B8-2AC5-4510-8370-42534C28F369}" type="datetimeFigureOut">
              <a:rPr lang="en-US" smtClean="0"/>
              <a:t>8/28/2023</a:t>
            </a:fld>
            <a:endParaRPr lang="en-US"/>
          </a:p>
        </p:txBody>
      </p:sp>
      <p:sp>
        <p:nvSpPr>
          <p:cNvPr id="6" name="Footer Placeholder 5">
            <a:extLst>
              <a:ext uri="{FF2B5EF4-FFF2-40B4-BE49-F238E27FC236}">
                <a16:creationId xmlns:a16="http://schemas.microsoft.com/office/drawing/2014/main" id="{6B5FAC9D-281C-4ECB-8682-7BAF015BA4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FB2E36-AE0B-464C-9406-E6B712C0CDE3}"/>
              </a:ext>
            </a:extLst>
          </p:cNvPr>
          <p:cNvSpPr>
            <a:spLocks noGrp="1"/>
          </p:cNvSpPr>
          <p:nvPr>
            <p:ph type="sldNum" sz="quarter" idx="12"/>
          </p:nvPr>
        </p:nvSpPr>
        <p:spPr/>
        <p:txBody>
          <a:bodyPr/>
          <a:lstStyle/>
          <a:p>
            <a:fld id="{FCBC74E9-7AC1-4C7E-B327-7D44724AEB5F}" type="slidenum">
              <a:rPr lang="en-US" smtClean="0"/>
              <a:t>‹#›</a:t>
            </a:fld>
            <a:endParaRPr lang="en-US"/>
          </a:p>
        </p:txBody>
      </p:sp>
    </p:spTree>
    <p:extLst>
      <p:ext uri="{BB962C8B-B14F-4D97-AF65-F5344CB8AC3E}">
        <p14:creationId xmlns:p14="http://schemas.microsoft.com/office/powerpoint/2010/main" val="1609336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8B96A-930E-4DBE-8F35-975C2A85D7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2E7833-006D-4686-A3CD-7848E044BE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2C502E-1F4F-4892-B7EC-F0FC2953FA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7E78E1-9686-42E3-9093-246CFFBC3590}"/>
              </a:ext>
            </a:extLst>
          </p:cNvPr>
          <p:cNvSpPr>
            <a:spLocks noGrp="1"/>
          </p:cNvSpPr>
          <p:nvPr>
            <p:ph type="dt" sz="half" idx="10"/>
          </p:nvPr>
        </p:nvSpPr>
        <p:spPr/>
        <p:txBody>
          <a:bodyPr/>
          <a:lstStyle/>
          <a:p>
            <a:fld id="{85EBF1B8-2AC5-4510-8370-42534C28F369}" type="datetimeFigureOut">
              <a:rPr lang="en-US" smtClean="0"/>
              <a:t>8/28/2023</a:t>
            </a:fld>
            <a:endParaRPr lang="en-US"/>
          </a:p>
        </p:txBody>
      </p:sp>
      <p:sp>
        <p:nvSpPr>
          <p:cNvPr id="6" name="Footer Placeholder 5">
            <a:extLst>
              <a:ext uri="{FF2B5EF4-FFF2-40B4-BE49-F238E27FC236}">
                <a16:creationId xmlns:a16="http://schemas.microsoft.com/office/drawing/2014/main" id="{249DBE95-C0C0-4AA0-A3A0-90F8D2C3AD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DAF132-B22E-4A6B-AC7D-B0FCCFA84E16}"/>
              </a:ext>
            </a:extLst>
          </p:cNvPr>
          <p:cNvSpPr>
            <a:spLocks noGrp="1"/>
          </p:cNvSpPr>
          <p:nvPr>
            <p:ph type="sldNum" sz="quarter" idx="12"/>
          </p:nvPr>
        </p:nvSpPr>
        <p:spPr/>
        <p:txBody>
          <a:bodyPr/>
          <a:lstStyle/>
          <a:p>
            <a:fld id="{FCBC74E9-7AC1-4C7E-B327-7D44724AEB5F}" type="slidenum">
              <a:rPr lang="en-US" smtClean="0"/>
              <a:t>‹#›</a:t>
            </a:fld>
            <a:endParaRPr lang="en-US"/>
          </a:p>
        </p:txBody>
      </p:sp>
    </p:spTree>
    <p:extLst>
      <p:ext uri="{BB962C8B-B14F-4D97-AF65-F5344CB8AC3E}">
        <p14:creationId xmlns:p14="http://schemas.microsoft.com/office/powerpoint/2010/main" val="6012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D2C57D-D388-45AC-8F57-CB435561CE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54E968-B011-4A70-BD03-49DC4049BF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0FC63D-24DE-4ED6-AB40-7B0713509D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EBF1B8-2AC5-4510-8370-42534C28F369}" type="datetimeFigureOut">
              <a:rPr lang="en-US" smtClean="0"/>
              <a:t>8/28/2023</a:t>
            </a:fld>
            <a:endParaRPr lang="en-US"/>
          </a:p>
        </p:txBody>
      </p:sp>
      <p:sp>
        <p:nvSpPr>
          <p:cNvPr id="5" name="Footer Placeholder 4">
            <a:extLst>
              <a:ext uri="{FF2B5EF4-FFF2-40B4-BE49-F238E27FC236}">
                <a16:creationId xmlns:a16="http://schemas.microsoft.com/office/drawing/2014/main" id="{1BB97A58-F6AF-419E-8D46-D6868A519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9EC521-D758-4148-9CB1-09F8094B3B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C74E9-7AC1-4C7E-B327-7D44724AEB5F}" type="slidenum">
              <a:rPr lang="en-US" smtClean="0"/>
              <a:t>‹#›</a:t>
            </a:fld>
            <a:endParaRPr lang="en-US"/>
          </a:p>
        </p:txBody>
      </p:sp>
    </p:spTree>
    <p:extLst>
      <p:ext uri="{BB962C8B-B14F-4D97-AF65-F5344CB8AC3E}">
        <p14:creationId xmlns:p14="http://schemas.microsoft.com/office/powerpoint/2010/main" val="3029951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ight Triangle 6">
            <a:extLst>
              <a:ext uri="{FF2B5EF4-FFF2-40B4-BE49-F238E27FC236}">
                <a16:creationId xmlns:a16="http://schemas.microsoft.com/office/drawing/2014/main" id="{E25035D9-632F-4AEB-B3BC-F6A4B2B225FB}"/>
              </a:ext>
            </a:extLst>
          </p:cNvPr>
          <p:cNvSpPr/>
          <p:nvPr/>
        </p:nvSpPr>
        <p:spPr>
          <a:xfrm>
            <a:off x="0" y="1876424"/>
            <a:ext cx="12192000" cy="4981575"/>
          </a:xfrm>
          <a:prstGeom prst="rtTriangle">
            <a:avLst/>
          </a:prstGeom>
          <a:solidFill>
            <a:srgbClr val="252A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0E9EE3-58F8-442C-AED3-C34ABDD6BA26}"/>
              </a:ext>
            </a:extLst>
          </p:cNvPr>
          <p:cNvSpPr>
            <a:spLocks noGrp="1"/>
          </p:cNvSpPr>
          <p:nvPr>
            <p:ph type="ctrTitle"/>
          </p:nvPr>
        </p:nvSpPr>
        <p:spPr>
          <a:xfrm>
            <a:off x="4619626" y="2912819"/>
            <a:ext cx="7248526" cy="700088"/>
          </a:xfrm>
        </p:spPr>
        <p:txBody>
          <a:bodyPr>
            <a:noAutofit/>
          </a:bodyPr>
          <a:lstStyle/>
          <a:p>
            <a:r>
              <a:rPr lang="en-US" sz="4400" b="1" dirty="0">
                <a:solidFill>
                  <a:srgbClr val="252A68"/>
                </a:solidFill>
                <a:latin typeface="Times New Roman" panose="02020603050405020304" pitchFamily="18" charset="0"/>
                <a:cs typeface="Times New Roman" panose="02020603050405020304" pitchFamily="18" charset="0"/>
              </a:rPr>
              <a:t>SPB Project Proposal Form</a:t>
            </a:r>
            <a:r>
              <a:rPr lang="en-US" sz="4400" b="1" dirty="0">
                <a:solidFill>
                  <a:srgbClr val="48C2C5"/>
                </a:solidFill>
                <a:latin typeface="Times New Roman" panose="02020603050405020304" pitchFamily="18" charset="0"/>
                <a:cs typeface="Times New Roman" panose="02020603050405020304" pitchFamily="18" charset="0"/>
              </a:rPr>
              <a:t> </a:t>
            </a:r>
            <a:endParaRPr lang="en-US" sz="4400" b="1" dirty="0">
              <a:solidFill>
                <a:srgbClr val="48C2C5"/>
              </a:solidFill>
              <a:latin typeface="Times New Roman" panose="02020603050405020304" pitchFamily="18" charset="0"/>
              <a:ea typeface="Open Sans"/>
              <a:cs typeface="Times New Roman" panose="02020603050405020304" pitchFamily="18" charset="0"/>
            </a:endParaRPr>
          </a:p>
        </p:txBody>
      </p:sp>
      <p:sp>
        <p:nvSpPr>
          <p:cNvPr id="8" name="TextBox 7">
            <a:extLst>
              <a:ext uri="{FF2B5EF4-FFF2-40B4-BE49-F238E27FC236}">
                <a16:creationId xmlns:a16="http://schemas.microsoft.com/office/drawing/2014/main" id="{5265389D-6344-4BF9-95D1-12DA9A7A9A0B}"/>
              </a:ext>
            </a:extLst>
          </p:cNvPr>
          <p:cNvSpPr txBox="1"/>
          <p:nvPr/>
        </p:nvSpPr>
        <p:spPr>
          <a:xfrm>
            <a:off x="466725" y="5353050"/>
            <a:ext cx="7697561" cy="1415067"/>
          </a:xfrm>
          <a:prstGeom prst="rect">
            <a:avLst/>
          </a:prstGeom>
          <a:noFill/>
        </p:spPr>
        <p:txBody>
          <a:bodyPr wrap="square" rtlCol="0">
            <a:spAutoFit/>
          </a:bodyPr>
          <a:lstStyle/>
          <a:p>
            <a:pPr>
              <a:lnSpc>
                <a:spcPct val="150000"/>
              </a:lnSpc>
            </a:pPr>
            <a:r>
              <a:rPr lang="en-US" b="1" dirty="0">
                <a:solidFill>
                  <a:schemeClr val="bg1"/>
                </a:solidFill>
                <a:latin typeface="Verdana" panose="020B0604030504040204" pitchFamily="34" charset="0"/>
                <a:ea typeface="Verdana" panose="020B0604030504040204" pitchFamily="34" charset="0"/>
                <a:cs typeface="Verdana" panose="020B0604030504040204" pitchFamily="34" charset="0"/>
              </a:rPr>
              <a:t>School Name: </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School Name Here</a:t>
            </a:r>
          </a:p>
          <a:p>
            <a:pPr>
              <a:lnSpc>
                <a:spcPct val="150000"/>
              </a:lnSpc>
            </a:pPr>
            <a:r>
              <a:rPr lang="en-US" b="1" dirty="0">
                <a:solidFill>
                  <a:schemeClr val="bg1"/>
                </a:solidFill>
                <a:latin typeface="Verdana" panose="020B0604030504040204" pitchFamily="34" charset="0"/>
                <a:ea typeface="Verdana" panose="020B0604030504040204" pitchFamily="34" charset="0"/>
                <a:cs typeface="Verdana" panose="020B0604030504040204" pitchFamily="34" charset="0"/>
              </a:rPr>
              <a:t>Presenters: </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Presenter Names</a:t>
            </a:r>
          </a:p>
          <a:p>
            <a:pPr>
              <a:lnSpc>
                <a:spcPct val="150000"/>
              </a:lnSpc>
            </a:pPr>
            <a:endParaRPr lang="en-US" sz="20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10" name="Straight Connector 9">
            <a:extLst>
              <a:ext uri="{FF2B5EF4-FFF2-40B4-BE49-F238E27FC236}">
                <a16:creationId xmlns:a16="http://schemas.microsoft.com/office/drawing/2014/main" id="{F8E3D903-254A-4ECD-89B4-B80DB1C58756}"/>
              </a:ext>
            </a:extLst>
          </p:cNvPr>
          <p:cNvCxnSpPr>
            <a:cxnSpLocks/>
          </p:cNvCxnSpPr>
          <p:nvPr/>
        </p:nvCxnSpPr>
        <p:spPr>
          <a:xfrm>
            <a:off x="4619625" y="2728912"/>
            <a:ext cx="7248526" cy="0"/>
          </a:xfrm>
          <a:prstGeom prst="line">
            <a:avLst/>
          </a:prstGeom>
          <a:ln>
            <a:solidFill>
              <a:srgbClr val="F9B417"/>
            </a:solidFill>
          </a:ln>
        </p:spPr>
        <p:style>
          <a:lnRef idx="1">
            <a:schemeClr val="accent1"/>
          </a:lnRef>
          <a:fillRef idx="0">
            <a:schemeClr val="accent1"/>
          </a:fillRef>
          <a:effectRef idx="0">
            <a:schemeClr val="accent1"/>
          </a:effectRef>
          <a:fontRef idx="minor">
            <a:schemeClr val="tx1"/>
          </a:fontRef>
        </p:style>
      </p:cxnSp>
      <p:pic>
        <p:nvPicPr>
          <p:cNvPr id="3" name="Picture 3" descr="A black background with blue text&#10;&#10;Description automatically generated">
            <a:extLst>
              <a:ext uri="{FF2B5EF4-FFF2-40B4-BE49-F238E27FC236}">
                <a16:creationId xmlns:a16="http://schemas.microsoft.com/office/drawing/2014/main" id="{9110DD14-7FC1-9B9E-B2A6-C6B388DDC248}"/>
              </a:ext>
            </a:extLst>
          </p:cNvPr>
          <p:cNvPicPr>
            <a:picLocks noChangeAspect="1"/>
          </p:cNvPicPr>
          <p:nvPr/>
        </p:nvPicPr>
        <p:blipFill>
          <a:blip r:embed="rId3"/>
          <a:stretch>
            <a:fillRect/>
          </a:stretch>
        </p:blipFill>
        <p:spPr>
          <a:xfrm>
            <a:off x="6708239" y="1415094"/>
            <a:ext cx="3078018" cy="1345325"/>
          </a:xfrm>
          <a:prstGeom prst="rect">
            <a:avLst/>
          </a:prstGeom>
        </p:spPr>
      </p:pic>
    </p:spTree>
    <p:extLst>
      <p:ext uri="{BB962C8B-B14F-4D97-AF65-F5344CB8AC3E}">
        <p14:creationId xmlns:p14="http://schemas.microsoft.com/office/powerpoint/2010/main" val="1772239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7A6592-F120-49A1-9EAD-6959C3F6863F}"/>
              </a:ext>
            </a:extLst>
          </p:cNvPr>
          <p:cNvSpPr txBox="1"/>
          <p:nvPr/>
        </p:nvSpPr>
        <p:spPr>
          <a:xfrm>
            <a:off x="842249" y="219618"/>
            <a:ext cx="10507497" cy="923330"/>
          </a:xfrm>
          <a:prstGeom prst="rect">
            <a:avLst/>
          </a:prstGeom>
          <a:noFill/>
        </p:spPr>
        <p:txBody>
          <a:bodyPr wrap="square" lIns="91440" tIns="45720" rIns="91440" bIns="45720" rtlCol="0" anchor="t">
            <a:spAutoFit/>
          </a:bodyPr>
          <a:lstStyle/>
          <a:p>
            <a:r>
              <a:rPr lang="en-US" sz="5400" b="1" cap="none" spc="0" dirty="0">
                <a:ln w="12700" cmpd="sng">
                  <a:noFill/>
                  <a:prstDash val="solid"/>
                </a:ln>
                <a:solidFill>
                  <a:srgbClr val="252A68"/>
                </a:solidFill>
                <a:effectLst/>
                <a:latin typeface="Times New Roman" panose="02020603050405020304" pitchFamily="18" charset="0"/>
                <a:cs typeface="Times New Roman" panose="02020603050405020304" pitchFamily="18" charset="0"/>
              </a:rPr>
              <a:t>Tell Us About Your Project!</a:t>
            </a:r>
          </a:p>
        </p:txBody>
      </p:sp>
      <p:sp>
        <p:nvSpPr>
          <p:cNvPr id="6" name="TextBox 5">
            <a:extLst>
              <a:ext uri="{FF2B5EF4-FFF2-40B4-BE49-F238E27FC236}">
                <a16:creationId xmlns:a16="http://schemas.microsoft.com/office/drawing/2014/main" id="{9A0C7E43-D8DC-4F3B-A76F-7F200F104D0F}"/>
              </a:ext>
            </a:extLst>
          </p:cNvPr>
          <p:cNvSpPr txBox="1"/>
          <p:nvPr/>
        </p:nvSpPr>
        <p:spPr>
          <a:xfrm>
            <a:off x="842249" y="1591898"/>
            <a:ext cx="5471465" cy="4093428"/>
          </a:xfrm>
          <a:prstGeom prst="rect">
            <a:avLst/>
          </a:prstGeom>
          <a:noFill/>
        </p:spPr>
        <p:txBody>
          <a:bodyPr wrap="square" lIns="91440" tIns="45720" rIns="91440" bIns="45720" rtlCol="0" anchor="t">
            <a:spAutoFit/>
          </a:bodyPr>
          <a:lstStyle/>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Project Title:</a:t>
            </a: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What is it?  </a:t>
            </a: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Where will it be located? </a:t>
            </a:r>
          </a:p>
          <a:p>
            <a:endParaRPr lang="en-US" sz="2000" b="1" dirty="0">
              <a:solidFill>
                <a:srgbClr val="003366"/>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003366"/>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003366"/>
              </a:solidFill>
              <a:latin typeface="Verdana" panose="020B0604030504040204" pitchFamily="34" charset="0"/>
              <a:ea typeface="Verdana" panose="020B0604030504040204" pitchFamily="34" charset="0"/>
              <a:cs typeface="Verdana" panose="020B0604030504040204" pitchFamily="34" charset="0"/>
            </a:endParaRPr>
          </a:p>
        </p:txBody>
      </p:sp>
      <p:cxnSp>
        <p:nvCxnSpPr>
          <p:cNvPr id="7" name="Straight Connector 6">
            <a:extLst>
              <a:ext uri="{FF2B5EF4-FFF2-40B4-BE49-F238E27FC236}">
                <a16:creationId xmlns:a16="http://schemas.microsoft.com/office/drawing/2014/main" id="{62472A2E-861D-49B6-BFED-B41683A257D3}"/>
              </a:ext>
            </a:extLst>
          </p:cNvPr>
          <p:cNvCxnSpPr>
            <a:cxnSpLocks/>
          </p:cNvCxnSpPr>
          <p:nvPr/>
        </p:nvCxnSpPr>
        <p:spPr>
          <a:xfrm flipV="1">
            <a:off x="842249" y="1127111"/>
            <a:ext cx="10507497" cy="31674"/>
          </a:xfrm>
          <a:prstGeom prst="line">
            <a:avLst/>
          </a:prstGeom>
          <a:ln>
            <a:solidFill>
              <a:srgbClr val="F9B417"/>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8168051-328E-D3DA-CE9A-B811C5D8BAB6}"/>
              </a:ext>
            </a:extLst>
          </p:cNvPr>
          <p:cNvSpPr/>
          <p:nvPr/>
        </p:nvSpPr>
        <p:spPr>
          <a:xfrm>
            <a:off x="6988629" y="1591898"/>
            <a:ext cx="4361116" cy="4138991"/>
          </a:xfrm>
          <a:prstGeom prst="rect">
            <a:avLst/>
          </a:prstGeom>
          <a:solidFill>
            <a:schemeClr val="bg2"/>
          </a:solidFill>
          <a:ln w="38100">
            <a:solidFill>
              <a:schemeClr val="bg1"/>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0003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62472A2E-861D-49B6-BFED-B41683A257D3}"/>
              </a:ext>
            </a:extLst>
          </p:cNvPr>
          <p:cNvCxnSpPr>
            <a:cxnSpLocks/>
          </p:cNvCxnSpPr>
          <p:nvPr/>
        </p:nvCxnSpPr>
        <p:spPr>
          <a:xfrm flipV="1">
            <a:off x="842249" y="1127111"/>
            <a:ext cx="10507497" cy="31674"/>
          </a:xfrm>
          <a:prstGeom prst="line">
            <a:avLst/>
          </a:prstGeom>
          <a:ln>
            <a:solidFill>
              <a:srgbClr val="F9B417"/>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B24961BD-7B29-167C-259F-1CD5BAAD3FE0}"/>
              </a:ext>
            </a:extLst>
          </p:cNvPr>
          <p:cNvSpPr txBox="1"/>
          <p:nvPr/>
        </p:nvSpPr>
        <p:spPr>
          <a:xfrm>
            <a:off x="842248" y="235455"/>
            <a:ext cx="10507497" cy="923330"/>
          </a:xfrm>
          <a:prstGeom prst="rect">
            <a:avLst/>
          </a:prstGeom>
          <a:noFill/>
        </p:spPr>
        <p:txBody>
          <a:bodyPr wrap="square" lIns="91440" tIns="45720" rIns="91440" bIns="45720" rtlCol="0" anchor="t">
            <a:spAutoFit/>
          </a:bodyPr>
          <a:lstStyle/>
          <a:p>
            <a:r>
              <a:rPr lang="en-US" sz="5400" b="1" cap="none" spc="0" dirty="0">
                <a:ln w="12700" cmpd="sng">
                  <a:noFill/>
                  <a:prstDash val="solid"/>
                </a:ln>
                <a:solidFill>
                  <a:srgbClr val="252A68"/>
                </a:solidFill>
                <a:effectLst/>
                <a:latin typeface="Times New Roman" panose="02020603050405020304" pitchFamily="18" charset="0"/>
                <a:cs typeface="Times New Roman" panose="02020603050405020304" pitchFamily="18" charset="0"/>
              </a:rPr>
              <a:t>Project Photos</a:t>
            </a:r>
          </a:p>
        </p:txBody>
      </p:sp>
      <p:sp>
        <p:nvSpPr>
          <p:cNvPr id="11" name="Rectangle 10">
            <a:extLst>
              <a:ext uri="{FF2B5EF4-FFF2-40B4-BE49-F238E27FC236}">
                <a16:creationId xmlns:a16="http://schemas.microsoft.com/office/drawing/2014/main" id="{6C524710-0701-17C6-10C3-2D97B0FC6A3D}"/>
              </a:ext>
            </a:extLst>
          </p:cNvPr>
          <p:cNvSpPr/>
          <p:nvPr/>
        </p:nvSpPr>
        <p:spPr>
          <a:xfrm>
            <a:off x="842256" y="1591896"/>
            <a:ext cx="3348744" cy="2261645"/>
          </a:xfrm>
          <a:prstGeom prst="rect">
            <a:avLst/>
          </a:prstGeom>
          <a:solidFill>
            <a:schemeClr val="bg2"/>
          </a:solidFill>
          <a:ln w="38100">
            <a:solidFill>
              <a:schemeClr val="bg1"/>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C499888-0D74-4F32-CC3E-D3A61E4732D0}"/>
              </a:ext>
            </a:extLst>
          </p:cNvPr>
          <p:cNvSpPr/>
          <p:nvPr/>
        </p:nvSpPr>
        <p:spPr>
          <a:xfrm>
            <a:off x="8001000" y="1591895"/>
            <a:ext cx="3348744" cy="2261645"/>
          </a:xfrm>
          <a:prstGeom prst="rect">
            <a:avLst/>
          </a:prstGeom>
          <a:solidFill>
            <a:schemeClr val="bg2"/>
          </a:solidFill>
          <a:ln w="38100">
            <a:solidFill>
              <a:schemeClr val="bg1"/>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1AE8EB8-B1B5-A07A-8549-535DA3151F73}"/>
              </a:ext>
            </a:extLst>
          </p:cNvPr>
          <p:cNvSpPr/>
          <p:nvPr/>
        </p:nvSpPr>
        <p:spPr>
          <a:xfrm>
            <a:off x="4421624" y="1591896"/>
            <a:ext cx="3348744" cy="2261645"/>
          </a:xfrm>
          <a:prstGeom prst="rect">
            <a:avLst/>
          </a:prstGeom>
          <a:solidFill>
            <a:schemeClr val="bg2"/>
          </a:solidFill>
          <a:ln w="38100">
            <a:solidFill>
              <a:schemeClr val="bg1"/>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60C554E-5845-7710-045F-87C68AC60A0E}"/>
              </a:ext>
            </a:extLst>
          </p:cNvPr>
          <p:cNvSpPr/>
          <p:nvPr/>
        </p:nvSpPr>
        <p:spPr>
          <a:xfrm>
            <a:off x="842256" y="4135281"/>
            <a:ext cx="3348744" cy="2261645"/>
          </a:xfrm>
          <a:prstGeom prst="rect">
            <a:avLst/>
          </a:prstGeom>
          <a:solidFill>
            <a:schemeClr val="bg2"/>
          </a:solidFill>
          <a:ln w="38100">
            <a:solidFill>
              <a:schemeClr val="bg1"/>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6D8404D-FFB6-8AB9-395E-94641313B75E}"/>
              </a:ext>
            </a:extLst>
          </p:cNvPr>
          <p:cNvSpPr/>
          <p:nvPr/>
        </p:nvSpPr>
        <p:spPr>
          <a:xfrm>
            <a:off x="8001000" y="4135280"/>
            <a:ext cx="3348744" cy="2261645"/>
          </a:xfrm>
          <a:prstGeom prst="rect">
            <a:avLst/>
          </a:prstGeom>
          <a:solidFill>
            <a:schemeClr val="bg2"/>
          </a:solidFill>
          <a:ln w="38100">
            <a:solidFill>
              <a:schemeClr val="bg1"/>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77D75F5-2CBB-FC2E-31E5-783A5829346C}"/>
              </a:ext>
            </a:extLst>
          </p:cNvPr>
          <p:cNvSpPr/>
          <p:nvPr/>
        </p:nvSpPr>
        <p:spPr>
          <a:xfrm>
            <a:off x="4421624" y="4135281"/>
            <a:ext cx="3348744" cy="2261645"/>
          </a:xfrm>
          <a:prstGeom prst="rect">
            <a:avLst/>
          </a:prstGeom>
          <a:solidFill>
            <a:schemeClr val="bg2"/>
          </a:solidFill>
          <a:ln w="38100">
            <a:solidFill>
              <a:schemeClr val="bg1"/>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1483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0A0BE91-61C9-444A-887A-6295D82F473F}"/>
              </a:ext>
            </a:extLst>
          </p:cNvPr>
          <p:cNvCxnSpPr>
            <a:cxnSpLocks/>
          </p:cNvCxnSpPr>
          <p:nvPr/>
        </p:nvCxnSpPr>
        <p:spPr>
          <a:xfrm flipV="1">
            <a:off x="842249" y="1127111"/>
            <a:ext cx="10507497" cy="31674"/>
          </a:xfrm>
          <a:prstGeom prst="line">
            <a:avLst/>
          </a:prstGeom>
          <a:ln>
            <a:solidFill>
              <a:srgbClr val="F9B417"/>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48A3343E-1F10-4F8A-A2E5-7A08DBC439D1}"/>
              </a:ext>
            </a:extLst>
          </p:cNvPr>
          <p:cNvSpPr txBox="1"/>
          <p:nvPr/>
        </p:nvSpPr>
        <p:spPr>
          <a:xfrm>
            <a:off x="842248" y="1575905"/>
            <a:ext cx="10507497" cy="1938992"/>
          </a:xfrm>
          <a:prstGeom prst="rect">
            <a:avLst/>
          </a:prstGeom>
          <a:noFill/>
        </p:spPr>
        <p:txBody>
          <a:bodyPr wrap="square" lIns="91440" tIns="45720" rIns="91440" bIns="45720" rtlCol="0" anchor="t">
            <a:spAutoFit/>
          </a:bodyPr>
          <a:lstStyle/>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How many ideas inspired this project? </a:t>
            </a: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How will this project improve your school?</a:t>
            </a:r>
            <a:endParaRPr lang="en-US" sz="2000" b="1" dirty="0">
              <a:solidFill>
                <a:srgbClr val="48C2C5"/>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extBox 1">
            <a:extLst>
              <a:ext uri="{FF2B5EF4-FFF2-40B4-BE49-F238E27FC236}">
                <a16:creationId xmlns:a16="http://schemas.microsoft.com/office/drawing/2014/main" id="{2CCE6D8A-6A12-B42A-C173-D3C518F54231}"/>
              </a:ext>
            </a:extLst>
          </p:cNvPr>
          <p:cNvSpPr txBox="1"/>
          <p:nvPr/>
        </p:nvSpPr>
        <p:spPr>
          <a:xfrm>
            <a:off x="842248" y="235455"/>
            <a:ext cx="10507497" cy="923330"/>
          </a:xfrm>
          <a:prstGeom prst="rect">
            <a:avLst/>
          </a:prstGeom>
          <a:noFill/>
        </p:spPr>
        <p:txBody>
          <a:bodyPr wrap="square" lIns="91440" tIns="45720" rIns="91440" bIns="45720" rtlCol="0" anchor="t">
            <a:spAutoFit/>
          </a:bodyPr>
          <a:lstStyle/>
          <a:p>
            <a:r>
              <a:rPr lang="en-US" sz="5400" b="1" cap="none" spc="0" dirty="0">
                <a:ln w="12700" cmpd="sng">
                  <a:noFill/>
                  <a:prstDash val="solid"/>
                </a:ln>
                <a:solidFill>
                  <a:srgbClr val="252A68"/>
                </a:solidFill>
                <a:effectLst/>
                <a:latin typeface="Times New Roman" panose="02020603050405020304" pitchFamily="18" charset="0"/>
                <a:cs typeface="Times New Roman" panose="02020603050405020304" pitchFamily="18" charset="0"/>
              </a:rPr>
              <a:t>Why is your project needed?</a:t>
            </a:r>
          </a:p>
        </p:txBody>
      </p:sp>
    </p:spTree>
    <p:extLst>
      <p:ext uri="{BB962C8B-B14F-4D97-AF65-F5344CB8AC3E}">
        <p14:creationId xmlns:p14="http://schemas.microsoft.com/office/powerpoint/2010/main" val="3149470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0A0BE91-61C9-444A-887A-6295D82F473F}"/>
              </a:ext>
            </a:extLst>
          </p:cNvPr>
          <p:cNvCxnSpPr>
            <a:cxnSpLocks/>
          </p:cNvCxnSpPr>
          <p:nvPr/>
        </p:nvCxnSpPr>
        <p:spPr>
          <a:xfrm flipV="1">
            <a:off x="842249" y="1127111"/>
            <a:ext cx="10507497" cy="31674"/>
          </a:xfrm>
          <a:prstGeom prst="line">
            <a:avLst/>
          </a:prstGeom>
          <a:ln>
            <a:solidFill>
              <a:srgbClr val="F9B417"/>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48A3343E-1F10-4F8A-A2E5-7A08DBC439D1}"/>
              </a:ext>
            </a:extLst>
          </p:cNvPr>
          <p:cNvSpPr txBox="1"/>
          <p:nvPr/>
        </p:nvSpPr>
        <p:spPr>
          <a:xfrm>
            <a:off x="842249" y="1690062"/>
            <a:ext cx="10507497" cy="3170099"/>
          </a:xfrm>
          <a:prstGeom prst="rect">
            <a:avLst/>
          </a:prstGeom>
          <a:noFill/>
        </p:spPr>
        <p:txBody>
          <a:bodyPr wrap="square" lIns="91440" tIns="45720" rIns="91440" bIns="45720" rtlCol="0" anchor="t">
            <a:spAutoFit/>
          </a:bodyPr>
          <a:lstStyle/>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Which vendor(s) do you recommended for your project? </a:t>
            </a: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Is this vendor approved by the district? </a:t>
            </a: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What is the estimated total cost of your project? </a:t>
            </a: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Is installation included (if needed)?</a:t>
            </a:r>
            <a:endParaRPr lang="en-US" sz="2000" b="1" dirty="0">
              <a:solidFill>
                <a:srgbClr val="48C2C5"/>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extBox 1">
            <a:extLst>
              <a:ext uri="{FF2B5EF4-FFF2-40B4-BE49-F238E27FC236}">
                <a16:creationId xmlns:a16="http://schemas.microsoft.com/office/drawing/2014/main" id="{8DC393F6-A43F-0CF4-C091-E73BABFF6A96}"/>
              </a:ext>
            </a:extLst>
          </p:cNvPr>
          <p:cNvSpPr txBox="1"/>
          <p:nvPr/>
        </p:nvSpPr>
        <p:spPr>
          <a:xfrm>
            <a:off x="842249" y="203781"/>
            <a:ext cx="10507497" cy="923330"/>
          </a:xfrm>
          <a:prstGeom prst="rect">
            <a:avLst/>
          </a:prstGeom>
          <a:noFill/>
        </p:spPr>
        <p:txBody>
          <a:bodyPr wrap="square" lIns="91440" tIns="45720" rIns="91440" bIns="45720" rtlCol="0" anchor="t">
            <a:spAutoFit/>
          </a:bodyPr>
          <a:lstStyle/>
          <a:p>
            <a:r>
              <a:rPr lang="en-US" sz="5400" b="1" cap="none" spc="0" dirty="0">
                <a:ln w="12700" cmpd="sng">
                  <a:noFill/>
                  <a:prstDash val="solid"/>
                </a:ln>
                <a:solidFill>
                  <a:srgbClr val="252A68"/>
                </a:solidFill>
                <a:effectLst/>
                <a:latin typeface="Times New Roman" panose="02020603050405020304" pitchFamily="18" charset="0"/>
                <a:cs typeface="Times New Roman" panose="02020603050405020304" pitchFamily="18" charset="0"/>
              </a:rPr>
              <a:t>How much wil</a:t>
            </a:r>
            <a:r>
              <a:rPr lang="en-US" sz="5400" b="1" dirty="0">
                <a:ln w="12700" cmpd="sng">
                  <a:noFill/>
                  <a:prstDash val="solid"/>
                </a:ln>
                <a:solidFill>
                  <a:srgbClr val="252A68"/>
                </a:solidFill>
                <a:latin typeface="Times New Roman" panose="02020603050405020304" pitchFamily="18" charset="0"/>
                <a:cs typeface="Times New Roman" panose="02020603050405020304" pitchFamily="18" charset="0"/>
              </a:rPr>
              <a:t>l your project cost?</a:t>
            </a:r>
            <a:endParaRPr lang="en-US" sz="5400" b="1" cap="none" spc="0" dirty="0">
              <a:ln w="12700" cmpd="sng">
                <a:noFill/>
                <a:prstDash val="solid"/>
              </a:ln>
              <a:solidFill>
                <a:srgbClr val="252A68"/>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262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62472A2E-861D-49B6-BFED-B41683A257D3}"/>
              </a:ext>
            </a:extLst>
          </p:cNvPr>
          <p:cNvCxnSpPr>
            <a:cxnSpLocks/>
          </p:cNvCxnSpPr>
          <p:nvPr/>
        </p:nvCxnSpPr>
        <p:spPr>
          <a:xfrm flipV="1">
            <a:off x="842249" y="1127111"/>
            <a:ext cx="10507497" cy="31674"/>
          </a:xfrm>
          <a:prstGeom prst="line">
            <a:avLst/>
          </a:prstGeom>
          <a:ln>
            <a:solidFill>
              <a:srgbClr val="F9B417"/>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6E0D7F8F-63EE-2839-A8B5-0D00548B707D}"/>
              </a:ext>
            </a:extLst>
          </p:cNvPr>
          <p:cNvSpPr txBox="1"/>
          <p:nvPr/>
        </p:nvSpPr>
        <p:spPr>
          <a:xfrm>
            <a:off x="842249" y="203781"/>
            <a:ext cx="10507497" cy="923330"/>
          </a:xfrm>
          <a:prstGeom prst="rect">
            <a:avLst/>
          </a:prstGeom>
          <a:noFill/>
        </p:spPr>
        <p:txBody>
          <a:bodyPr wrap="square" lIns="91440" tIns="45720" rIns="91440" bIns="45720" rtlCol="0" anchor="t">
            <a:spAutoFit/>
          </a:bodyPr>
          <a:lstStyle/>
          <a:p>
            <a:r>
              <a:rPr lang="en-US" sz="5400" b="1" cap="none" spc="0" dirty="0">
                <a:ln w="12700" cmpd="sng">
                  <a:noFill/>
                  <a:prstDash val="solid"/>
                </a:ln>
                <a:solidFill>
                  <a:srgbClr val="252A68"/>
                </a:solidFill>
                <a:effectLst/>
                <a:latin typeface="Times New Roman" panose="02020603050405020304" pitchFamily="18" charset="0"/>
                <a:cs typeface="Times New Roman" panose="02020603050405020304" pitchFamily="18" charset="0"/>
              </a:rPr>
              <a:t>Project Quotes</a:t>
            </a:r>
          </a:p>
        </p:txBody>
      </p:sp>
      <p:sp>
        <p:nvSpPr>
          <p:cNvPr id="6" name="Rectangle 5">
            <a:extLst>
              <a:ext uri="{FF2B5EF4-FFF2-40B4-BE49-F238E27FC236}">
                <a16:creationId xmlns:a16="http://schemas.microsoft.com/office/drawing/2014/main" id="{174FAB4D-02A6-14E5-27C4-653BD774134B}"/>
              </a:ext>
            </a:extLst>
          </p:cNvPr>
          <p:cNvSpPr/>
          <p:nvPr/>
        </p:nvSpPr>
        <p:spPr>
          <a:xfrm>
            <a:off x="842256" y="1591896"/>
            <a:ext cx="3348744" cy="4483316"/>
          </a:xfrm>
          <a:prstGeom prst="rect">
            <a:avLst/>
          </a:prstGeom>
          <a:solidFill>
            <a:schemeClr val="bg1"/>
          </a:solidFill>
          <a:ln w="38100">
            <a:solidFill>
              <a:srgbClr val="F9B417"/>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A2E1A0C-8840-4B51-B355-B73C465C054D}"/>
              </a:ext>
            </a:extLst>
          </p:cNvPr>
          <p:cNvSpPr txBox="1"/>
          <p:nvPr/>
        </p:nvSpPr>
        <p:spPr>
          <a:xfrm>
            <a:off x="1078347" y="1956117"/>
            <a:ext cx="2894940" cy="3231654"/>
          </a:xfrm>
          <a:prstGeom prst="rect">
            <a:avLst/>
          </a:prstGeom>
          <a:noFill/>
          <a:ln>
            <a:noFill/>
          </a:ln>
        </p:spPr>
        <p:txBody>
          <a:bodyPr wrap="square" rtlCol="0">
            <a:spAutoFit/>
          </a:bodyPr>
          <a:lstStyle/>
          <a:p>
            <a:pPr algn="ctr"/>
            <a:r>
              <a:rPr lang="en-US" sz="2400" b="1" dirty="0">
                <a:solidFill>
                  <a:srgbClr val="252A68"/>
                </a:solidFill>
                <a:latin typeface="Verdana" panose="020B0604030504040204" pitchFamily="34" charset="0"/>
                <a:ea typeface="Verdana" panose="020B0604030504040204" pitchFamily="34" charset="0"/>
                <a:cs typeface="Verdana" panose="020B0604030504040204" pitchFamily="34" charset="0"/>
              </a:rPr>
              <a:t>QUOTE 1</a:t>
            </a:r>
          </a:p>
          <a:p>
            <a:pPr algn="ctr"/>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rPr>
              <a:t>Vendor Name: </a:t>
            </a:r>
          </a:p>
          <a:p>
            <a:r>
              <a:rPr lang="en-US" sz="1600" dirty="0">
                <a:solidFill>
                  <a:srgbClr val="252A68"/>
                </a:solidFill>
                <a:latin typeface="Verdana" panose="020B0604030504040204" pitchFamily="34" charset="0"/>
                <a:ea typeface="Verdana" panose="020B0604030504040204" pitchFamily="34" charset="0"/>
                <a:cs typeface="Verdana" panose="020B0604030504040204" pitchFamily="34" charset="0"/>
              </a:rPr>
              <a:t>Vendor Name</a:t>
            </a: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rPr>
              <a:t>District Approved?</a:t>
            </a:r>
          </a:p>
          <a:p>
            <a:r>
              <a:rPr lang="en-US" sz="1600" dirty="0">
                <a:solidFill>
                  <a:srgbClr val="252A68"/>
                </a:solidFill>
                <a:latin typeface="Verdana" panose="020B0604030504040204" pitchFamily="34" charset="0"/>
                <a:ea typeface="Verdana" panose="020B0604030504040204" pitchFamily="34" charset="0"/>
                <a:cs typeface="Verdana" panose="020B0604030504040204" pitchFamily="34" charset="0"/>
              </a:rPr>
              <a:t>Yes / No</a:t>
            </a: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rPr>
              <a:t>Cost Estimate: </a:t>
            </a:r>
          </a:p>
          <a:p>
            <a:r>
              <a:rPr lang="en-US" sz="1600" dirty="0">
                <a:solidFill>
                  <a:srgbClr val="252A68"/>
                </a:solidFill>
                <a:latin typeface="Verdana" panose="020B0604030504040204" pitchFamily="34" charset="0"/>
                <a:ea typeface="Verdana" panose="020B0604030504040204" pitchFamily="34" charset="0"/>
                <a:cs typeface="Verdana" panose="020B0604030504040204" pitchFamily="34" charset="0"/>
              </a:rPr>
              <a:t>$</a:t>
            </a:r>
            <a:r>
              <a:rPr lang="en-US" sz="1600" dirty="0" err="1">
                <a:solidFill>
                  <a:srgbClr val="252A68"/>
                </a:solidFill>
                <a:latin typeface="Verdana" panose="020B0604030504040204" pitchFamily="34" charset="0"/>
                <a:ea typeface="Verdana" panose="020B0604030504040204" pitchFamily="34" charset="0"/>
                <a:cs typeface="Verdana" panose="020B0604030504040204" pitchFamily="34" charset="0"/>
              </a:rPr>
              <a:t>xx,xxx</a:t>
            </a:r>
            <a:endParaRPr lang="en-US"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Rectangle 10">
            <a:extLst>
              <a:ext uri="{FF2B5EF4-FFF2-40B4-BE49-F238E27FC236}">
                <a16:creationId xmlns:a16="http://schemas.microsoft.com/office/drawing/2014/main" id="{E1752AFB-9E8D-D11A-0F29-2AE1E94745EF}"/>
              </a:ext>
            </a:extLst>
          </p:cNvPr>
          <p:cNvSpPr/>
          <p:nvPr/>
        </p:nvSpPr>
        <p:spPr>
          <a:xfrm>
            <a:off x="4421628" y="1591896"/>
            <a:ext cx="3348744" cy="4483316"/>
          </a:xfrm>
          <a:prstGeom prst="rect">
            <a:avLst/>
          </a:prstGeom>
          <a:solidFill>
            <a:schemeClr val="bg1"/>
          </a:solidFill>
          <a:ln w="38100">
            <a:solidFill>
              <a:srgbClr val="F9B417"/>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F07594A9-2749-6223-3BF6-5483B294080A}"/>
              </a:ext>
            </a:extLst>
          </p:cNvPr>
          <p:cNvSpPr txBox="1"/>
          <p:nvPr/>
        </p:nvSpPr>
        <p:spPr>
          <a:xfrm>
            <a:off x="4657719" y="1956117"/>
            <a:ext cx="2894940" cy="3231654"/>
          </a:xfrm>
          <a:prstGeom prst="rect">
            <a:avLst/>
          </a:prstGeom>
          <a:noFill/>
          <a:ln>
            <a:noFill/>
          </a:ln>
        </p:spPr>
        <p:txBody>
          <a:bodyPr wrap="square" rtlCol="0">
            <a:spAutoFit/>
          </a:bodyPr>
          <a:lstStyle/>
          <a:p>
            <a:pPr algn="ctr"/>
            <a:r>
              <a:rPr lang="en-US" sz="2400" b="1" dirty="0">
                <a:solidFill>
                  <a:srgbClr val="252A68"/>
                </a:solidFill>
                <a:latin typeface="Verdana" panose="020B0604030504040204" pitchFamily="34" charset="0"/>
                <a:ea typeface="Verdana" panose="020B0604030504040204" pitchFamily="34" charset="0"/>
                <a:cs typeface="Verdana" panose="020B0604030504040204" pitchFamily="34" charset="0"/>
              </a:rPr>
              <a:t>QUOTE 3</a:t>
            </a:r>
          </a:p>
          <a:p>
            <a:pPr algn="ctr"/>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rPr>
              <a:t>Vendor Name: </a:t>
            </a:r>
          </a:p>
          <a:p>
            <a:r>
              <a:rPr lang="en-US" sz="1600" dirty="0">
                <a:solidFill>
                  <a:srgbClr val="252A68"/>
                </a:solidFill>
                <a:latin typeface="Verdana" panose="020B0604030504040204" pitchFamily="34" charset="0"/>
                <a:ea typeface="Verdana" panose="020B0604030504040204" pitchFamily="34" charset="0"/>
                <a:cs typeface="Verdana" panose="020B0604030504040204" pitchFamily="34" charset="0"/>
              </a:rPr>
              <a:t>Vendor Name</a:t>
            </a: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rPr>
              <a:t>District Approved?</a:t>
            </a:r>
          </a:p>
          <a:p>
            <a:r>
              <a:rPr lang="en-US" sz="1600" dirty="0">
                <a:solidFill>
                  <a:srgbClr val="252A68"/>
                </a:solidFill>
                <a:latin typeface="Verdana" panose="020B0604030504040204" pitchFamily="34" charset="0"/>
                <a:ea typeface="Verdana" panose="020B0604030504040204" pitchFamily="34" charset="0"/>
                <a:cs typeface="Verdana" panose="020B0604030504040204" pitchFamily="34" charset="0"/>
              </a:rPr>
              <a:t>Yes / No</a:t>
            </a: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rPr>
              <a:t>Cost Estimate: </a:t>
            </a:r>
          </a:p>
          <a:p>
            <a:r>
              <a:rPr lang="en-US" sz="1600" dirty="0">
                <a:solidFill>
                  <a:srgbClr val="252A68"/>
                </a:solidFill>
                <a:latin typeface="Verdana" panose="020B0604030504040204" pitchFamily="34" charset="0"/>
                <a:ea typeface="Verdana" panose="020B0604030504040204" pitchFamily="34" charset="0"/>
                <a:cs typeface="Verdana" panose="020B0604030504040204" pitchFamily="34" charset="0"/>
              </a:rPr>
              <a:t>$</a:t>
            </a:r>
            <a:r>
              <a:rPr lang="en-US" sz="1600" dirty="0" err="1">
                <a:solidFill>
                  <a:srgbClr val="252A68"/>
                </a:solidFill>
                <a:latin typeface="Verdana" panose="020B0604030504040204" pitchFamily="34" charset="0"/>
                <a:ea typeface="Verdana" panose="020B0604030504040204" pitchFamily="34" charset="0"/>
                <a:cs typeface="Verdana" panose="020B0604030504040204" pitchFamily="34" charset="0"/>
              </a:rPr>
              <a:t>xx,xxx</a:t>
            </a:r>
            <a:endParaRPr lang="en-US"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p:txBody>
      </p:sp>
      <p:sp>
        <p:nvSpPr>
          <p:cNvPr id="17" name="Rectangle 16">
            <a:extLst>
              <a:ext uri="{FF2B5EF4-FFF2-40B4-BE49-F238E27FC236}">
                <a16:creationId xmlns:a16="http://schemas.microsoft.com/office/drawing/2014/main" id="{653D3317-4B09-59E9-1382-E7A2043D06EE}"/>
              </a:ext>
            </a:extLst>
          </p:cNvPr>
          <p:cNvSpPr/>
          <p:nvPr/>
        </p:nvSpPr>
        <p:spPr>
          <a:xfrm>
            <a:off x="8001000" y="1591896"/>
            <a:ext cx="3348744" cy="4483316"/>
          </a:xfrm>
          <a:prstGeom prst="rect">
            <a:avLst/>
          </a:prstGeom>
          <a:solidFill>
            <a:schemeClr val="bg1"/>
          </a:solidFill>
          <a:ln w="38100">
            <a:solidFill>
              <a:srgbClr val="F9B417"/>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70C7545-6658-5299-A48E-A1F0534E2206}"/>
              </a:ext>
            </a:extLst>
          </p:cNvPr>
          <p:cNvSpPr txBox="1"/>
          <p:nvPr/>
        </p:nvSpPr>
        <p:spPr>
          <a:xfrm>
            <a:off x="8237091" y="1956117"/>
            <a:ext cx="2894940" cy="3231654"/>
          </a:xfrm>
          <a:prstGeom prst="rect">
            <a:avLst/>
          </a:prstGeom>
          <a:noFill/>
          <a:ln>
            <a:noFill/>
          </a:ln>
        </p:spPr>
        <p:txBody>
          <a:bodyPr wrap="square" rtlCol="0">
            <a:spAutoFit/>
          </a:bodyPr>
          <a:lstStyle/>
          <a:p>
            <a:pPr algn="ctr"/>
            <a:r>
              <a:rPr lang="en-US" sz="2400" b="1" dirty="0">
                <a:solidFill>
                  <a:srgbClr val="252A68"/>
                </a:solidFill>
                <a:latin typeface="Verdana" panose="020B0604030504040204" pitchFamily="34" charset="0"/>
                <a:ea typeface="Verdana" panose="020B0604030504040204" pitchFamily="34" charset="0"/>
                <a:cs typeface="Verdana" panose="020B0604030504040204" pitchFamily="34" charset="0"/>
              </a:rPr>
              <a:t>QUOTE 3</a:t>
            </a:r>
          </a:p>
          <a:p>
            <a:pPr algn="ctr"/>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rPr>
              <a:t>Vendor Name: </a:t>
            </a:r>
          </a:p>
          <a:p>
            <a:r>
              <a:rPr lang="en-US" sz="1600" dirty="0">
                <a:solidFill>
                  <a:srgbClr val="252A68"/>
                </a:solidFill>
                <a:latin typeface="Verdana" panose="020B0604030504040204" pitchFamily="34" charset="0"/>
                <a:ea typeface="Verdana" panose="020B0604030504040204" pitchFamily="34" charset="0"/>
                <a:cs typeface="Verdana" panose="020B0604030504040204" pitchFamily="34" charset="0"/>
              </a:rPr>
              <a:t>Vendor Name</a:t>
            </a: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rPr>
              <a:t>District Approved?</a:t>
            </a:r>
          </a:p>
          <a:p>
            <a:r>
              <a:rPr lang="en-US" sz="1600" dirty="0">
                <a:solidFill>
                  <a:srgbClr val="252A68"/>
                </a:solidFill>
                <a:latin typeface="Verdana" panose="020B0604030504040204" pitchFamily="34" charset="0"/>
                <a:ea typeface="Verdana" panose="020B0604030504040204" pitchFamily="34" charset="0"/>
                <a:cs typeface="Verdana" panose="020B0604030504040204" pitchFamily="34" charset="0"/>
              </a:rPr>
              <a:t>Yes / No</a:t>
            </a: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1600" b="1" dirty="0">
                <a:solidFill>
                  <a:srgbClr val="252A68"/>
                </a:solidFill>
                <a:latin typeface="Verdana" panose="020B0604030504040204" pitchFamily="34" charset="0"/>
                <a:ea typeface="Verdana" panose="020B0604030504040204" pitchFamily="34" charset="0"/>
                <a:cs typeface="Verdana" panose="020B0604030504040204" pitchFamily="34" charset="0"/>
              </a:rPr>
              <a:t>Cost Estimate: </a:t>
            </a:r>
          </a:p>
          <a:p>
            <a:r>
              <a:rPr lang="en-US" sz="1600" dirty="0">
                <a:solidFill>
                  <a:srgbClr val="252A68"/>
                </a:solidFill>
                <a:latin typeface="Verdana" panose="020B0604030504040204" pitchFamily="34" charset="0"/>
                <a:ea typeface="Verdana" panose="020B0604030504040204" pitchFamily="34" charset="0"/>
                <a:cs typeface="Verdana" panose="020B0604030504040204" pitchFamily="34" charset="0"/>
              </a:rPr>
              <a:t>$</a:t>
            </a:r>
            <a:r>
              <a:rPr lang="en-US" sz="1600" dirty="0" err="1">
                <a:solidFill>
                  <a:srgbClr val="252A68"/>
                </a:solidFill>
                <a:latin typeface="Verdana" panose="020B0604030504040204" pitchFamily="34" charset="0"/>
                <a:ea typeface="Verdana" panose="020B0604030504040204" pitchFamily="34" charset="0"/>
                <a:cs typeface="Verdana" panose="020B0604030504040204" pitchFamily="34" charset="0"/>
              </a:rPr>
              <a:t>xx,xxx</a:t>
            </a:r>
            <a:endParaRPr lang="en-US"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04449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025E3E1-5FE9-4FDA-970D-DD1A60ECB85D}"/>
              </a:ext>
            </a:extLst>
          </p:cNvPr>
          <p:cNvSpPr/>
          <p:nvPr/>
        </p:nvSpPr>
        <p:spPr>
          <a:xfrm>
            <a:off x="5418801" y="466580"/>
            <a:ext cx="6165131" cy="5996785"/>
          </a:xfrm>
          <a:prstGeom prst="rect">
            <a:avLst/>
          </a:prstGeom>
          <a:noFill/>
          <a:ln w="76200">
            <a:solidFill>
              <a:srgbClr val="252A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17A6592-F120-49A1-9EAD-6959C3F6863F}"/>
              </a:ext>
            </a:extLst>
          </p:cNvPr>
          <p:cNvSpPr txBox="1"/>
          <p:nvPr/>
        </p:nvSpPr>
        <p:spPr>
          <a:xfrm>
            <a:off x="5961398" y="754320"/>
            <a:ext cx="5155971" cy="523220"/>
          </a:xfrm>
          <a:prstGeom prst="rect">
            <a:avLst/>
          </a:prstGeom>
          <a:noFill/>
          <a:ln>
            <a:noFill/>
          </a:ln>
        </p:spPr>
        <p:txBody>
          <a:bodyPr wrap="square" lIns="91440" tIns="45720" rIns="91440" bIns="45720" rtlCol="0" anchor="t">
            <a:spAutoFit/>
          </a:bodyPr>
          <a:lstStyle/>
          <a:p>
            <a:pPr algn="ctr"/>
            <a:r>
              <a:rPr lang="en-US" sz="2800" b="1" dirty="0">
                <a:solidFill>
                  <a:srgbClr val="252A68"/>
                </a:solidFill>
                <a:latin typeface="Verdana" panose="020B0604030504040204" pitchFamily="34" charset="0"/>
                <a:ea typeface="Verdana" panose="020B0604030504040204" pitchFamily="34" charset="0"/>
                <a:cs typeface="Verdana" panose="020B0604030504040204" pitchFamily="34" charset="0"/>
              </a:rPr>
              <a:t>School PB Ballot</a:t>
            </a:r>
            <a:endParaRPr lang="en-US" sz="2800" b="1" dirty="0">
              <a:solidFill>
                <a:srgbClr val="48C2C5"/>
              </a:solidFill>
              <a:latin typeface="Verdana" panose="020B0604030504040204" pitchFamily="34" charset="0"/>
              <a:ea typeface="Verdana" panose="020B0604030504040204" pitchFamily="34" charset="0"/>
              <a:cs typeface="Verdana" panose="020B0604030504040204" pitchFamily="34" charset="0"/>
            </a:endParaRPr>
          </a:p>
        </p:txBody>
      </p:sp>
      <p:sp>
        <p:nvSpPr>
          <p:cNvPr id="7" name="Star: 5 Points 6">
            <a:extLst>
              <a:ext uri="{FF2B5EF4-FFF2-40B4-BE49-F238E27FC236}">
                <a16:creationId xmlns:a16="http://schemas.microsoft.com/office/drawing/2014/main" id="{4C561609-2612-4334-9222-69DC91D02E90}"/>
              </a:ext>
            </a:extLst>
          </p:cNvPr>
          <p:cNvSpPr/>
          <p:nvPr/>
        </p:nvSpPr>
        <p:spPr>
          <a:xfrm>
            <a:off x="6433637" y="809024"/>
            <a:ext cx="398069" cy="367645"/>
          </a:xfrm>
          <a:prstGeom prst="star5">
            <a:avLst/>
          </a:prstGeom>
          <a:solidFill>
            <a:srgbClr val="F9B417"/>
          </a:solidFill>
          <a:ln>
            <a:solidFill>
              <a:srgbClr val="F18C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14510448-DC3F-4814-BB98-ABAAD8CCBF95}"/>
              </a:ext>
            </a:extLst>
          </p:cNvPr>
          <p:cNvCxnSpPr>
            <a:cxnSpLocks/>
          </p:cNvCxnSpPr>
          <p:nvPr/>
        </p:nvCxnSpPr>
        <p:spPr>
          <a:xfrm>
            <a:off x="5961398" y="1277540"/>
            <a:ext cx="5155971" cy="0"/>
          </a:xfrm>
          <a:prstGeom prst="line">
            <a:avLst/>
          </a:prstGeom>
          <a:ln>
            <a:solidFill>
              <a:srgbClr val="F9B417"/>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86E731C-42EA-4950-BF50-41CB7907D2F8}"/>
              </a:ext>
            </a:extLst>
          </p:cNvPr>
          <p:cNvSpPr txBox="1"/>
          <p:nvPr/>
        </p:nvSpPr>
        <p:spPr>
          <a:xfrm rot="20894720">
            <a:off x="277715" y="962859"/>
            <a:ext cx="4571550" cy="2585323"/>
          </a:xfrm>
          <a:prstGeom prst="rect">
            <a:avLst/>
          </a:prstGeom>
          <a:noFill/>
        </p:spPr>
        <p:txBody>
          <a:bodyPr wrap="square" lIns="91440" tIns="45720" rIns="91440" bIns="45720" anchor="t">
            <a:spAutoFit/>
          </a:bodyPr>
          <a:lstStyle/>
          <a:p>
            <a:pPr algn="ctr"/>
            <a:r>
              <a:rPr lang="en-US" sz="5400" b="1" cap="none" spc="0" dirty="0">
                <a:ln w="12700" cmpd="sng">
                  <a:noFill/>
                  <a:prstDash val="solid"/>
                </a:ln>
                <a:solidFill>
                  <a:srgbClr val="252A68"/>
                </a:solidFill>
                <a:effectLst/>
                <a:latin typeface="Times New Roman" panose="02020603050405020304" pitchFamily="18" charset="0"/>
                <a:cs typeface="Times New Roman" panose="02020603050405020304" pitchFamily="18" charset="0"/>
              </a:rPr>
              <a:t>See our project on the</a:t>
            </a:r>
            <a:r>
              <a:rPr lang="en-US" sz="5400" b="1" cap="none" spc="0" dirty="0">
                <a:ln w="12700" cmpd="sng">
                  <a:solidFill>
                    <a:schemeClr val="accent4"/>
                  </a:solidFill>
                  <a:prstDash val="solid"/>
                </a:ln>
                <a:solidFill>
                  <a:srgbClr val="252A68"/>
                </a:solidFill>
                <a:effectLst/>
                <a:latin typeface="Times New Roman" panose="02020603050405020304" pitchFamily="18" charset="0"/>
                <a:cs typeface="Times New Roman" panose="02020603050405020304" pitchFamily="18" charset="0"/>
              </a:rPr>
              <a:t> </a:t>
            </a:r>
            <a:r>
              <a:rPr lang="en-US" sz="5400" b="1" cap="none" spc="0" dirty="0">
                <a:ln w="12700" cmpd="sng">
                  <a:noFill/>
                  <a:prstDash val="solid"/>
                </a:ln>
                <a:solidFill>
                  <a:srgbClr val="252A68"/>
                </a:solidFill>
                <a:effectLst/>
                <a:latin typeface="Times New Roman" panose="02020603050405020304" pitchFamily="18" charset="0"/>
                <a:cs typeface="Times New Roman" panose="02020603050405020304" pitchFamily="18" charset="0"/>
              </a:rPr>
              <a:t>ballot!</a:t>
            </a:r>
          </a:p>
        </p:txBody>
      </p:sp>
      <p:sp>
        <p:nvSpPr>
          <p:cNvPr id="18" name="Arrow: Bent 17">
            <a:extLst>
              <a:ext uri="{FF2B5EF4-FFF2-40B4-BE49-F238E27FC236}">
                <a16:creationId xmlns:a16="http://schemas.microsoft.com/office/drawing/2014/main" id="{5087F7EE-1229-4E7C-868E-D660085CC5A2}"/>
              </a:ext>
            </a:extLst>
          </p:cNvPr>
          <p:cNvSpPr/>
          <p:nvPr/>
        </p:nvSpPr>
        <p:spPr>
          <a:xfrm rot="10800000" flipH="1">
            <a:off x="3098105" y="3633107"/>
            <a:ext cx="1665232" cy="1190624"/>
          </a:xfrm>
          <a:prstGeom prst="bentArrow">
            <a:avLst>
              <a:gd name="adj1" fmla="val 25000"/>
              <a:gd name="adj2" fmla="val 32242"/>
              <a:gd name="adj3" fmla="val 25000"/>
              <a:gd name="adj4" fmla="val 43750"/>
            </a:avLst>
          </a:prstGeom>
          <a:solidFill>
            <a:srgbClr val="252A68"/>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solidFill>
                <a:srgbClr val="252A68"/>
              </a:solidFill>
              <a:cs typeface="Calibri"/>
            </a:endParaRPr>
          </a:p>
        </p:txBody>
      </p:sp>
      <p:sp>
        <p:nvSpPr>
          <p:cNvPr id="19" name="TextBox 18">
            <a:extLst>
              <a:ext uri="{FF2B5EF4-FFF2-40B4-BE49-F238E27FC236}">
                <a16:creationId xmlns:a16="http://schemas.microsoft.com/office/drawing/2014/main" id="{F216F9D8-D717-4518-B353-94363C19367E}"/>
              </a:ext>
            </a:extLst>
          </p:cNvPr>
          <p:cNvSpPr txBox="1"/>
          <p:nvPr/>
        </p:nvSpPr>
        <p:spPr>
          <a:xfrm>
            <a:off x="5845109" y="1674118"/>
            <a:ext cx="5312517" cy="2246769"/>
          </a:xfrm>
          <a:prstGeom prst="rect">
            <a:avLst/>
          </a:prstGeom>
          <a:noFill/>
        </p:spPr>
        <p:txBody>
          <a:bodyPr wrap="square" lIns="91440" tIns="45720" rIns="91440" bIns="45720" rtlCol="0" anchor="t">
            <a:spAutoFit/>
          </a:bodyPr>
          <a:lstStyle/>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Project Title:</a:t>
            </a: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Project Blurb: </a:t>
            </a: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Project Budget: </a:t>
            </a:r>
          </a:p>
        </p:txBody>
      </p:sp>
      <p:sp>
        <p:nvSpPr>
          <p:cNvPr id="2" name="Star: 5 Points 6">
            <a:extLst>
              <a:ext uri="{FF2B5EF4-FFF2-40B4-BE49-F238E27FC236}">
                <a16:creationId xmlns:a16="http://schemas.microsoft.com/office/drawing/2014/main" id="{0F1DA318-32EC-4DC1-1E3A-A0FA123A6CA4}"/>
              </a:ext>
            </a:extLst>
          </p:cNvPr>
          <p:cNvSpPr/>
          <p:nvPr/>
        </p:nvSpPr>
        <p:spPr>
          <a:xfrm>
            <a:off x="5981035" y="812596"/>
            <a:ext cx="398069" cy="367645"/>
          </a:xfrm>
          <a:prstGeom prst="star5">
            <a:avLst/>
          </a:prstGeom>
          <a:solidFill>
            <a:srgbClr val="F9B417"/>
          </a:solidFill>
          <a:ln>
            <a:solidFill>
              <a:srgbClr val="F18C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tar: 5 Points 6">
            <a:extLst>
              <a:ext uri="{FF2B5EF4-FFF2-40B4-BE49-F238E27FC236}">
                <a16:creationId xmlns:a16="http://schemas.microsoft.com/office/drawing/2014/main" id="{FE0BA686-B4EE-A195-FF37-F0FA648BEF82}"/>
              </a:ext>
            </a:extLst>
          </p:cNvPr>
          <p:cNvSpPr/>
          <p:nvPr/>
        </p:nvSpPr>
        <p:spPr>
          <a:xfrm>
            <a:off x="10760592" y="809024"/>
            <a:ext cx="398069" cy="367645"/>
          </a:xfrm>
          <a:prstGeom prst="star5">
            <a:avLst/>
          </a:prstGeom>
          <a:solidFill>
            <a:srgbClr val="F9B417"/>
          </a:solidFill>
          <a:ln>
            <a:solidFill>
              <a:srgbClr val="F18C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tar: 5 Points 6">
            <a:extLst>
              <a:ext uri="{FF2B5EF4-FFF2-40B4-BE49-F238E27FC236}">
                <a16:creationId xmlns:a16="http://schemas.microsoft.com/office/drawing/2014/main" id="{3AC91758-8D8B-4D2E-0C8A-A31274384466}"/>
              </a:ext>
            </a:extLst>
          </p:cNvPr>
          <p:cNvSpPr/>
          <p:nvPr/>
        </p:nvSpPr>
        <p:spPr>
          <a:xfrm>
            <a:off x="10307990" y="812596"/>
            <a:ext cx="398069" cy="367645"/>
          </a:xfrm>
          <a:prstGeom prst="star5">
            <a:avLst/>
          </a:prstGeom>
          <a:solidFill>
            <a:srgbClr val="F9B417"/>
          </a:solidFill>
          <a:ln>
            <a:solidFill>
              <a:srgbClr val="F18C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8755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D82B611-BE46-446D-872D-8079A0CA622B}"/>
              </a:ext>
            </a:extLst>
          </p:cNvPr>
          <p:cNvSpPr txBox="1"/>
          <p:nvPr/>
        </p:nvSpPr>
        <p:spPr>
          <a:xfrm>
            <a:off x="842249" y="1614062"/>
            <a:ext cx="10507497" cy="2246769"/>
          </a:xfrm>
          <a:prstGeom prst="rect">
            <a:avLst/>
          </a:prstGeom>
          <a:noFill/>
        </p:spPr>
        <p:txBody>
          <a:bodyPr wrap="square" lIns="91440" tIns="45720" rIns="91440" bIns="45720" rtlCol="0" anchor="t">
            <a:spAutoFit/>
          </a:bodyPr>
          <a:lstStyle/>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Question 1:</a:t>
            </a: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Question 2:</a:t>
            </a: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endPar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endParaRPr>
          </a:p>
          <a:p>
            <a:r>
              <a:rPr lang="en-US" sz="2000" b="1" dirty="0">
                <a:solidFill>
                  <a:srgbClr val="252A68"/>
                </a:solidFill>
                <a:latin typeface="Verdana" panose="020B0604030504040204" pitchFamily="34" charset="0"/>
                <a:ea typeface="Verdana" panose="020B0604030504040204" pitchFamily="34" charset="0"/>
                <a:cs typeface="Verdana" panose="020B0604030504040204" pitchFamily="34" charset="0"/>
              </a:rPr>
              <a:t>Question 3:</a:t>
            </a:r>
            <a:endParaRPr lang="en-US" sz="2000" b="1" dirty="0">
              <a:solidFill>
                <a:srgbClr val="003366"/>
              </a:solidFill>
              <a:latin typeface="Verdana" panose="020B0604030504040204" pitchFamily="34" charset="0"/>
              <a:ea typeface="Verdana" panose="020B0604030504040204" pitchFamily="34" charset="0"/>
              <a:cs typeface="Verdana" panose="020B0604030504040204" pitchFamily="34" charset="0"/>
            </a:endParaRPr>
          </a:p>
        </p:txBody>
      </p:sp>
      <p:cxnSp>
        <p:nvCxnSpPr>
          <p:cNvPr id="7" name="Straight Connector 6">
            <a:extLst>
              <a:ext uri="{FF2B5EF4-FFF2-40B4-BE49-F238E27FC236}">
                <a16:creationId xmlns:a16="http://schemas.microsoft.com/office/drawing/2014/main" id="{7ED725A8-44B9-44A5-AEB2-3AFCD489ED88}"/>
              </a:ext>
            </a:extLst>
          </p:cNvPr>
          <p:cNvCxnSpPr>
            <a:cxnSpLocks/>
          </p:cNvCxnSpPr>
          <p:nvPr/>
        </p:nvCxnSpPr>
        <p:spPr>
          <a:xfrm flipV="1">
            <a:off x="842250" y="1126667"/>
            <a:ext cx="10507497" cy="31674"/>
          </a:xfrm>
          <a:prstGeom prst="line">
            <a:avLst/>
          </a:prstGeom>
          <a:ln>
            <a:solidFill>
              <a:srgbClr val="F9B417"/>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8DDAEA08-96E9-938A-732D-6C314696AAF2}"/>
              </a:ext>
            </a:extLst>
          </p:cNvPr>
          <p:cNvSpPr txBox="1"/>
          <p:nvPr/>
        </p:nvSpPr>
        <p:spPr>
          <a:xfrm>
            <a:off x="842249" y="203781"/>
            <a:ext cx="10507497" cy="923330"/>
          </a:xfrm>
          <a:prstGeom prst="rect">
            <a:avLst/>
          </a:prstGeom>
          <a:noFill/>
        </p:spPr>
        <p:txBody>
          <a:bodyPr wrap="square" lIns="91440" tIns="45720" rIns="91440" bIns="45720" rtlCol="0" anchor="t">
            <a:spAutoFit/>
          </a:bodyPr>
          <a:lstStyle/>
          <a:p>
            <a:r>
              <a:rPr lang="en-US" sz="5400" b="1" cap="none" spc="0" dirty="0">
                <a:ln w="12700" cmpd="sng">
                  <a:noFill/>
                  <a:prstDash val="solid"/>
                </a:ln>
                <a:solidFill>
                  <a:srgbClr val="252A68"/>
                </a:solidFill>
                <a:effectLst/>
                <a:latin typeface="Times New Roman" panose="02020603050405020304" pitchFamily="18" charset="0"/>
                <a:cs typeface="Times New Roman" panose="02020603050405020304" pitchFamily="18" charset="0"/>
              </a:rPr>
              <a:t>We are still wondering…</a:t>
            </a:r>
          </a:p>
        </p:txBody>
      </p:sp>
    </p:spTree>
    <p:extLst>
      <p:ext uri="{BB962C8B-B14F-4D97-AF65-F5344CB8AC3E}">
        <p14:creationId xmlns:p14="http://schemas.microsoft.com/office/powerpoint/2010/main" val="2643898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106F76F4E12B458C40AA227BD866B0" ma:contentTypeVersion="23" ma:contentTypeDescription="Create a new document." ma:contentTypeScope="" ma:versionID="87435aa1ddbf9b655eadceea3d200355">
  <xsd:schema xmlns:xsd="http://www.w3.org/2001/XMLSchema" xmlns:xs="http://www.w3.org/2001/XMLSchema" xmlns:p="http://schemas.microsoft.com/office/2006/metadata/properties" xmlns:ns2="02c21179-db13-4073-9144-de1d3549699a" xmlns:ns3="acf3d625-6d74-4d3b-8380-c4fe5de3d81c" targetNamespace="http://schemas.microsoft.com/office/2006/metadata/properties" ma:root="true" ma:fieldsID="538467580cb13249b7ad7e59013a2ddc" ns2:_="" ns3:_="">
    <xsd:import namespace="02c21179-db13-4073-9144-de1d3549699a"/>
    <xsd:import namespace="acf3d625-6d74-4d3b-8380-c4fe5de3d81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2:lcf76f155ced4ddcb4097134ff3c332f" minOccurs="0"/>
                <xsd:element ref="ns3:TaxCatchAll" minOccurs="0"/>
                <xsd:element ref="ns2:KaRaLyn" minOccurs="0"/>
                <xsd:element ref="ns2:MediaServiceObjectDetectorVersions"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c21179-db13-4073-9144-de1d354969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4ec54927-50ae-4690-87f2-c5740ba4bcd0" ma:termSetId="09814cd3-568e-fe90-9814-8d621ff8fb84" ma:anchorId="fba54fb3-c3e1-fe81-a776-ca4b69148c4d" ma:open="true" ma:isKeyword="false">
      <xsd:complexType>
        <xsd:sequence>
          <xsd:element ref="pc:Terms" minOccurs="0" maxOccurs="1"/>
        </xsd:sequence>
      </xsd:complexType>
    </xsd:element>
    <xsd:element name="KaRaLyn" ma:index="23" nillable="true" ma:displayName="Person Name" ma:format="Dropdown" ma:list="UserInfo" ma:SharePointGroup="0" ma:internalName="KaRaLyn"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Date" ma:index="25" nillable="true" ma:displayName="Date" ma:format="DateTime"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cf3d625-6d74-4d3b-8380-c4fe5de3d81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db023b4-af92-4f1a-86b9-366c9c0180af}" ma:internalName="TaxCatchAll" ma:showField="CatchAllData" ma:web="acf3d625-6d74-4d3b-8380-c4fe5de3d8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02c21179-db13-4073-9144-de1d3549699a" xsi:nil="true"/>
    <TaxCatchAll xmlns="acf3d625-6d74-4d3b-8380-c4fe5de3d81c" xsi:nil="true"/>
    <lcf76f155ced4ddcb4097134ff3c332f xmlns="02c21179-db13-4073-9144-de1d3549699a">
      <Terms xmlns="http://schemas.microsoft.com/office/infopath/2007/PartnerControls"/>
    </lcf76f155ced4ddcb4097134ff3c332f>
    <SharedWithUsers xmlns="acf3d625-6d74-4d3b-8380-c4fe5de3d81c">
      <UserInfo>
        <DisplayName>KaRa Lyn Thompson</DisplayName>
        <AccountId>1146</AccountId>
        <AccountType/>
      </UserInfo>
    </SharedWithUsers>
    <Date xmlns="02c21179-db13-4073-9144-de1d3549699a" xsi:nil="true"/>
    <KaRaLyn xmlns="02c21179-db13-4073-9144-de1d3549699a">
      <UserInfo>
        <DisplayName/>
        <AccountId xsi:nil="true"/>
        <AccountType/>
      </UserInfo>
    </KaRaLyn>
  </documentManagement>
</p:properties>
</file>

<file path=customXml/itemProps1.xml><?xml version="1.0" encoding="utf-8"?>
<ds:datastoreItem xmlns:ds="http://schemas.openxmlformats.org/officeDocument/2006/customXml" ds:itemID="{5EE2539D-09A1-4AC7-8A22-255EEAE5D3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c21179-db13-4073-9144-de1d3549699a"/>
    <ds:schemaRef ds:uri="acf3d625-6d74-4d3b-8380-c4fe5de3d8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3529DF-839C-4501-877B-0E1527D3D4AD}">
  <ds:schemaRefs>
    <ds:schemaRef ds:uri="http://schemas.microsoft.com/sharepoint/v3/contenttype/forms"/>
  </ds:schemaRefs>
</ds:datastoreItem>
</file>

<file path=customXml/itemProps3.xml><?xml version="1.0" encoding="utf-8"?>
<ds:datastoreItem xmlns:ds="http://schemas.openxmlformats.org/officeDocument/2006/customXml" ds:itemID="{0D8F48F1-7480-4E8A-A30F-E06502E7B3CA}">
  <ds:schemaRefs>
    <ds:schemaRef ds:uri="02c21179-db13-4073-9144-de1d3549699a"/>
    <ds:schemaRef ds:uri="acf3d625-6d74-4d3b-8380-c4fe5de3d81c"/>
    <ds:schemaRef ds:uri="http://schemas.microsoft.com/office/2006/metadata/properties"/>
    <ds:schemaRef ds:uri="http://schemas.microsoft.com/office/infopath/2007/PartnerControls"/>
    <ds:schemaRef ds:uri="http://schemas.microsoft.com/sharepoint/v4"/>
  </ds:schemaRefs>
</ds:datastoreItem>
</file>

<file path=docProps/app.xml><?xml version="1.0" encoding="utf-8"?>
<Properties xmlns="http://schemas.openxmlformats.org/officeDocument/2006/extended-properties" xmlns:vt="http://schemas.openxmlformats.org/officeDocument/2006/docPropsVTypes">
  <TotalTime>0</TotalTime>
  <Words>477</Words>
  <Application>Microsoft Office PowerPoint</Application>
  <PresentationFormat>Widescreen</PresentationFormat>
  <Paragraphs>107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SPB Project Proposal Form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PB Project Proposal Form </dc:title>
  <dc:creator>Madison Rock</dc:creator>
  <cp:lastModifiedBy>Nicole Shores</cp:lastModifiedBy>
  <cp:revision>4</cp:revision>
  <dcterms:created xsi:type="dcterms:W3CDTF">2020-12-02T16:46:35Z</dcterms:created>
  <dcterms:modified xsi:type="dcterms:W3CDTF">2023-08-28T23:19:57Z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0x01010080106F76F4E12B458C40AA227BD866B0</vt:lpwstr>
  </property>
  <property fmtid="{D5CDD505-2E9C-101B-9397-08002B2CF9AE}" pid="3" name="_SourceUrl">
    <vt:lpwstr/>
  </property>
  <property fmtid="{D5CDD505-2E9C-101B-9397-08002B2CF9AE}" pid="4" name="_SharedFileIndex">
    <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y fmtid="{D5CDD505-2E9C-101B-9397-08002B2CF9AE}" pid="8" name="MediaServiceImageTags">
    <vt:lpwstr/>
  </property>
</Properties>
</file>