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theme/theme9.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0.xml" ContentType="application/vnd.openxmlformats-officedocument.theme+xml"/>
  <Override PartName="/ppt/slideLayouts/slideLayout45.xml" ContentType="application/vnd.openxmlformats-officedocument.presentationml.slideLayout+xml"/>
  <Override PartName="/ppt/theme/theme11.xml" ContentType="application/vnd.openxmlformats-officedocument.theme+xml"/>
  <Override PartName="/ppt/slideLayouts/slideLayout46.xml" ContentType="application/vnd.openxmlformats-officedocument.presentationml.slideLayout+xml"/>
  <Override PartName="/ppt/theme/theme12.xml" ContentType="application/vnd.openxmlformats-officedocument.theme+xml"/>
  <Override PartName="/ppt/slideLayouts/slideLayout47.xml" ContentType="application/vnd.openxmlformats-officedocument.presentationml.slideLayout+xml"/>
  <Override PartName="/ppt/theme/theme13.xml" ContentType="application/vnd.openxmlformats-officedocument.theme+xml"/>
  <Override PartName="/ppt/slideLayouts/slideLayout48.xml" ContentType="application/vnd.openxmlformats-officedocument.presentationml.slideLayout+xml"/>
  <Override PartName="/ppt/theme/theme14.xml" ContentType="application/vnd.openxmlformats-officedocument.theme+xml"/>
  <Override PartName="/ppt/slideLayouts/slideLayout4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8" r:id="rId1"/>
    <p:sldMasterId id="2147484134" r:id="rId2"/>
    <p:sldMasterId id="2147483740" r:id="rId3"/>
    <p:sldMasterId id="2147483832" r:id="rId4"/>
    <p:sldMasterId id="2147483824" r:id="rId5"/>
    <p:sldMasterId id="2147483663" r:id="rId6"/>
    <p:sldMasterId id="2147484172" r:id="rId7"/>
    <p:sldMasterId id="2147484169" r:id="rId8"/>
    <p:sldMasterId id="2147483736" r:id="rId9"/>
    <p:sldMasterId id="2147483757" r:id="rId10"/>
    <p:sldMasterId id="2147484120" r:id="rId11"/>
    <p:sldMasterId id="2147484174" r:id="rId12"/>
    <p:sldMasterId id="2147483661" r:id="rId13"/>
    <p:sldMasterId id="2147483692" r:id="rId14"/>
    <p:sldMasterId id="2147483687" r:id="rId15"/>
  </p:sldMasterIdLst>
  <p:notesMasterIdLst>
    <p:notesMasterId r:id="rId32"/>
  </p:notesMasterIdLst>
  <p:sldIdLst>
    <p:sldId id="256" r:id="rId16"/>
    <p:sldId id="258" r:id="rId17"/>
    <p:sldId id="259" r:id="rId18"/>
    <p:sldId id="289" r:id="rId19"/>
    <p:sldId id="290" r:id="rId20"/>
    <p:sldId id="265" r:id="rId21"/>
    <p:sldId id="266" r:id="rId22"/>
    <p:sldId id="267" r:id="rId23"/>
    <p:sldId id="268" r:id="rId24"/>
    <p:sldId id="257" r:id="rId25"/>
    <p:sldId id="285" r:id="rId26"/>
    <p:sldId id="275" r:id="rId27"/>
    <p:sldId id="286" r:id="rId28"/>
    <p:sldId id="288" r:id="rId29"/>
    <p:sldId id="276" r:id="rId30"/>
    <p:sldId id="2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65" autoAdjust="0"/>
    <p:restoredTop sz="94660"/>
  </p:normalViewPr>
  <p:slideViewPr>
    <p:cSldViewPr snapToGrid="0">
      <p:cViewPr>
        <p:scale>
          <a:sx n="62" d="100"/>
          <a:sy n="62" d="100"/>
        </p:scale>
        <p:origin x="1424" y="944"/>
      </p:cViewPr>
      <p:guideLst/>
    </p:cSldViewPr>
  </p:slideViewPr>
  <p:notesTextViewPr>
    <p:cViewPr>
      <p:scale>
        <a:sx n="1" d="1"/>
        <a:sy n="1" d="1"/>
      </p:scale>
      <p:origin x="0" y="0"/>
    </p:cViewPr>
  </p:notesTextViewPr>
  <p:sorterViewPr>
    <p:cViewPr>
      <p:scale>
        <a:sx n="56" d="100"/>
        <a:sy n="5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theme" Target="theme/theme1.xml"/><Relationship Id="rId8" Type="http://schemas.openxmlformats.org/officeDocument/2006/relationships/slideMaster" Target="slideMasters/slideMaster8.xml"/></Relationships>
</file>

<file path=ppt/diagrams/_rels/data1.xml.rels><?xml version="1.0" encoding="UTF-8" standalone="yes"?>
<Relationships xmlns="http://schemas.openxmlformats.org/package/2006/relationships"><Relationship Id="rId2" Type="http://schemas.openxmlformats.org/officeDocument/2006/relationships/image" Target="../media/image33.svg"/><Relationship Id="rId1" Type="http://schemas.openxmlformats.org/officeDocument/2006/relationships/image" Target="../media/image32.png"/></Relationships>
</file>

<file path=ppt/diagrams/_rels/data3.xml.rels><?xml version="1.0" encoding="UTF-8" standalone="yes"?>
<Relationships xmlns="http://schemas.openxmlformats.org/package/2006/relationships"><Relationship Id="rId3" Type="http://schemas.openxmlformats.org/officeDocument/2006/relationships/hyperlink" Target="https://docs.google.com/document/d/18mY5sGvlkY9qfnWe14A9Vpc8ms7xLt1I/edit?usp=sharing&amp;ouid=114564042400007866120&amp;rtpof=true&amp;sd=true" TargetMode="External"/><Relationship Id="rId2" Type="http://schemas.openxmlformats.org/officeDocument/2006/relationships/hyperlink" Target="https://docs.google.com/document/d/146-Qxyrgpg8DUbUBY8nJNDmFoBuM828V/edit?usp=sharing&amp;ouid=114564042400007866120&amp;rtpof=true&amp;sd=true" TargetMode="External"/><Relationship Id="rId1" Type="http://schemas.openxmlformats.org/officeDocument/2006/relationships/hyperlink" Target="https://docs.google.com/document/d/1LrOmU6H5TO6SK7lg5q7XanWjvgVktx2c/edit?usp=sharing&amp;ouid=114564042400007866120&amp;rtpof=true&amp;sd=true" TargetMode="External"/></Relationships>
</file>

<file path=ppt/diagrams/_rels/drawing1.xml.rels><?xml version="1.0" encoding="UTF-8" standalone="yes"?>
<Relationships xmlns="http://schemas.openxmlformats.org/package/2006/relationships"><Relationship Id="rId2" Type="http://schemas.openxmlformats.org/officeDocument/2006/relationships/image" Target="../media/image33.svg"/><Relationship Id="rId1" Type="http://schemas.openxmlformats.org/officeDocument/2006/relationships/image" Target="../media/image32.png"/></Relationships>
</file>

<file path=ppt/diagrams/_rels/drawing3.xml.rels><?xml version="1.0" encoding="UTF-8" standalone="yes"?>
<Relationships xmlns="http://schemas.openxmlformats.org/package/2006/relationships"><Relationship Id="rId3" Type="http://schemas.openxmlformats.org/officeDocument/2006/relationships/hyperlink" Target="https://docs.google.com/document/d/18mY5sGvlkY9qfnWe14A9Vpc8ms7xLt1I/edit?usp=sharing&amp;ouid=114564042400007866120&amp;rtpof=true&amp;sd=true" TargetMode="External"/><Relationship Id="rId2" Type="http://schemas.openxmlformats.org/officeDocument/2006/relationships/hyperlink" Target="https://docs.google.com/document/d/146-Qxyrgpg8DUbUBY8nJNDmFoBuM828V/edit?usp=sharing&amp;ouid=114564042400007866120&amp;rtpof=true&amp;sd=true" TargetMode="External"/><Relationship Id="rId1" Type="http://schemas.openxmlformats.org/officeDocument/2006/relationships/hyperlink" Target="https://docs.google.com/document/d/1LrOmU6H5TO6SK7lg5q7XanWjvgVktx2c/edit?usp=sharing&amp;ouid=114564042400007866120&amp;rtpof=true&amp;sd=true" TargetMode="Externa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EDA24-75C0-4FA5-8797-63E1703E0E47}" type="doc">
      <dgm:prSet loTypeId="urn:microsoft.com/office/officeart/2005/8/layout/radial2" loCatId="relationship" qsTypeId="urn:microsoft.com/office/officeart/2005/8/quickstyle/simple1" qsCatId="simple" csTypeId="urn:microsoft.com/office/officeart/2005/8/colors/accent5_3" csCatId="accent5" phldr="1"/>
      <dgm:spPr/>
    </dgm:pt>
    <dgm:pt modelId="{6CF3592C-96D8-4978-8EE7-9FCFAF45E79B}">
      <dgm:prSet phldrT="[Text]"/>
      <dgm:spPr>
        <a:solidFill>
          <a:schemeClr val="accent1">
            <a:lumMod val="20000"/>
            <a:lumOff val="80000"/>
          </a:schemeClr>
        </a:solidFill>
      </dgm:spPr>
      <dgm:t>
        <a:bodyPr/>
        <a:lstStyle/>
        <a:p>
          <a:pPr>
            <a:buNone/>
          </a:pPr>
          <a:endParaRPr lang="en-US" dirty="0"/>
        </a:p>
      </dgm:t>
    </dgm:pt>
    <dgm:pt modelId="{BA513D9B-69B3-4704-8825-AD582C059B2B}" type="parTrans" cxnId="{D3D192C7-40B5-473E-B7C3-A45B9E34A76E}">
      <dgm:prSet/>
      <dgm:spPr/>
      <dgm:t>
        <a:bodyPr/>
        <a:lstStyle/>
        <a:p>
          <a:endParaRPr lang="en-US"/>
        </a:p>
      </dgm:t>
    </dgm:pt>
    <dgm:pt modelId="{5E54D4EC-2940-41E8-8C8A-A6144C0D8A9D}" type="sibTrans" cxnId="{D3D192C7-40B5-473E-B7C3-A45B9E34A76E}">
      <dgm:prSet/>
      <dgm:spPr/>
      <dgm:t>
        <a:bodyPr/>
        <a:lstStyle/>
        <a:p>
          <a:endParaRPr lang="en-US"/>
        </a:p>
      </dgm:t>
    </dgm:pt>
    <dgm:pt modelId="{680F4C01-8922-415F-9BE5-1CB647963B62}">
      <dgm:prSet phldrT="[Text]"/>
      <dgm:spPr/>
      <dgm:t>
        <a:bodyPr/>
        <a:lstStyle/>
        <a:p>
          <a:pPr>
            <a:buNone/>
          </a:pPr>
          <a:endParaRPr lang="en-US" dirty="0"/>
        </a:p>
      </dgm:t>
    </dgm:pt>
    <dgm:pt modelId="{9BE61F99-0002-43A5-8F10-AAECAAC3A019}" type="parTrans" cxnId="{D909A201-D5EE-4C27-BBA8-BB4DA5A3D09F}">
      <dgm:prSet/>
      <dgm:spPr/>
      <dgm:t>
        <a:bodyPr/>
        <a:lstStyle/>
        <a:p>
          <a:endParaRPr lang="en-US"/>
        </a:p>
      </dgm:t>
    </dgm:pt>
    <dgm:pt modelId="{EEEA39A0-F70A-475F-AC58-55042BF5687B}" type="sibTrans" cxnId="{D909A201-D5EE-4C27-BBA8-BB4DA5A3D09F}">
      <dgm:prSet/>
      <dgm:spPr/>
      <dgm:t>
        <a:bodyPr/>
        <a:lstStyle/>
        <a:p>
          <a:endParaRPr lang="en-US"/>
        </a:p>
      </dgm:t>
    </dgm:pt>
    <dgm:pt modelId="{8439A19D-1CD7-4F3F-9197-2C3EA523E01E}">
      <dgm:prSet phldrT="[Text]"/>
      <dgm:spPr/>
      <dgm:t>
        <a:bodyPr/>
        <a:lstStyle/>
        <a:p>
          <a:pPr>
            <a:buFont typeface="Arial" panose="020B0604020202020204" pitchFamily="34" charset="0"/>
            <a:buChar char="•"/>
          </a:pPr>
          <a:r>
            <a:rPr lang="en-US" dirty="0"/>
            <a:t>Identify skills, interests, &amp; values.</a:t>
          </a:r>
        </a:p>
      </dgm:t>
    </dgm:pt>
    <dgm:pt modelId="{BC1CCBE5-3906-470B-B16E-4F151EB6AAD8}" type="parTrans" cxnId="{1DF43778-26B3-487A-9E81-09151E2DE5F8}">
      <dgm:prSet/>
      <dgm:spPr/>
      <dgm:t>
        <a:bodyPr/>
        <a:lstStyle/>
        <a:p>
          <a:endParaRPr lang="en-US"/>
        </a:p>
      </dgm:t>
    </dgm:pt>
    <dgm:pt modelId="{E131E058-8A26-4902-BFCC-EC8F9B92E534}" type="sibTrans" cxnId="{1DF43778-26B3-487A-9E81-09151E2DE5F8}">
      <dgm:prSet/>
      <dgm:spPr/>
      <dgm:t>
        <a:bodyPr/>
        <a:lstStyle/>
        <a:p>
          <a:endParaRPr lang="en-US"/>
        </a:p>
      </dgm:t>
    </dgm:pt>
    <dgm:pt modelId="{704E930E-C841-4CAC-9F8C-593ED8EE85BA}">
      <dgm:prSet phldrT="[Text]"/>
      <dgm:spPr/>
      <dgm:t>
        <a:bodyPr/>
        <a:lstStyle/>
        <a:p>
          <a:pPr>
            <a:buFont typeface="Arial" panose="020B0604020202020204" pitchFamily="34" charset="0"/>
            <a:buChar char="•"/>
          </a:pPr>
          <a:r>
            <a:rPr lang="en-US" dirty="0"/>
            <a:t>Document post secondary goals.</a:t>
          </a:r>
        </a:p>
      </dgm:t>
    </dgm:pt>
    <dgm:pt modelId="{D9C1436C-E919-489C-BC5E-14C0B7E5C103}" type="parTrans" cxnId="{5241ADB0-CB0E-491B-8AAB-0037C31DE717}">
      <dgm:prSet/>
      <dgm:spPr/>
      <dgm:t>
        <a:bodyPr/>
        <a:lstStyle/>
        <a:p>
          <a:endParaRPr lang="en-US"/>
        </a:p>
      </dgm:t>
    </dgm:pt>
    <dgm:pt modelId="{DF647784-7CC7-44FF-B666-7741B5028E4C}" type="sibTrans" cxnId="{5241ADB0-CB0E-491B-8AAB-0037C31DE717}">
      <dgm:prSet/>
      <dgm:spPr/>
      <dgm:t>
        <a:bodyPr/>
        <a:lstStyle/>
        <a:p>
          <a:endParaRPr lang="en-US"/>
        </a:p>
      </dgm:t>
    </dgm:pt>
    <dgm:pt modelId="{455547A5-A6C3-47AD-8994-76A14E335BFA}">
      <dgm:prSet/>
      <dgm:spPr/>
      <dgm:t>
        <a:bodyPr/>
        <a:lstStyle/>
        <a:p>
          <a:pPr>
            <a:buFont typeface="Arial" panose="020B0604020202020204" pitchFamily="34" charset="0"/>
            <a:buChar char="•"/>
          </a:pPr>
          <a:r>
            <a:rPr lang="en-US" dirty="0"/>
            <a:t>Define a career goal aligned to personal interests, skills, &amp; values.</a:t>
          </a:r>
        </a:p>
      </dgm:t>
    </dgm:pt>
    <dgm:pt modelId="{B34F078D-BDFD-4659-85A3-5C7EA3FC2EB4}" type="parTrans" cxnId="{2D8E6126-C5F0-4E0B-8042-DA8984E04A16}">
      <dgm:prSet/>
      <dgm:spPr/>
      <dgm:t>
        <a:bodyPr/>
        <a:lstStyle/>
        <a:p>
          <a:endParaRPr lang="en-US"/>
        </a:p>
      </dgm:t>
    </dgm:pt>
    <dgm:pt modelId="{FBCD9D07-09D1-47C5-9DD6-B971FBC38F5E}" type="sibTrans" cxnId="{2D8E6126-C5F0-4E0B-8042-DA8984E04A16}">
      <dgm:prSet/>
      <dgm:spPr/>
      <dgm:t>
        <a:bodyPr/>
        <a:lstStyle/>
        <a:p>
          <a:endParaRPr lang="en-US"/>
        </a:p>
      </dgm:t>
    </dgm:pt>
    <dgm:pt modelId="{5C2EA451-0309-45E9-8A7B-74E0B83AE1F0}">
      <dgm:prSet phldrT="[Text]"/>
      <dgm:spPr/>
      <dgm:t>
        <a:bodyPr/>
        <a:lstStyle/>
        <a:p>
          <a:pPr>
            <a:buFont typeface="Arial" panose="020B0604020202020204" pitchFamily="34" charset="0"/>
            <a:buChar char="•"/>
          </a:pPr>
          <a:r>
            <a:rPr lang="en-US" dirty="0"/>
            <a:t>Explore educational requirements/ pathways to achieve the career goal.</a:t>
          </a:r>
        </a:p>
      </dgm:t>
    </dgm:pt>
    <dgm:pt modelId="{BC066D4D-99E3-4E76-9358-427D880EAA37}" type="parTrans" cxnId="{4717C8A1-EF86-4411-8C7B-C4016C7AB7C5}">
      <dgm:prSet/>
      <dgm:spPr/>
      <dgm:t>
        <a:bodyPr/>
        <a:lstStyle/>
        <a:p>
          <a:endParaRPr lang="en-US"/>
        </a:p>
      </dgm:t>
    </dgm:pt>
    <dgm:pt modelId="{AC8DF18F-1E8E-4781-917D-E42364988BE3}" type="sibTrans" cxnId="{4717C8A1-EF86-4411-8C7B-C4016C7AB7C5}">
      <dgm:prSet/>
      <dgm:spPr/>
      <dgm:t>
        <a:bodyPr/>
        <a:lstStyle/>
        <a:p>
          <a:endParaRPr lang="en-US"/>
        </a:p>
      </dgm:t>
    </dgm:pt>
    <dgm:pt modelId="{54F55F0C-EB0F-4ED3-9DDF-7834B3CA3763}">
      <dgm:prSet/>
      <dgm:spPr/>
      <dgm:t>
        <a:bodyPr/>
        <a:lstStyle/>
        <a:p>
          <a:pPr>
            <a:buFont typeface="Arial" panose="020B0604020202020204" pitchFamily="34" charset="0"/>
            <a:buChar char="•"/>
          </a:pPr>
          <a:r>
            <a:rPr lang="en-US" dirty="0"/>
            <a:t>Reflection Activities/ Journal Prompts </a:t>
          </a:r>
        </a:p>
      </dgm:t>
    </dgm:pt>
    <dgm:pt modelId="{9167AFE1-EF36-4591-A554-2CFC8C38C376}" type="parTrans" cxnId="{FFCADFF1-B62D-41DA-AD85-170AEA3B6C34}">
      <dgm:prSet/>
      <dgm:spPr/>
      <dgm:t>
        <a:bodyPr/>
        <a:lstStyle/>
        <a:p>
          <a:endParaRPr lang="en-US"/>
        </a:p>
      </dgm:t>
    </dgm:pt>
    <dgm:pt modelId="{22B52B49-4F17-4E21-BBCD-1A7F1708C7FC}" type="sibTrans" cxnId="{FFCADFF1-B62D-41DA-AD85-170AEA3B6C34}">
      <dgm:prSet/>
      <dgm:spPr/>
      <dgm:t>
        <a:bodyPr/>
        <a:lstStyle/>
        <a:p>
          <a:endParaRPr lang="en-US"/>
        </a:p>
      </dgm:t>
    </dgm:pt>
    <dgm:pt modelId="{5F328EE8-128A-449F-929E-92B505A73C87}">
      <dgm:prSet phldrT="[Text]"/>
      <dgm:spPr/>
      <dgm:t>
        <a:bodyPr/>
        <a:lstStyle/>
        <a:p>
          <a:pPr>
            <a:buFont typeface="Arial" panose="020B0604020202020204" pitchFamily="34" charset="0"/>
            <a:buChar char="•"/>
          </a:pPr>
          <a:r>
            <a:rPr lang="en-US" dirty="0"/>
            <a:t>Upload PF Reflection Activities </a:t>
          </a:r>
        </a:p>
      </dgm:t>
    </dgm:pt>
    <dgm:pt modelId="{84FCC71B-F882-4B3B-A49C-78BC5192FD0E}" type="parTrans" cxnId="{BEC6DB10-0758-4B61-9755-34F96D73B85B}">
      <dgm:prSet/>
      <dgm:spPr/>
      <dgm:t>
        <a:bodyPr/>
        <a:lstStyle/>
        <a:p>
          <a:endParaRPr lang="en-US"/>
        </a:p>
      </dgm:t>
    </dgm:pt>
    <dgm:pt modelId="{C818D185-4000-4370-8ADB-5ED0403C1CF5}" type="sibTrans" cxnId="{BEC6DB10-0758-4B61-9755-34F96D73B85B}">
      <dgm:prSet/>
      <dgm:spPr/>
      <dgm:t>
        <a:bodyPr/>
        <a:lstStyle/>
        <a:p>
          <a:endParaRPr lang="en-US"/>
        </a:p>
      </dgm:t>
    </dgm:pt>
    <dgm:pt modelId="{B0FF4212-D582-4BAF-9357-34D91A465EDD}" type="pres">
      <dgm:prSet presAssocID="{32EEDA24-75C0-4FA5-8797-63E1703E0E47}" presName="composite" presStyleCnt="0">
        <dgm:presLayoutVars>
          <dgm:chMax val="5"/>
          <dgm:dir/>
          <dgm:animLvl val="ctr"/>
          <dgm:resizeHandles val="exact"/>
        </dgm:presLayoutVars>
      </dgm:prSet>
      <dgm:spPr/>
    </dgm:pt>
    <dgm:pt modelId="{2B1D8E52-D7BB-41EA-8260-EC32ECE6B832}" type="pres">
      <dgm:prSet presAssocID="{32EEDA24-75C0-4FA5-8797-63E1703E0E47}" presName="cycle" presStyleCnt="0"/>
      <dgm:spPr/>
    </dgm:pt>
    <dgm:pt modelId="{F7360251-A90E-4CBD-AC17-41758A2702AA}" type="pres">
      <dgm:prSet presAssocID="{32EEDA24-75C0-4FA5-8797-63E1703E0E47}" presName="centerShape" presStyleCnt="0"/>
      <dgm:spPr/>
    </dgm:pt>
    <dgm:pt modelId="{C5CE8E04-4687-436C-88D9-FCAA45E79DD9}" type="pres">
      <dgm:prSet presAssocID="{32EEDA24-75C0-4FA5-8797-63E1703E0E47}" presName="connSite" presStyleLbl="node1" presStyleIdx="0" presStyleCnt="3"/>
      <dgm:spPr/>
    </dgm:pt>
    <dgm:pt modelId="{18AB498D-E071-4EBC-A7B4-0710B5D652F7}" type="pres">
      <dgm:prSet presAssocID="{32EEDA24-75C0-4FA5-8797-63E1703E0E47}" presName="visibl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list outline"/>
        </a:ext>
      </dgm:extLst>
    </dgm:pt>
    <dgm:pt modelId="{9311FB86-05DD-4DF9-BC7E-C90C58BCB0AB}" type="pres">
      <dgm:prSet presAssocID="{BA513D9B-69B3-4704-8825-AD582C059B2B}" presName="Name25" presStyleLbl="parChTrans1D1" presStyleIdx="0" presStyleCnt="2"/>
      <dgm:spPr/>
    </dgm:pt>
    <dgm:pt modelId="{82DE1899-1B7D-47BA-8595-DEED0C53C588}" type="pres">
      <dgm:prSet presAssocID="{6CF3592C-96D8-4978-8EE7-9FCFAF45E79B}" presName="node" presStyleCnt="0"/>
      <dgm:spPr/>
    </dgm:pt>
    <dgm:pt modelId="{3A5B3AA4-DD2D-4A6E-B073-263BE0568F71}" type="pres">
      <dgm:prSet presAssocID="{6CF3592C-96D8-4978-8EE7-9FCFAF45E79B}" presName="parentNode" presStyleLbl="node1" presStyleIdx="1" presStyleCnt="3" custScaleY="99459">
        <dgm:presLayoutVars>
          <dgm:chMax val="1"/>
          <dgm:bulletEnabled val="1"/>
        </dgm:presLayoutVars>
      </dgm:prSet>
      <dgm:spPr/>
    </dgm:pt>
    <dgm:pt modelId="{4B311C98-5C14-49CE-844B-0750B43746FC}" type="pres">
      <dgm:prSet presAssocID="{6CF3592C-96D8-4978-8EE7-9FCFAF45E79B}" presName="childNode" presStyleLbl="revTx" presStyleIdx="0" presStyleCnt="2">
        <dgm:presLayoutVars>
          <dgm:bulletEnabled val="1"/>
        </dgm:presLayoutVars>
      </dgm:prSet>
      <dgm:spPr/>
    </dgm:pt>
    <dgm:pt modelId="{9EF64C73-EA1B-421A-A3D2-39CFBD15833F}" type="pres">
      <dgm:prSet presAssocID="{9BE61F99-0002-43A5-8F10-AAECAAC3A019}" presName="Name25" presStyleLbl="parChTrans1D1" presStyleIdx="1" presStyleCnt="2"/>
      <dgm:spPr/>
    </dgm:pt>
    <dgm:pt modelId="{C4BAC0F0-5F88-43FA-BC2B-F162E3793A13}" type="pres">
      <dgm:prSet presAssocID="{680F4C01-8922-415F-9BE5-1CB647963B62}" presName="node" presStyleCnt="0"/>
      <dgm:spPr/>
    </dgm:pt>
    <dgm:pt modelId="{EBE392E0-8C7E-4F83-84AD-B81F0FABA685}" type="pres">
      <dgm:prSet presAssocID="{680F4C01-8922-415F-9BE5-1CB647963B62}" presName="parentNode" presStyleLbl="node1" presStyleIdx="2" presStyleCnt="3">
        <dgm:presLayoutVars>
          <dgm:chMax val="1"/>
          <dgm:bulletEnabled val="1"/>
        </dgm:presLayoutVars>
      </dgm:prSet>
      <dgm:spPr/>
    </dgm:pt>
    <dgm:pt modelId="{41D7DC3C-6502-4D01-8D90-784D3EF1DAB9}" type="pres">
      <dgm:prSet presAssocID="{680F4C01-8922-415F-9BE5-1CB647963B62}" presName="childNode" presStyleLbl="revTx" presStyleIdx="1" presStyleCnt="2">
        <dgm:presLayoutVars>
          <dgm:bulletEnabled val="1"/>
        </dgm:presLayoutVars>
      </dgm:prSet>
      <dgm:spPr/>
    </dgm:pt>
  </dgm:ptLst>
  <dgm:cxnLst>
    <dgm:cxn modelId="{D909A201-D5EE-4C27-BBA8-BB4DA5A3D09F}" srcId="{32EEDA24-75C0-4FA5-8797-63E1703E0E47}" destId="{680F4C01-8922-415F-9BE5-1CB647963B62}" srcOrd="1" destOrd="0" parTransId="{9BE61F99-0002-43A5-8F10-AAECAAC3A019}" sibTransId="{EEEA39A0-F70A-475F-AC58-55042BF5687B}"/>
    <dgm:cxn modelId="{BEC6DB10-0758-4B61-9755-34F96D73B85B}" srcId="{680F4C01-8922-415F-9BE5-1CB647963B62}" destId="{5F328EE8-128A-449F-929E-92B505A73C87}" srcOrd="2" destOrd="0" parTransId="{84FCC71B-F882-4B3B-A49C-78BC5192FD0E}" sibTransId="{C818D185-4000-4370-8ADB-5ED0403C1CF5}"/>
    <dgm:cxn modelId="{2D8E6126-C5F0-4E0B-8042-DA8984E04A16}" srcId="{6CF3592C-96D8-4978-8EE7-9FCFAF45E79B}" destId="{455547A5-A6C3-47AD-8994-76A14E335BFA}" srcOrd="1" destOrd="0" parTransId="{B34F078D-BDFD-4659-85A3-5C7EA3FC2EB4}" sibTransId="{FBCD9D07-09D1-47C5-9DD6-B971FBC38F5E}"/>
    <dgm:cxn modelId="{65862842-D8B1-455C-9C06-984592527C2F}" type="presOf" srcId="{BA513D9B-69B3-4704-8825-AD582C059B2B}" destId="{9311FB86-05DD-4DF9-BC7E-C90C58BCB0AB}" srcOrd="0" destOrd="0" presId="urn:microsoft.com/office/officeart/2005/8/layout/radial2"/>
    <dgm:cxn modelId="{688A9546-C6D5-4980-B4AF-6D6FFA4B7667}" type="presOf" srcId="{680F4C01-8922-415F-9BE5-1CB647963B62}" destId="{EBE392E0-8C7E-4F83-84AD-B81F0FABA685}" srcOrd="0" destOrd="0" presId="urn:microsoft.com/office/officeart/2005/8/layout/radial2"/>
    <dgm:cxn modelId="{BEACAE50-6AE8-477E-B9BA-1681A86261FC}" type="presOf" srcId="{6CF3592C-96D8-4978-8EE7-9FCFAF45E79B}" destId="{3A5B3AA4-DD2D-4A6E-B073-263BE0568F71}" srcOrd="0" destOrd="0" presId="urn:microsoft.com/office/officeart/2005/8/layout/radial2"/>
    <dgm:cxn modelId="{851E4E5E-A609-4E05-9CAC-B4C2475EBF66}" type="presOf" srcId="{8439A19D-1CD7-4F3F-9197-2C3EA523E01E}" destId="{4B311C98-5C14-49CE-844B-0750B43746FC}" srcOrd="0" destOrd="0" presId="urn:microsoft.com/office/officeart/2005/8/layout/radial2"/>
    <dgm:cxn modelId="{1DF43778-26B3-487A-9E81-09151E2DE5F8}" srcId="{6CF3592C-96D8-4978-8EE7-9FCFAF45E79B}" destId="{8439A19D-1CD7-4F3F-9197-2C3EA523E01E}" srcOrd="0" destOrd="0" parTransId="{BC1CCBE5-3906-470B-B16E-4F151EB6AAD8}" sibTransId="{E131E058-8A26-4902-BFCC-EC8F9B92E534}"/>
    <dgm:cxn modelId="{CF35B67E-A709-4D29-879B-754C63FDB74F}" type="presOf" srcId="{455547A5-A6C3-47AD-8994-76A14E335BFA}" destId="{4B311C98-5C14-49CE-844B-0750B43746FC}" srcOrd="0" destOrd="1" presId="urn:microsoft.com/office/officeart/2005/8/layout/radial2"/>
    <dgm:cxn modelId="{4717C8A1-EF86-4411-8C7B-C4016C7AB7C5}" srcId="{680F4C01-8922-415F-9BE5-1CB647963B62}" destId="{5C2EA451-0309-45E9-8A7B-74E0B83AE1F0}" srcOrd="0" destOrd="0" parTransId="{BC066D4D-99E3-4E76-9358-427D880EAA37}" sibTransId="{AC8DF18F-1E8E-4781-917D-E42364988BE3}"/>
    <dgm:cxn modelId="{3808ACA5-473D-4FF9-A8A3-9213FF3D6CB7}" type="presOf" srcId="{54F55F0C-EB0F-4ED3-9DDF-7834B3CA3763}" destId="{4B311C98-5C14-49CE-844B-0750B43746FC}" srcOrd="0" destOrd="2" presId="urn:microsoft.com/office/officeart/2005/8/layout/radial2"/>
    <dgm:cxn modelId="{5241ADB0-CB0E-491B-8AAB-0037C31DE717}" srcId="{680F4C01-8922-415F-9BE5-1CB647963B62}" destId="{704E930E-C841-4CAC-9F8C-593ED8EE85BA}" srcOrd="1" destOrd="0" parTransId="{D9C1436C-E919-489C-BC5E-14C0B7E5C103}" sibTransId="{DF647784-7CC7-44FF-B666-7741B5028E4C}"/>
    <dgm:cxn modelId="{0F3226B2-5602-4D33-93C8-E289BA3ADBA3}" type="presOf" srcId="{32EEDA24-75C0-4FA5-8797-63E1703E0E47}" destId="{B0FF4212-D582-4BAF-9357-34D91A465EDD}" srcOrd="0" destOrd="0" presId="urn:microsoft.com/office/officeart/2005/8/layout/radial2"/>
    <dgm:cxn modelId="{45F6CAB9-8DDE-48AD-852F-E965DF46143D}" type="presOf" srcId="{9BE61F99-0002-43A5-8F10-AAECAAC3A019}" destId="{9EF64C73-EA1B-421A-A3D2-39CFBD15833F}" srcOrd="0" destOrd="0" presId="urn:microsoft.com/office/officeart/2005/8/layout/radial2"/>
    <dgm:cxn modelId="{C00E91C7-159D-45D1-A97C-EB1B039AEAA5}" type="presOf" srcId="{5C2EA451-0309-45E9-8A7B-74E0B83AE1F0}" destId="{41D7DC3C-6502-4D01-8D90-784D3EF1DAB9}" srcOrd="0" destOrd="0" presId="urn:microsoft.com/office/officeart/2005/8/layout/radial2"/>
    <dgm:cxn modelId="{D3D192C7-40B5-473E-B7C3-A45B9E34A76E}" srcId="{32EEDA24-75C0-4FA5-8797-63E1703E0E47}" destId="{6CF3592C-96D8-4978-8EE7-9FCFAF45E79B}" srcOrd="0" destOrd="0" parTransId="{BA513D9B-69B3-4704-8825-AD582C059B2B}" sibTransId="{5E54D4EC-2940-41E8-8C8A-A6144C0D8A9D}"/>
    <dgm:cxn modelId="{BB3FA9E2-1A70-4636-BC3E-7B9C3515225B}" type="presOf" srcId="{5F328EE8-128A-449F-929E-92B505A73C87}" destId="{41D7DC3C-6502-4D01-8D90-784D3EF1DAB9}" srcOrd="0" destOrd="2" presId="urn:microsoft.com/office/officeart/2005/8/layout/radial2"/>
    <dgm:cxn modelId="{FFCADFF1-B62D-41DA-AD85-170AEA3B6C34}" srcId="{6CF3592C-96D8-4978-8EE7-9FCFAF45E79B}" destId="{54F55F0C-EB0F-4ED3-9DDF-7834B3CA3763}" srcOrd="2" destOrd="0" parTransId="{9167AFE1-EF36-4591-A554-2CFC8C38C376}" sibTransId="{22B52B49-4F17-4E21-BBCD-1A7F1708C7FC}"/>
    <dgm:cxn modelId="{FFCE70FC-AD8A-49E7-AB09-B565B2798B43}" type="presOf" srcId="{704E930E-C841-4CAC-9F8C-593ED8EE85BA}" destId="{41D7DC3C-6502-4D01-8D90-784D3EF1DAB9}" srcOrd="0" destOrd="1" presId="urn:microsoft.com/office/officeart/2005/8/layout/radial2"/>
    <dgm:cxn modelId="{6FBEBA23-2FCA-4FD2-B533-87163ABFE971}" type="presParOf" srcId="{B0FF4212-D582-4BAF-9357-34D91A465EDD}" destId="{2B1D8E52-D7BB-41EA-8260-EC32ECE6B832}" srcOrd="0" destOrd="0" presId="urn:microsoft.com/office/officeart/2005/8/layout/radial2"/>
    <dgm:cxn modelId="{40A3CAA8-1E40-48AA-AA4D-DF51DF3A33E1}" type="presParOf" srcId="{2B1D8E52-D7BB-41EA-8260-EC32ECE6B832}" destId="{F7360251-A90E-4CBD-AC17-41758A2702AA}" srcOrd="0" destOrd="0" presId="urn:microsoft.com/office/officeart/2005/8/layout/radial2"/>
    <dgm:cxn modelId="{1C9663DF-A4B0-45EA-A900-7DD4D1C91BE6}" type="presParOf" srcId="{F7360251-A90E-4CBD-AC17-41758A2702AA}" destId="{C5CE8E04-4687-436C-88D9-FCAA45E79DD9}" srcOrd="0" destOrd="0" presId="urn:microsoft.com/office/officeart/2005/8/layout/radial2"/>
    <dgm:cxn modelId="{029681A4-EA54-43AD-95C8-BAD7FC171961}" type="presParOf" srcId="{F7360251-A90E-4CBD-AC17-41758A2702AA}" destId="{18AB498D-E071-4EBC-A7B4-0710B5D652F7}" srcOrd="1" destOrd="0" presId="urn:microsoft.com/office/officeart/2005/8/layout/radial2"/>
    <dgm:cxn modelId="{D210AA2E-615F-4AD4-9F0F-B596FAB39A8F}" type="presParOf" srcId="{2B1D8E52-D7BB-41EA-8260-EC32ECE6B832}" destId="{9311FB86-05DD-4DF9-BC7E-C90C58BCB0AB}" srcOrd="1" destOrd="0" presId="urn:microsoft.com/office/officeart/2005/8/layout/radial2"/>
    <dgm:cxn modelId="{1AC7783C-7136-4C47-ACEC-0DCE9213ADDD}" type="presParOf" srcId="{2B1D8E52-D7BB-41EA-8260-EC32ECE6B832}" destId="{82DE1899-1B7D-47BA-8595-DEED0C53C588}" srcOrd="2" destOrd="0" presId="urn:microsoft.com/office/officeart/2005/8/layout/radial2"/>
    <dgm:cxn modelId="{1384776D-A610-43F3-A002-AD00746561B2}" type="presParOf" srcId="{82DE1899-1B7D-47BA-8595-DEED0C53C588}" destId="{3A5B3AA4-DD2D-4A6E-B073-263BE0568F71}" srcOrd="0" destOrd="0" presId="urn:microsoft.com/office/officeart/2005/8/layout/radial2"/>
    <dgm:cxn modelId="{1912F3A7-FC31-429A-85AA-A00FBA9B0E81}" type="presParOf" srcId="{82DE1899-1B7D-47BA-8595-DEED0C53C588}" destId="{4B311C98-5C14-49CE-844B-0750B43746FC}" srcOrd="1" destOrd="0" presId="urn:microsoft.com/office/officeart/2005/8/layout/radial2"/>
    <dgm:cxn modelId="{CBEAB155-D860-43DB-ADBF-6A1D6A7EF5A2}" type="presParOf" srcId="{2B1D8E52-D7BB-41EA-8260-EC32ECE6B832}" destId="{9EF64C73-EA1B-421A-A3D2-39CFBD15833F}" srcOrd="3" destOrd="0" presId="urn:microsoft.com/office/officeart/2005/8/layout/radial2"/>
    <dgm:cxn modelId="{69249318-77C2-4A52-98D7-70506F357C41}" type="presParOf" srcId="{2B1D8E52-D7BB-41EA-8260-EC32ECE6B832}" destId="{C4BAC0F0-5F88-43FA-BC2B-F162E3793A13}" srcOrd="4" destOrd="0" presId="urn:microsoft.com/office/officeart/2005/8/layout/radial2"/>
    <dgm:cxn modelId="{7772CEF6-0D11-4F2C-AB30-B8ECD673131F}" type="presParOf" srcId="{C4BAC0F0-5F88-43FA-BC2B-F162E3793A13}" destId="{EBE392E0-8C7E-4F83-84AD-B81F0FABA685}" srcOrd="0" destOrd="0" presId="urn:microsoft.com/office/officeart/2005/8/layout/radial2"/>
    <dgm:cxn modelId="{F3A3929E-0A1B-4C0C-961B-B3E1249AB71F}" type="presParOf" srcId="{C4BAC0F0-5F88-43FA-BC2B-F162E3793A13}" destId="{41D7DC3C-6502-4D01-8D90-784D3EF1DAB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A218BA7-032C-48B6-B87E-68EF68F4C75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BB724B5-E4C9-41A5-B43C-19F9D50C6F3C}">
      <dgm:prSet phldrT="[Text]"/>
      <dgm:spPr/>
      <dgm:t>
        <a:bodyPr/>
        <a:lstStyle/>
        <a:p>
          <a:r>
            <a:rPr lang="en-US" dirty="0"/>
            <a:t>Lenses on the Future</a:t>
          </a:r>
        </a:p>
      </dgm:t>
    </dgm:pt>
    <dgm:pt modelId="{7FAAD660-9B2D-4DF0-9279-91C3A48515BD}" type="parTrans" cxnId="{F3C62B46-84EB-4376-AD4E-181C27FA9C70}">
      <dgm:prSet/>
      <dgm:spPr/>
      <dgm:t>
        <a:bodyPr/>
        <a:lstStyle/>
        <a:p>
          <a:endParaRPr lang="en-US"/>
        </a:p>
      </dgm:t>
    </dgm:pt>
    <dgm:pt modelId="{F59401AC-5BC0-4987-87CF-88BE2A04EE25}" type="sibTrans" cxnId="{F3C62B46-84EB-4376-AD4E-181C27FA9C70}">
      <dgm:prSet/>
      <dgm:spPr/>
      <dgm:t>
        <a:bodyPr/>
        <a:lstStyle/>
        <a:p>
          <a:endParaRPr lang="en-US"/>
        </a:p>
      </dgm:t>
    </dgm:pt>
    <dgm:pt modelId="{B457B64E-EBCC-4D68-A8E2-74A21E43477C}">
      <dgm:prSet phldrT="[Text]"/>
      <dgm:spPr/>
      <dgm:t>
        <a:bodyPr/>
        <a:lstStyle/>
        <a:p>
          <a:r>
            <a:rPr lang="en-US" dirty="0"/>
            <a:t>All 12 lessons</a:t>
          </a:r>
        </a:p>
      </dgm:t>
    </dgm:pt>
    <dgm:pt modelId="{ADBE63B7-44DC-437F-8194-EB595CFB7A41}" type="parTrans" cxnId="{234E9029-A5D1-4C7A-B891-6139EF76BF20}">
      <dgm:prSet/>
      <dgm:spPr/>
      <dgm:t>
        <a:bodyPr/>
        <a:lstStyle/>
        <a:p>
          <a:endParaRPr lang="en-US"/>
        </a:p>
      </dgm:t>
    </dgm:pt>
    <dgm:pt modelId="{DBB05A3A-6D7E-4D12-A89C-1B9858E3D177}" type="sibTrans" cxnId="{234E9029-A5D1-4C7A-B891-6139EF76BF20}">
      <dgm:prSet/>
      <dgm:spPr/>
      <dgm:t>
        <a:bodyPr/>
        <a:lstStyle/>
        <a:p>
          <a:endParaRPr lang="en-US"/>
        </a:p>
      </dgm:t>
    </dgm:pt>
    <dgm:pt modelId="{065067F3-3001-4BC4-8B47-A3CB16870E1C}">
      <dgm:prSet phldrT="[Text]"/>
      <dgm:spPr/>
      <dgm:t>
        <a:bodyPr/>
        <a:lstStyle/>
        <a:p>
          <a:r>
            <a:rPr lang="en-US" dirty="0"/>
            <a:t>STEM Career Introduction</a:t>
          </a:r>
        </a:p>
      </dgm:t>
    </dgm:pt>
    <dgm:pt modelId="{98EF5A73-1C07-48B0-8360-9EF55CA36D93}" type="parTrans" cxnId="{A82EC740-BCA9-4647-A457-6DDB882A8855}">
      <dgm:prSet/>
      <dgm:spPr/>
      <dgm:t>
        <a:bodyPr/>
        <a:lstStyle/>
        <a:p>
          <a:endParaRPr lang="en-US"/>
        </a:p>
      </dgm:t>
    </dgm:pt>
    <dgm:pt modelId="{3BB96EF1-4EBE-4D6F-B367-19D20D25371C}" type="sibTrans" cxnId="{A82EC740-BCA9-4647-A457-6DDB882A8855}">
      <dgm:prSet/>
      <dgm:spPr/>
      <dgm:t>
        <a:bodyPr/>
        <a:lstStyle/>
        <a:p>
          <a:endParaRPr lang="en-US"/>
        </a:p>
      </dgm:t>
    </dgm:pt>
    <dgm:pt modelId="{7A4D4436-47D6-4465-8013-806278C6C4BD}">
      <dgm:prSet phldrT="[Text]"/>
      <dgm:spPr/>
      <dgm:t>
        <a:bodyPr/>
        <a:lstStyle/>
        <a:p>
          <a:r>
            <a:rPr lang="en-US" dirty="0"/>
            <a:t>Engineering &amp; Design: Lesson 1</a:t>
          </a:r>
        </a:p>
      </dgm:t>
    </dgm:pt>
    <dgm:pt modelId="{D4DDED0B-8949-46FC-B35E-CC0B1171C6F3}" type="parTrans" cxnId="{9BB2AB9E-D228-4F7B-915F-0395E36B9A3F}">
      <dgm:prSet/>
      <dgm:spPr/>
      <dgm:t>
        <a:bodyPr/>
        <a:lstStyle/>
        <a:p>
          <a:endParaRPr lang="en-US"/>
        </a:p>
      </dgm:t>
    </dgm:pt>
    <dgm:pt modelId="{B9A10E77-F821-40A6-9A6F-EA5084890396}" type="sibTrans" cxnId="{9BB2AB9E-D228-4F7B-915F-0395E36B9A3F}">
      <dgm:prSet/>
      <dgm:spPr/>
      <dgm:t>
        <a:bodyPr/>
        <a:lstStyle/>
        <a:p>
          <a:endParaRPr lang="en-US"/>
        </a:p>
      </dgm:t>
    </dgm:pt>
    <dgm:pt modelId="{8A6ED25B-D597-416F-AF22-C787891E7729}">
      <dgm:prSet phldrT="[Text]"/>
      <dgm:spPr/>
      <dgm:t>
        <a:bodyPr/>
        <a:lstStyle/>
        <a:p>
          <a:r>
            <a:rPr lang="en-US" dirty="0"/>
            <a:t>Health Sciences: Lesson 1</a:t>
          </a:r>
        </a:p>
      </dgm:t>
    </dgm:pt>
    <dgm:pt modelId="{C90DFC0E-CF16-46DE-A145-747842C5E53E}" type="parTrans" cxnId="{87551E07-4083-4A1F-AF86-DDC86E2AB58C}">
      <dgm:prSet/>
      <dgm:spPr/>
      <dgm:t>
        <a:bodyPr/>
        <a:lstStyle/>
        <a:p>
          <a:endParaRPr lang="en-US"/>
        </a:p>
      </dgm:t>
    </dgm:pt>
    <dgm:pt modelId="{6EAA6DE3-3779-4D01-A675-6D2D52D4FEBB}" type="sibTrans" cxnId="{87551E07-4083-4A1F-AF86-DDC86E2AB58C}">
      <dgm:prSet/>
      <dgm:spPr/>
      <dgm:t>
        <a:bodyPr/>
        <a:lstStyle/>
        <a:p>
          <a:endParaRPr lang="en-US"/>
        </a:p>
      </dgm:t>
    </dgm:pt>
    <dgm:pt modelId="{7FBFCDE1-E259-43AA-A12F-87481921B289}">
      <dgm:prSet phldrT="[Text]"/>
      <dgm:spPr/>
      <dgm:t>
        <a:bodyPr/>
        <a:lstStyle/>
        <a:p>
          <a:r>
            <a:rPr lang="en-US" dirty="0"/>
            <a:t>Skills for Success</a:t>
          </a:r>
        </a:p>
      </dgm:t>
    </dgm:pt>
    <dgm:pt modelId="{B4CBD2A6-D0FA-4B8D-9F02-E869EDAE9BF9}" type="parTrans" cxnId="{F24C762E-9B49-4713-B094-61B755ED2287}">
      <dgm:prSet/>
      <dgm:spPr/>
      <dgm:t>
        <a:bodyPr/>
        <a:lstStyle/>
        <a:p>
          <a:endParaRPr lang="en-US"/>
        </a:p>
      </dgm:t>
    </dgm:pt>
    <dgm:pt modelId="{FB07278C-218D-4A5F-B240-047991C5609A}" type="sibTrans" cxnId="{F24C762E-9B49-4713-B094-61B755ED2287}">
      <dgm:prSet/>
      <dgm:spPr/>
      <dgm:t>
        <a:bodyPr/>
        <a:lstStyle/>
        <a:p>
          <a:endParaRPr lang="en-US"/>
        </a:p>
      </dgm:t>
    </dgm:pt>
    <dgm:pt modelId="{9F529B0B-B2BA-4E68-A068-5DBFACBD3AC7}">
      <dgm:prSet phldrT="[Text]"/>
      <dgm:spPr/>
      <dgm:t>
        <a:bodyPr/>
        <a:lstStyle/>
        <a:p>
          <a:r>
            <a:rPr lang="en-US" dirty="0"/>
            <a:t>Lesson 4: Communication Skills that Pay the Bills</a:t>
          </a:r>
        </a:p>
      </dgm:t>
    </dgm:pt>
    <dgm:pt modelId="{5B20DF3E-FB9E-4833-BDFD-47A4F41300DA}" type="parTrans" cxnId="{D1E62388-71FF-420A-B409-A1158111F488}">
      <dgm:prSet/>
      <dgm:spPr/>
      <dgm:t>
        <a:bodyPr/>
        <a:lstStyle/>
        <a:p>
          <a:endParaRPr lang="en-US"/>
        </a:p>
      </dgm:t>
    </dgm:pt>
    <dgm:pt modelId="{78D35E81-1E0B-4028-985C-FE2D8B243617}" type="sibTrans" cxnId="{D1E62388-71FF-420A-B409-A1158111F488}">
      <dgm:prSet/>
      <dgm:spPr/>
      <dgm:t>
        <a:bodyPr/>
        <a:lstStyle/>
        <a:p>
          <a:endParaRPr lang="en-US"/>
        </a:p>
      </dgm:t>
    </dgm:pt>
    <dgm:pt modelId="{23D8C786-14B3-4FDB-BACD-C48C295679AE}">
      <dgm:prSet phldrT="[Text]"/>
      <dgm:spPr/>
      <dgm:t>
        <a:bodyPr/>
        <a:lstStyle/>
        <a:p>
          <a:r>
            <a:rPr lang="en-US" dirty="0"/>
            <a:t>Lesson 12: The Myth of Multitasking</a:t>
          </a:r>
        </a:p>
      </dgm:t>
    </dgm:pt>
    <dgm:pt modelId="{0591E4DE-CAE9-453C-9B65-80C920210BC1}" type="parTrans" cxnId="{5A155F6B-0567-48CC-B85B-6EB9CB93F6E5}">
      <dgm:prSet/>
      <dgm:spPr/>
      <dgm:t>
        <a:bodyPr/>
        <a:lstStyle/>
        <a:p>
          <a:endParaRPr lang="en-US"/>
        </a:p>
      </dgm:t>
    </dgm:pt>
    <dgm:pt modelId="{9436677C-F497-48AF-BBCB-3A2122400A66}" type="sibTrans" cxnId="{5A155F6B-0567-48CC-B85B-6EB9CB93F6E5}">
      <dgm:prSet/>
      <dgm:spPr/>
      <dgm:t>
        <a:bodyPr/>
        <a:lstStyle/>
        <a:p>
          <a:endParaRPr lang="en-US"/>
        </a:p>
      </dgm:t>
    </dgm:pt>
    <dgm:pt modelId="{DCB5433A-71E4-45B0-8D7C-5017AA0ADFE8}">
      <dgm:prSet phldrT="[Text]"/>
      <dgm:spPr/>
      <dgm:t>
        <a:bodyPr/>
        <a:lstStyle/>
        <a:p>
          <a:r>
            <a:rPr lang="en-US" dirty="0"/>
            <a:t>Information Technology: Lesson 1</a:t>
          </a:r>
        </a:p>
      </dgm:t>
    </dgm:pt>
    <dgm:pt modelId="{663AD777-14DD-4A5D-B482-0647F70829F2}" type="parTrans" cxnId="{4C86BBA7-BE14-4BEA-BCBB-DF84EFC9575E}">
      <dgm:prSet/>
      <dgm:spPr/>
      <dgm:t>
        <a:bodyPr/>
        <a:lstStyle/>
        <a:p>
          <a:endParaRPr lang="en-US"/>
        </a:p>
      </dgm:t>
    </dgm:pt>
    <dgm:pt modelId="{CE8C802C-5EE9-4CD0-8ECD-07D17B5E6CFF}" type="sibTrans" cxnId="{4C86BBA7-BE14-4BEA-BCBB-DF84EFC9575E}">
      <dgm:prSet/>
      <dgm:spPr/>
      <dgm:t>
        <a:bodyPr/>
        <a:lstStyle/>
        <a:p>
          <a:endParaRPr lang="en-US"/>
        </a:p>
      </dgm:t>
    </dgm:pt>
    <dgm:pt modelId="{E9362A24-3B7A-48EB-95CA-13351348C053}">
      <dgm:prSet phldrT="[Text]"/>
      <dgm:spPr/>
      <dgm:t>
        <a:bodyPr/>
        <a:lstStyle/>
        <a:p>
          <a:r>
            <a:rPr lang="en-US" dirty="0"/>
            <a:t>Cybersecurity: Lesson 4</a:t>
          </a:r>
        </a:p>
      </dgm:t>
    </dgm:pt>
    <dgm:pt modelId="{57561E5D-C993-49D5-8FB9-C161231391D7}" type="parTrans" cxnId="{2DD9EE45-8630-48DA-888C-E4594E1F7493}">
      <dgm:prSet/>
      <dgm:spPr/>
      <dgm:t>
        <a:bodyPr/>
        <a:lstStyle/>
        <a:p>
          <a:endParaRPr lang="en-US"/>
        </a:p>
      </dgm:t>
    </dgm:pt>
    <dgm:pt modelId="{20B3FF54-366D-4DA6-B4DB-2D8AA0867EDD}" type="sibTrans" cxnId="{2DD9EE45-8630-48DA-888C-E4594E1F7493}">
      <dgm:prSet/>
      <dgm:spPr/>
      <dgm:t>
        <a:bodyPr/>
        <a:lstStyle/>
        <a:p>
          <a:endParaRPr lang="en-US"/>
        </a:p>
      </dgm:t>
    </dgm:pt>
    <dgm:pt modelId="{1156D40E-F269-473D-A503-3F16328E9C4B}">
      <dgm:prSet phldrT="[Text]"/>
      <dgm:spPr/>
      <dgm:t>
        <a:bodyPr/>
        <a:lstStyle/>
        <a:p>
          <a:r>
            <a:rPr lang="en-US" dirty="0"/>
            <a:t>Lesson 9: Celebrating Failure</a:t>
          </a:r>
        </a:p>
      </dgm:t>
    </dgm:pt>
    <dgm:pt modelId="{B36978DE-2687-4EE5-807C-246CE28B708E}" type="parTrans" cxnId="{40BE7616-076A-438C-982C-4085F4FAA339}">
      <dgm:prSet/>
      <dgm:spPr/>
      <dgm:t>
        <a:bodyPr/>
        <a:lstStyle/>
        <a:p>
          <a:endParaRPr lang="en-US"/>
        </a:p>
      </dgm:t>
    </dgm:pt>
    <dgm:pt modelId="{D3BFBF59-F64A-4113-8E5F-1FF96A7A9F5F}" type="sibTrans" cxnId="{40BE7616-076A-438C-982C-4085F4FAA339}">
      <dgm:prSet/>
      <dgm:spPr/>
      <dgm:t>
        <a:bodyPr/>
        <a:lstStyle/>
        <a:p>
          <a:endParaRPr lang="en-US"/>
        </a:p>
      </dgm:t>
    </dgm:pt>
    <dgm:pt modelId="{946F3F97-305C-487D-82C8-B7534C505885}">
      <dgm:prSet phldrT="[Text]"/>
      <dgm:spPr/>
      <dgm:t>
        <a:bodyPr/>
        <a:lstStyle/>
        <a:p>
          <a:r>
            <a:rPr lang="en-US" dirty="0"/>
            <a:t>Lesson 7: Collaboration Across Cultures</a:t>
          </a:r>
        </a:p>
      </dgm:t>
    </dgm:pt>
    <dgm:pt modelId="{561A6D6C-E003-4CD1-A8F5-AD33F97EB703}" type="parTrans" cxnId="{063A44F7-F62A-44CC-949B-C7402B56224B}">
      <dgm:prSet/>
      <dgm:spPr/>
      <dgm:t>
        <a:bodyPr/>
        <a:lstStyle/>
        <a:p>
          <a:endParaRPr lang="en-US"/>
        </a:p>
      </dgm:t>
    </dgm:pt>
    <dgm:pt modelId="{C2191724-2E40-44BE-BD59-AE85B3DCC094}" type="sibTrans" cxnId="{063A44F7-F62A-44CC-949B-C7402B56224B}">
      <dgm:prSet/>
      <dgm:spPr/>
      <dgm:t>
        <a:bodyPr/>
        <a:lstStyle/>
        <a:p>
          <a:endParaRPr lang="en-US"/>
        </a:p>
      </dgm:t>
    </dgm:pt>
    <dgm:pt modelId="{8CFECC74-4E42-4950-96EA-B13B010B618C}" type="pres">
      <dgm:prSet presAssocID="{BA218BA7-032C-48B6-B87E-68EF68F4C75D}" presName="linear" presStyleCnt="0">
        <dgm:presLayoutVars>
          <dgm:dir/>
          <dgm:animLvl val="lvl"/>
          <dgm:resizeHandles val="exact"/>
        </dgm:presLayoutVars>
      </dgm:prSet>
      <dgm:spPr/>
    </dgm:pt>
    <dgm:pt modelId="{C9293BFC-F685-42A2-A58A-0F5C954B4213}" type="pres">
      <dgm:prSet presAssocID="{8BB724B5-E4C9-41A5-B43C-19F9D50C6F3C}" presName="parentLin" presStyleCnt="0"/>
      <dgm:spPr/>
    </dgm:pt>
    <dgm:pt modelId="{B33A8567-6A21-4EC6-82B0-ECFDDFDC4DC6}" type="pres">
      <dgm:prSet presAssocID="{8BB724B5-E4C9-41A5-B43C-19F9D50C6F3C}" presName="parentLeftMargin" presStyleLbl="node1" presStyleIdx="0" presStyleCnt="3"/>
      <dgm:spPr/>
    </dgm:pt>
    <dgm:pt modelId="{C2AB01CD-285C-4759-90D1-A22B3924D950}" type="pres">
      <dgm:prSet presAssocID="{8BB724B5-E4C9-41A5-B43C-19F9D50C6F3C}" presName="parentText" presStyleLbl="node1" presStyleIdx="0" presStyleCnt="3">
        <dgm:presLayoutVars>
          <dgm:chMax val="0"/>
          <dgm:bulletEnabled val="1"/>
        </dgm:presLayoutVars>
      </dgm:prSet>
      <dgm:spPr/>
    </dgm:pt>
    <dgm:pt modelId="{01C00E30-84D3-43EF-9DB1-B612BD66E3F6}" type="pres">
      <dgm:prSet presAssocID="{8BB724B5-E4C9-41A5-B43C-19F9D50C6F3C}" presName="negativeSpace" presStyleCnt="0"/>
      <dgm:spPr/>
    </dgm:pt>
    <dgm:pt modelId="{9CA24BC2-03F6-4FA7-AB21-6535A91493D0}" type="pres">
      <dgm:prSet presAssocID="{8BB724B5-E4C9-41A5-B43C-19F9D50C6F3C}" presName="childText" presStyleLbl="conFgAcc1" presStyleIdx="0" presStyleCnt="3">
        <dgm:presLayoutVars>
          <dgm:bulletEnabled val="1"/>
        </dgm:presLayoutVars>
      </dgm:prSet>
      <dgm:spPr/>
    </dgm:pt>
    <dgm:pt modelId="{1842968D-C717-409C-BFC7-E7B543F97296}" type="pres">
      <dgm:prSet presAssocID="{F59401AC-5BC0-4987-87CF-88BE2A04EE25}" presName="spaceBetweenRectangles" presStyleCnt="0"/>
      <dgm:spPr/>
    </dgm:pt>
    <dgm:pt modelId="{9ED2DAE5-CA39-417D-B3B7-083A67960E35}" type="pres">
      <dgm:prSet presAssocID="{065067F3-3001-4BC4-8B47-A3CB16870E1C}" presName="parentLin" presStyleCnt="0"/>
      <dgm:spPr/>
    </dgm:pt>
    <dgm:pt modelId="{EEB80F65-0F37-438C-842D-C0826AFB6DE5}" type="pres">
      <dgm:prSet presAssocID="{065067F3-3001-4BC4-8B47-A3CB16870E1C}" presName="parentLeftMargin" presStyleLbl="node1" presStyleIdx="0" presStyleCnt="3"/>
      <dgm:spPr/>
    </dgm:pt>
    <dgm:pt modelId="{D385F438-5A9B-4F59-B270-ABB4EEA87FA2}" type="pres">
      <dgm:prSet presAssocID="{065067F3-3001-4BC4-8B47-A3CB16870E1C}" presName="parentText" presStyleLbl="node1" presStyleIdx="1" presStyleCnt="3">
        <dgm:presLayoutVars>
          <dgm:chMax val="0"/>
          <dgm:bulletEnabled val="1"/>
        </dgm:presLayoutVars>
      </dgm:prSet>
      <dgm:spPr/>
    </dgm:pt>
    <dgm:pt modelId="{BA673616-522C-4066-9E01-E1B5E13DD182}" type="pres">
      <dgm:prSet presAssocID="{065067F3-3001-4BC4-8B47-A3CB16870E1C}" presName="negativeSpace" presStyleCnt="0"/>
      <dgm:spPr/>
    </dgm:pt>
    <dgm:pt modelId="{32C393BE-021A-471E-A414-4616E0CDC383}" type="pres">
      <dgm:prSet presAssocID="{065067F3-3001-4BC4-8B47-A3CB16870E1C}" presName="childText" presStyleLbl="conFgAcc1" presStyleIdx="1" presStyleCnt="3">
        <dgm:presLayoutVars>
          <dgm:bulletEnabled val="1"/>
        </dgm:presLayoutVars>
      </dgm:prSet>
      <dgm:spPr/>
    </dgm:pt>
    <dgm:pt modelId="{33A48756-9D79-4C96-B66B-9FD1FD1E546B}" type="pres">
      <dgm:prSet presAssocID="{3BB96EF1-4EBE-4D6F-B367-19D20D25371C}" presName="spaceBetweenRectangles" presStyleCnt="0"/>
      <dgm:spPr/>
    </dgm:pt>
    <dgm:pt modelId="{C906DD20-C8AC-46D9-A2B8-050C2DE80CED}" type="pres">
      <dgm:prSet presAssocID="{7FBFCDE1-E259-43AA-A12F-87481921B289}" presName="parentLin" presStyleCnt="0"/>
      <dgm:spPr/>
    </dgm:pt>
    <dgm:pt modelId="{1199EDEE-D084-45B1-BD07-0A7615A88CAA}" type="pres">
      <dgm:prSet presAssocID="{7FBFCDE1-E259-43AA-A12F-87481921B289}" presName="parentLeftMargin" presStyleLbl="node1" presStyleIdx="1" presStyleCnt="3"/>
      <dgm:spPr/>
    </dgm:pt>
    <dgm:pt modelId="{BC130A06-FB95-4EE0-92E5-12A367503092}" type="pres">
      <dgm:prSet presAssocID="{7FBFCDE1-E259-43AA-A12F-87481921B289}" presName="parentText" presStyleLbl="node1" presStyleIdx="2" presStyleCnt="3">
        <dgm:presLayoutVars>
          <dgm:chMax val="0"/>
          <dgm:bulletEnabled val="1"/>
        </dgm:presLayoutVars>
      </dgm:prSet>
      <dgm:spPr/>
    </dgm:pt>
    <dgm:pt modelId="{7DDF96D5-B05E-4033-9553-0BBFEA01A99C}" type="pres">
      <dgm:prSet presAssocID="{7FBFCDE1-E259-43AA-A12F-87481921B289}" presName="negativeSpace" presStyleCnt="0"/>
      <dgm:spPr/>
    </dgm:pt>
    <dgm:pt modelId="{618DA9CC-EB39-437A-8746-DA7ABA2FE4EA}" type="pres">
      <dgm:prSet presAssocID="{7FBFCDE1-E259-43AA-A12F-87481921B289}" presName="childText" presStyleLbl="conFgAcc1" presStyleIdx="2" presStyleCnt="3">
        <dgm:presLayoutVars>
          <dgm:bulletEnabled val="1"/>
        </dgm:presLayoutVars>
      </dgm:prSet>
      <dgm:spPr/>
    </dgm:pt>
  </dgm:ptLst>
  <dgm:cxnLst>
    <dgm:cxn modelId="{900CCB01-4DF3-45DD-BF7A-71B40B7278C4}" type="presOf" srcId="{065067F3-3001-4BC4-8B47-A3CB16870E1C}" destId="{EEB80F65-0F37-438C-842D-C0826AFB6DE5}" srcOrd="0" destOrd="0" presId="urn:microsoft.com/office/officeart/2005/8/layout/list1"/>
    <dgm:cxn modelId="{BE008603-14A7-470E-9B52-37F63D2F6F55}" type="presOf" srcId="{8BB724B5-E4C9-41A5-B43C-19F9D50C6F3C}" destId="{C2AB01CD-285C-4759-90D1-A22B3924D950}" srcOrd="1" destOrd="0" presId="urn:microsoft.com/office/officeart/2005/8/layout/list1"/>
    <dgm:cxn modelId="{87551E07-4083-4A1F-AF86-DDC86E2AB58C}" srcId="{065067F3-3001-4BC4-8B47-A3CB16870E1C}" destId="{8A6ED25B-D597-416F-AF22-C787891E7729}" srcOrd="1" destOrd="0" parTransId="{C90DFC0E-CF16-46DE-A145-747842C5E53E}" sibTransId="{6EAA6DE3-3779-4D01-A675-6D2D52D4FEBB}"/>
    <dgm:cxn modelId="{12389915-F72B-4446-8877-BE2EE0173E1F}" type="presOf" srcId="{8BB724B5-E4C9-41A5-B43C-19F9D50C6F3C}" destId="{B33A8567-6A21-4EC6-82B0-ECFDDFDC4DC6}" srcOrd="0" destOrd="0" presId="urn:microsoft.com/office/officeart/2005/8/layout/list1"/>
    <dgm:cxn modelId="{40BE7616-076A-438C-982C-4085F4FAA339}" srcId="{7FBFCDE1-E259-43AA-A12F-87481921B289}" destId="{1156D40E-F269-473D-A503-3F16328E9C4B}" srcOrd="2" destOrd="0" parTransId="{B36978DE-2687-4EE5-807C-246CE28B708E}" sibTransId="{D3BFBF59-F64A-4113-8E5F-1FF96A7A9F5F}"/>
    <dgm:cxn modelId="{3ED80421-CACE-4DB9-9FFA-3C16F13D9E7F}" type="presOf" srcId="{9F529B0B-B2BA-4E68-A068-5DBFACBD3AC7}" destId="{618DA9CC-EB39-437A-8746-DA7ABA2FE4EA}" srcOrd="0" destOrd="0" presId="urn:microsoft.com/office/officeart/2005/8/layout/list1"/>
    <dgm:cxn modelId="{234E9029-A5D1-4C7A-B891-6139EF76BF20}" srcId="{8BB724B5-E4C9-41A5-B43C-19F9D50C6F3C}" destId="{B457B64E-EBCC-4D68-A8E2-74A21E43477C}" srcOrd="0" destOrd="0" parTransId="{ADBE63B7-44DC-437F-8194-EB595CFB7A41}" sibTransId="{DBB05A3A-6D7E-4D12-A89C-1B9858E3D177}"/>
    <dgm:cxn modelId="{F24C762E-9B49-4713-B094-61B755ED2287}" srcId="{BA218BA7-032C-48B6-B87E-68EF68F4C75D}" destId="{7FBFCDE1-E259-43AA-A12F-87481921B289}" srcOrd="2" destOrd="0" parTransId="{B4CBD2A6-D0FA-4B8D-9F02-E869EDAE9BF9}" sibTransId="{FB07278C-218D-4A5F-B240-047991C5609A}"/>
    <dgm:cxn modelId="{DA11793D-0808-421E-B09F-2F05B7B76FAA}" type="presOf" srcId="{7FBFCDE1-E259-43AA-A12F-87481921B289}" destId="{1199EDEE-D084-45B1-BD07-0A7615A88CAA}" srcOrd="0" destOrd="0" presId="urn:microsoft.com/office/officeart/2005/8/layout/list1"/>
    <dgm:cxn modelId="{3751C23F-8741-464E-A9DB-001AFA113FF6}" type="presOf" srcId="{BA218BA7-032C-48B6-B87E-68EF68F4C75D}" destId="{8CFECC74-4E42-4950-96EA-B13B010B618C}" srcOrd="0" destOrd="0" presId="urn:microsoft.com/office/officeart/2005/8/layout/list1"/>
    <dgm:cxn modelId="{A82EC740-BCA9-4647-A457-6DDB882A8855}" srcId="{BA218BA7-032C-48B6-B87E-68EF68F4C75D}" destId="{065067F3-3001-4BC4-8B47-A3CB16870E1C}" srcOrd="1" destOrd="0" parTransId="{98EF5A73-1C07-48B0-8360-9EF55CA36D93}" sibTransId="{3BB96EF1-4EBE-4D6F-B367-19D20D25371C}"/>
    <dgm:cxn modelId="{2DD9EE45-8630-48DA-888C-E4594E1F7493}" srcId="{065067F3-3001-4BC4-8B47-A3CB16870E1C}" destId="{E9362A24-3B7A-48EB-95CA-13351348C053}" srcOrd="3" destOrd="0" parTransId="{57561E5D-C993-49D5-8FB9-C161231391D7}" sibTransId="{20B3FF54-366D-4DA6-B4DB-2D8AA0867EDD}"/>
    <dgm:cxn modelId="{F3C62B46-84EB-4376-AD4E-181C27FA9C70}" srcId="{BA218BA7-032C-48B6-B87E-68EF68F4C75D}" destId="{8BB724B5-E4C9-41A5-B43C-19F9D50C6F3C}" srcOrd="0" destOrd="0" parTransId="{7FAAD660-9B2D-4DF0-9279-91C3A48515BD}" sibTransId="{F59401AC-5BC0-4987-87CF-88BE2A04EE25}"/>
    <dgm:cxn modelId="{5A155F6B-0567-48CC-B85B-6EB9CB93F6E5}" srcId="{7FBFCDE1-E259-43AA-A12F-87481921B289}" destId="{23D8C786-14B3-4FDB-BACD-C48C295679AE}" srcOrd="3" destOrd="0" parTransId="{0591E4DE-CAE9-453C-9B65-80C920210BC1}" sibTransId="{9436677C-F497-48AF-BBCB-3A2122400A66}"/>
    <dgm:cxn modelId="{51DBB074-D0A9-4673-8A83-96DA7CF5A82B}" type="presOf" srcId="{065067F3-3001-4BC4-8B47-A3CB16870E1C}" destId="{D385F438-5A9B-4F59-B270-ABB4EEA87FA2}" srcOrd="1" destOrd="0" presId="urn:microsoft.com/office/officeart/2005/8/layout/list1"/>
    <dgm:cxn modelId="{A248697D-7E17-4EEA-BA27-116E534E4E4B}" type="presOf" srcId="{7A4D4436-47D6-4465-8013-806278C6C4BD}" destId="{32C393BE-021A-471E-A414-4616E0CDC383}" srcOrd="0" destOrd="0" presId="urn:microsoft.com/office/officeart/2005/8/layout/list1"/>
    <dgm:cxn modelId="{5E927E7D-47E7-49D6-804A-62B70D2E16AD}" type="presOf" srcId="{23D8C786-14B3-4FDB-BACD-C48C295679AE}" destId="{618DA9CC-EB39-437A-8746-DA7ABA2FE4EA}" srcOrd="0" destOrd="3" presId="urn:microsoft.com/office/officeart/2005/8/layout/list1"/>
    <dgm:cxn modelId="{D1E62388-71FF-420A-B409-A1158111F488}" srcId="{7FBFCDE1-E259-43AA-A12F-87481921B289}" destId="{9F529B0B-B2BA-4E68-A068-5DBFACBD3AC7}" srcOrd="0" destOrd="0" parTransId="{5B20DF3E-FB9E-4833-BDFD-47A4F41300DA}" sibTransId="{78D35E81-1E0B-4028-985C-FE2D8B243617}"/>
    <dgm:cxn modelId="{30FCA78B-557C-46B7-86D5-3A4419A93D2D}" type="presOf" srcId="{E9362A24-3B7A-48EB-95CA-13351348C053}" destId="{32C393BE-021A-471E-A414-4616E0CDC383}" srcOrd="0" destOrd="3" presId="urn:microsoft.com/office/officeart/2005/8/layout/list1"/>
    <dgm:cxn modelId="{AE3CB29B-374D-4528-BADE-0EFD4E22C418}" type="presOf" srcId="{B457B64E-EBCC-4D68-A8E2-74A21E43477C}" destId="{9CA24BC2-03F6-4FA7-AB21-6535A91493D0}" srcOrd="0" destOrd="0" presId="urn:microsoft.com/office/officeart/2005/8/layout/list1"/>
    <dgm:cxn modelId="{9BB2AB9E-D228-4F7B-915F-0395E36B9A3F}" srcId="{065067F3-3001-4BC4-8B47-A3CB16870E1C}" destId="{7A4D4436-47D6-4465-8013-806278C6C4BD}" srcOrd="0" destOrd="0" parTransId="{D4DDED0B-8949-46FC-B35E-CC0B1171C6F3}" sibTransId="{B9A10E77-F821-40A6-9A6F-EA5084890396}"/>
    <dgm:cxn modelId="{863617A5-E762-4440-906C-8274B4263DF3}" type="presOf" srcId="{7FBFCDE1-E259-43AA-A12F-87481921B289}" destId="{BC130A06-FB95-4EE0-92E5-12A367503092}" srcOrd="1" destOrd="0" presId="urn:microsoft.com/office/officeart/2005/8/layout/list1"/>
    <dgm:cxn modelId="{4C86BBA7-BE14-4BEA-BCBB-DF84EFC9575E}" srcId="{065067F3-3001-4BC4-8B47-A3CB16870E1C}" destId="{DCB5433A-71E4-45B0-8D7C-5017AA0ADFE8}" srcOrd="2" destOrd="0" parTransId="{663AD777-14DD-4A5D-B482-0647F70829F2}" sibTransId="{CE8C802C-5EE9-4CD0-8ECD-07D17B5E6CFF}"/>
    <dgm:cxn modelId="{43D3BEB6-E756-42BD-83E1-4CE19F68E37B}" type="presOf" srcId="{8A6ED25B-D597-416F-AF22-C787891E7729}" destId="{32C393BE-021A-471E-A414-4616E0CDC383}" srcOrd="0" destOrd="1" presId="urn:microsoft.com/office/officeart/2005/8/layout/list1"/>
    <dgm:cxn modelId="{499F02BD-5FEF-40BE-B4D1-BA289B35CC6B}" type="presOf" srcId="{DCB5433A-71E4-45B0-8D7C-5017AA0ADFE8}" destId="{32C393BE-021A-471E-A414-4616E0CDC383}" srcOrd="0" destOrd="2" presId="urn:microsoft.com/office/officeart/2005/8/layout/list1"/>
    <dgm:cxn modelId="{4B1937F0-BDA8-4099-89F4-FEC5E0981805}" type="presOf" srcId="{946F3F97-305C-487D-82C8-B7534C505885}" destId="{618DA9CC-EB39-437A-8746-DA7ABA2FE4EA}" srcOrd="0" destOrd="1" presId="urn:microsoft.com/office/officeart/2005/8/layout/list1"/>
    <dgm:cxn modelId="{063A44F7-F62A-44CC-949B-C7402B56224B}" srcId="{7FBFCDE1-E259-43AA-A12F-87481921B289}" destId="{946F3F97-305C-487D-82C8-B7534C505885}" srcOrd="1" destOrd="0" parTransId="{561A6D6C-E003-4CD1-A8F5-AD33F97EB703}" sibTransId="{C2191724-2E40-44BE-BD59-AE85B3DCC094}"/>
    <dgm:cxn modelId="{B5D4F5FC-B720-4FF3-9012-ED842D188B43}" type="presOf" srcId="{1156D40E-F269-473D-A503-3F16328E9C4B}" destId="{618DA9CC-EB39-437A-8746-DA7ABA2FE4EA}" srcOrd="0" destOrd="2" presId="urn:microsoft.com/office/officeart/2005/8/layout/list1"/>
    <dgm:cxn modelId="{1AAE8191-6D4E-4FA2-A3AB-07BDB479BA84}" type="presParOf" srcId="{8CFECC74-4E42-4950-96EA-B13B010B618C}" destId="{C9293BFC-F685-42A2-A58A-0F5C954B4213}" srcOrd="0" destOrd="0" presId="urn:microsoft.com/office/officeart/2005/8/layout/list1"/>
    <dgm:cxn modelId="{73216642-184F-4613-84ED-46FE102ED8D7}" type="presParOf" srcId="{C9293BFC-F685-42A2-A58A-0F5C954B4213}" destId="{B33A8567-6A21-4EC6-82B0-ECFDDFDC4DC6}" srcOrd="0" destOrd="0" presId="urn:microsoft.com/office/officeart/2005/8/layout/list1"/>
    <dgm:cxn modelId="{749186C1-F974-4F36-BC2D-CE4C1EA3C426}" type="presParOf" srcId="{C9293BFC-F685-42A2-A58A-0F5C954B4213}" destId="{C2AB01CD-285C-4759-90D1-A22B3924D950}" srcOrd="1" destOrd="0" presId="urn:microsoft.com/office/officeart/2005/8/layout/list1"/>
    <dgm:cxn modelId="{8B95A9EC-A1F5-45C1-8C2A-E92046E397D6}" type="presParOf" srcId="{8CFECC74-4E42-4950-96EA-B13B010B618C}" destId="{01C00E30-84D3-43EF-9DB1-B612BD66E3F6}" srcOrd="1" destOrd="0" presId="urn:microsoft.com/office/officeart/2005/8/layout/list1"/>
    <dgm:cxn modelId="{E4B285B4-82A9-4858-BCA6-B268559B1D25}" type="presParOf" srcId="{8CFECC74-4E42-4950-96EA-B13B010B618C}" destId="{9CA24BC2-03F6-4FA7-AB21-6535A91493D0}" srcOrd="2" destOrd="0" presId="urn:microsoft.com/office/officeart/2005/8/layout/list1"/>
    <dgm:cxn modelId="{5AB516C9-4374-4536-9B09-E1E48EC6DB72}" type="presParOf" srcId="{8CFECC74-4E42-4950-96EA-B13B010B618C}" destId="{1842968D-C717-409C-BFC7-E7B543F97296}" srcOrd="3" destOrd="0" presId="urn:microsoft.com/office/officeart/2005/8/layout/list1"/>
    <dgm:cxn modelId="{D1FF3FDA-72B9-4A5C-944C-589EC38F450A}" type="presParOf" srcId="{8CFECC74-4E42-4950-96EA-B13B010B618C}" destId="{9ED2DAE5-CA39-417D-B3B7-083A67960E35}" srcOrd="4" destOrd="0" presId="urn:microsoft.com/office/officeart/2005/8/layout/list1"/>
    <dgm:cxn modelId="{9619BCEC-3432-40A2-AE11-245ADF7BCC19}" type="presParOf" srcId="{9ED2DAE5-CA39-417D-B3B7-083A67960E35}" destId="{EEB80F65-0F37-438C-842D-C0826AFB6DE5}" srcOrd="0" destOrd="0" presId="urn:microsoft.com/office/officeart/2005/8/layout/list1"/>
    <dgm:cxn modelId="{56B3AA31-C782-400B-8FB3-58921688D342}" type="presParOf" srcId="{9ED2DAE5-CA39-417D-B3B7-083A67960E35}" destId="{D385F438-5A9B-4F59-B270-ABB4EEA87FA2}" srcOrd="1" destOrd="0" presId="urn:microsoft.com/office/officeart/2005/8/layout/list1"/>
    <dgm:cxn modelId="{AAF14AC2-AA47-46C2-9890-509BD7AD6699}" type="presParOf" srcId="{8CFECC74-4E42-4950-96EA-B13B010B618C}" destId="{BA673616-522C-4066-9E01-E1B5E13DD182}" srcOrd="5" destOrd="0" presId="urn:microsoft.com/office/officeart/2005/8/layout/list1"/>
    <dgm:cxn modelId="{5076AF86-14C3-49E9-85F3-F96C74B91374}" type="presParOf" srcId="{8CFECC74-4E42-4950-96EA-B13B010B618C}" destId="{32C393BE-021A-471E-A414-4616E0CDC383}" srcOrd="6" destOrd="0" presId="urn:microsoft.com/office/officeart/2005/8/layout/list1"/>
    <dgm:cxn modelId="{10262878-964E-4455-B051-2D57B4FB6C85}" type="presParOf" srcId="{8CFECC74-4E42-4950-96EA-B13B010B618C}" destId="{33A48756-9D79-4C96-B66B-9FD1FD1E546B}" srcOrd="7" destOrd="0" presId="urn:microsoft.com/office/officeart/2005/8/layout/list1"/>
    <dgm:cxn modelId="{247AB658-A6F8-4DDB-A2FC-8376E8740D94}" type="presParOf" srcId="{8CFECC74-4E42-4950-96EA-B13B010B618C}" destId="{C906DD20-C8AC-46D9-A2B8-050C2DE80CED}" srcOrd="8" destOrd="0" presId="urn:microsoft.com/office/officeart/2005/8/layout/list1"/>
    <dgm:cxn modelId="{C40C9E33-B506-4ED1-B0C1-9B0087789BDE}" type="presParOf" srcId="{C906DD20-C8AC-46D9-A2B8-050C2DE80CED}" destId="{1199EDEE-D084-45B1-BD07-0A7615A88CAA}" srcOrd="0" destOrd="0" presId="urn:microsoft.com/office/officeart/2005/8/layout/list1"/>
    <dgm:cxn modelId="{A9EFE0BB-CEB4-4477-80CC-F3422BBE41E9}" type="presParOf" srcId="{C906DD20-C8AC-46D9-A2B8-050C2DE80CED}" destId="{BC130A06-FB95-4EE0-92E5-12A367503092}" srcOrd="1" destOrd="0" presId="urn:microsoft.com/office/officeart/2005/8/layout/list1"/>
    <dgm:cxn modelId="{6D2A0866-F3AA-4EC8-ACF0-2EAB3A8D5653}" type="presParOf" srcId="{8CFECC74-4E42-4950-96EA-B13B010B618C}" destId="{7DDF96D5-B05E-4033-9553-0BBFEA01A99C}" srcOrd="9" destOrd="0" presId="urn:microsoft.com/office/officeart/2005/8/layout/list1"/>
    <dgm:cxn modelId="{63FC0CED-54EE-401E-BA61-7B8A02288B03}" type="presParOf" srcId="{8CFECC74-4E42-4950-96EA-B13B010B618C}" destId="{618DA9CC-EB39-437A-8746-DA7ABA2FE4E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79A44E-6A54-4771-B163-8523B6A163EF}"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0C8E0F9C-5967-4F4A-99A1-0FD2BDBBB323}">
      <dgm:prSet/>
      <dgm:spPr/>
      <dgm:t>
        <a:bodyPr/>
        <a:lstStyle/>
        <a:p>
          <a:r>
            <a:rPr lang="en-US" dirty="0">
              <a:hlinkClick xmlns:r="http://schemas.openxmlformats.org/officeDocument/2006/relationships" r:id="rId1"/>
            </a:rPr>
            <a:t>10 lessons </a:t>
          </a:r>
          <a:endParaRPr lang="en-US" dirty="0"/>
        </a:p>
      </dgm:t>
    </dgm:pt>
    <dgm:pt modelId="{4DBA9991-A429-41BA-AC8A-BD616703A854}" type="parTrans" cxnId="{4EB36EC8-B881-4576-A5FC-29C9A1ED84F5}">
      <dgm:prSet/>
      <dgm:spPr/>
      <dgm:t>
        <a:bodyPr/>
        <a:lstStyle/>
        <a:p>
          <a:endParaRPr lang="en-US"/>
        </a:p>
      </dgm:t>
    </dgm:pt>
    <dgm:pt modelId="{ECEED833-FAA4-4837-8DFB-7B7D901269DA}" type="sibTrans" cxnId="{4EB36EC8-B881-4576-A5FC-29C9A1ED84F5}">
      <dgm:prSet/>
      <dgm:spPr/>
      <dgm:t>
        <a:bodyPr/>
        <a:lstStyle/>
        <a:p>
          <a:endParaRPr lang="en-US"/>
        </a:p>
      </dgm:t>
    </dgm:pt>
    <dgm:pt modelId="{93A70206-BCCD-46EE-BE9B-D9112951D3B6}">
      <dgm:prSet/>
      <dgm:spPr/>
      <dgm:t>
        <a:bodyPr/>
        <a:lstStyle/>
        <a:p>
          <a:r>
            <a:rPr lang="en-US">
              <a:hlinkClick xmlns:r="http://schemas.openxmlformats.org/officeDocument/2006/relationships" r:id="rId2"/>
            </a:rPr>
            <a:t>24 lessons </a:t>
          </a:r>
          <a:endParaRPr lang="en-US"/>
        </a:p>
      </dgm:t>
    </dgm:pt>
    <dgm:pt modelId="{93500DFD-8922-4D8D-B0C2-1EFFAD779316}" type="parTrans" cxnId="{1511FE73-FF90-4195-9966-9DFDA456C215}">
      <dgm:prSet/>
      <dgm:spPr/>
      <dgm:t>
        <a:bodyPr/>
        <a:lstStyle/>
        <a:p>
          <a:endParaRPr lang="en-US"/>
        </a:p>
      </dgm:t>
    </dgm:pt>
    <dgm:pt modelId="{20E25ECC-2A24-4568-AC2D-F605541D6031}" type="sibTrans" cxnId="{1511FE73-FF90-4195-9966-9DFDA456C215}">
      <dgm:prSet/>
      <dgm:spPr/>
      <dgm:t>
        <a:bodyPr/>
        <a:lstStyle/>
        <a:p>
          <a:endParaRPr lang="en-US"/>
        </a:p>
      </dgm:t>
    </dgm:pt>
    <dgm:pt modelId="{D1630FD8-19A1-4EB7-8D3C-A1D0ABF49BA8}">
      <dgm:prSet/>
      <dgm:spPr/>
      <dgm:t>
        <a:bodyPr/>
        <a:lstStyle/>
        <a:p>
          <a:r>
            <a:rPr lang="en-US">
              <a:hlinkClick xmlns:r="http://schemas.openxmlformats.org/officeDocument/2006/relationships" r:id="rId3"/>
            </a:rPr>
            <a:t>32 lessons</a:t>
          </a:r>
          <a:endParaRPr lang="en-US"/>
        </a:p>
      </dgm:t>
    </dgm:pt>
    <dgm:pt modelId="{EB7000E0-D7ED-4584-BA61-2540AD496F83}" type="parTrans" cxnId="{B103A66D-7072-4BCD-80B1-161118B98861}">
      <dgm:prSet/>
      <dgm:spPr/>
      <dgm:t>
        <a:bodyPr/>
        <a:lstStyle/>
        <a:p>
          <a:endParaRPr lang="en-US"/>
        </a:p>
      </dgm:t>
    </dgm:pt>
    <dgm:pt modelId="{C2CE7E6B-7265-4A5E-84EC-FD20291DE9F3}" type="sibTrans" cxnId="{B103A66D-7072-4BCD-80B1-161118B98861}">
      <dgm:prSet/>
      <dgm:spPr/>
      <dgm:t>
        <a:bodyPr/>
        <a:lstStyle/>
        <a:p>
          <a:endParaRPr lang="en-US"/>
        </a:p>
      </dgm:t>
    </dgm:pt>
    <dgm:pt modelId="{499F7764-8086-44B7-99F6-0A751EA3C412}">
      <dgm:prSet/>
      <dgm:spPr/>
      <dgm:t>
        <a:bodyPr/>
        <a:lstStyle/>
        <a:p>
          <a:pPr>
            <a:buNone/>
          </a:pPr>
          <a:r>
            <a:rPr lang="en-US" b="1" dirty="0"/>
            <a:t>ECAP &amp; Exploration</a:t>
          </a:r>
        </a:p>
      </dgm:t>
    </dgm:pt>
    <dgm:pt modelId="{30D2D9D2-808E-413B-BFE1-64360D95EC4F}" type="parTrans" cxnId="{94A971B3-2F7E-4E80-BA0E-E7453FF9D79D}">
      <dgm:prSet/>
      <dgm:spPr/>
      <dgm:t>
        <a:bodyPr/>
        <a:lstStyle/>
        <a:p>
          <a:endParaRPr lang="en-US"/>
        </a:p>
      </dgm:t>
    </dgm:pt>
    <dgm:pt modelId="{129F2144-3486-49DA-811B-0F7FF8EC88F5}" type="sibTrans" cxnId="{94A971B3-2F7E-4E80-BA0E-E7453FF9D79D}">
      <dgm:prSet/>
      <dgm:spPr/>
      <dgm:t>
        <a:bodyPr/>
        <a:lstStyle/>
        <a:p>
          <a:endParaRPr lang="en-US"/>
        </a:p>
      </dgm:t>
    </dgm:pt>
    <dgm:pt modelId="{536A401B-ADEF-41EF-BE27-6201C67B5F91}">
      <dgm:prSet/>
      <dgm:spPr/>
      <dgm:t>
        <a:bodyPr/>
        <a:lstStyle/>
        <a:p>
          <a:pPr>
            <a:buNone/>
          </a:pPr>
          <a:r>
            <a:rPr lang="en-US" b="1" dirty="0"/>
            <a:t>Career Literacy Foundations </a:t>
          </a:r>
        </a:p>
      </dgm:t>
    </dgm:pt>
    <dgm:pt modelId="{CACF80B1-8148-4B95-992A-44B6B8C20613}" type="parTrans" cxnId="{6555427A-AFCA-4FA0-8EE5-458BF29971A2}">
      <dgm:prSet/>
      <dgm:spPr/>
      <dgm:t>
        <a:bodyPr/>
        <a:lstStyle/>
        <a:p>
          <a:endParaRPr lang="en-US"/>
        </a:p>
      </dgm:t>
    </dgm:pt>
    <dgm:pt modelId="{91DAB2A4-2FB0-4044-8871-4B7DA2F8039E}" type="sibTrans" cxnId="{6555427A-AFCA-4FA0-8EE5-458BF29971A2}">
      <dgm:prSet/>
      <dgm:spPr/>
      <dgm:t>
        <a:bodyPr/>
        <a:lstStyle/>
        <a:p>
          <a:endParaRPr lang="en-US"/>
        </a:p>
      </dgm:t>
    </dgm:pt>
    <dgm:pt modelId="{B2CE3EE3-AC21-4A8F-8CE8-D91911A8ABDA}">
      <dgm:prSet/>
      <dgm:spPr/>
      <dgm:t>
        <a:bodyPr/>
        <a:lstStyle/>
        <a:p>
          <a:r>
            <a:rPr lang="en-US" dirty="0"/>
            <a:t>Lenses on the Future</a:t>
          </a:r>
        </a:p>
      </dgm:t>
    </dgm:pt>
    <dgm:pt modelId="{617C5416-7B75-4F31-AE35-78DD7D310FFB}" type="parTrans" cxnId="{E30526A0-D36B-4FD5-9579-2B0FC6614612}">
      <dgm:prSet/>
      <dgm:spPr/>
      <dgm:t>
        <a:bodyPr/>
        <a:lstStyle/>
        <a:p>
          <a:endParaRPr lang="en-US"/>
        </a:p>
      </dgm:t>
    </dgm:pt>
    <dgm:pt modelId="{6C88F595-B90B-463E-87A0-403F83D0CE1C}" type="sibTrans" cxnId="{E30526A0-D36B-4FD5-9579-2B0FC6614612}">
      <dgm:prSet/>
      <dgm:spPr/>
      <dgm:t>
        <a:bodyPr/>
        <a:lstStyle/>
        <a:p>
          <a:endParaRPr lang="en-US"/>
        </a:p>
      </dgm:t>
    </dgm:pt>
    <dgm:pt modelId="{B3B319B4-033B-40AB-803B-DE56ECD95586}">
      <dgm:prSet/>
      <dgm:spPr/>
      <dgm:t>
        <a:bodyPr/>
        <a:lstStyle/>
        <a:p>
          <a:pPr>
            <a:buNone/>
          </a:pPr>
          <a:r>
            <a:rPr lang="en-US" b="1" dirty="0"/>
            <a:t>Career Literacy </a:t>
          </a:r>
        </a:p>
      </dgm:t>
    </dgm:pt>
    <dgm:pt modelId="{1B946708-082F-4818-AA26-1E5F2F21BFC6}" type="parTrans" cxnId="{604150B0-A80B-4F10-9864-D17754BB07F4}">
      <dgm:prSet/>
      <dgm:spPr/>
      <dgm:t>
        <a:bodyPr/>
        <a:lstStyle/>
        <a:p>
          <a:endParaRPr lang="en-US"/>
        </a:p>
      </dgm:t>
    </dgm:pt>
    <dgm:pt modelId="{EF116717-D9CA-493D-9F02-49600A2A9C67}" type="sibTrans" cxnId="{604150B0-A80B-4F10-9864-D17754BB07F4}">
      <dgm:prSet/>
      <dgm:spPr/>
      <dgm:t>
        <a:bodyPr/>
        <a:lstStyle/>
        <a:p>
          <a:endParaRPr lang="en-US"/>
        </a:p>
      </dgm:t>
    </dgm:pt>
    <dgm:pt modelId="{B6D18FFB-BC83-44DE-9278-18E832582EB2}">
      <dgm:prSet/>
      <dgm:spPr/>
      <dgm:t>
        <a:bodyPr/>
        <a:lstStyle/>
        <a:p>
          <a:r>
            <a:rPr lang="en-US" dirty="0"/>
            <a:t>Introduction to </a:t>
          </a:r>
          <a:r>
            <a:rPr lang="en-US" dirty="0" err="1"/>
            <a:t>STEMploration</a:t>
          </a:r>
          <a:endParaRPr lang="en-US" dirty="0"/>
        </a:p>
      </dgm:t>
    </dgm:pt>
    <dgm:pt modelId="{BD551AE6-1DCD-48DA-9FC9-62567381164E}" type="parTrans" cxnId="{374E3976-6D2A-4DE2-804E-2E1357A70476}">
      <dgm:prSet/>
      <dgm:spPr/>
      <dgm:t>
        <a:bodyPr/>
        <a:lstStyle/>
        <a:p>
          <a:endParaRPr lang="en-US"/>
        </a:p>
      </dgm:t>
    </dgm:pt>
    <dgm:pt modelId="{BE0A2CA5-3AF2-4FD9-A1D1-D1878C49CBDC}" type="sibTrans" cxnId="{374E3976-6D2A-4DE2-804E-2E1357A70476}">
      <dgm:prSet/>
      <dgm:spPr/>
      <dgm:t>
        <a:bodyPr/>
        <a:lstStyle/>
        <a:p>
          <a:endParaRPr lang="en-US"/>
        </a:p>
      </dgm:t>
    </dgm:pt>
    <dgm:pt modelId="{653661C8-2D6F-46B3-87B9-4623C87F9659}">
      <dgm:prSet/>
      <dgm:spPr/>
      <dgm:t>
        <a:bodyPr/>
        <a:lstStyle/>
        <a:p>
          <a:r>
            <a:rPr lang="en-US" dirty="0"/>
            <a:t>Select Lenses on the Future Lessons</a:t>
          </a:r>
        </a:p>
      </dgm:t>
    </dgm:pt>
    <dgm:pt modelId="{E1C6365E-1E3E-4193-8268-E323C52F02ED}" type="parTrans" cxnId="{6214FAE7-BAEF-4E56-99DE-E480D66E8B2F}">
      <dgm:prSet/>
      <dgm:spPr/>
      <dgm:t>
        <a:bodyPr/>
        <a:lstStyle/>
        <a:p>
          <a:endParaRPr lang="en-US"/>
        </a:p>
      </dgm:t>
    </dgm:pt>
    <dgm:pt modelId="{B1356737-C37D-4D99-A2E3-1BF89BF01DDE}" type="sibTrans" cxnId="{6214FAE7-BAEF-4E56-99DE-E480D66E8B2F}">
      <dgm:prSet/>
      <dgm:spPr/>
      <dgm:t>
        <a:bodyPr/>
        <a:lstStyle/>
        <a:p>
          <a:endParaRPr lang="en-US"/>
        </a:p>
      </dgm:t>
    </dgm:pt>
    <dgm:pt modelId="{0F4CE770-B5C6-432D-A00F-6F1DD67EB96D}">
      <dgm:prSet/>
      <dgm:spPr/>
      <dgm:t>
        <a:bodyPr/>
        <a:lstStyle/>
        <a:p>
          <a:r>
            <a:rPr lang="en-US" dirty="0"/>
            <a:t>Introduction to </a:t>
          </a:r>
          <a:r>
            <a:rPr lang="en-US" dirty="0" err="1"/>
            <a:t>STEMploration</a:t>
          </a:r>
          <a:endParaRPr lang="en-US" dirty="0"/>
        </a:p>
      </dgm:t>
    </dgm:pt>
    <dgm:pt modelId="{A3A6E0E9-7661-4626-98B0-F711613ABF38}" type="parTrans" cxnId="{F0C99B63-3D43-41C1-A8A3-AEC9F5779DB6}">
      <dgm:prSet/>
      <dgm:spPr/>
      <dgm:t>
        <a:bodyPr/>
        <a:lstStyle/>
        <a:p>
          <a:endParaRPr lang="en-US"/>
        </a:p>
      </dgm:t>
    </dgm:pt>
    <dgm:pt modelId="{C340C0EB-BD31-4941-9A4F-CAADE753A90D}" type="sibTrans" cxnId="{F0C99B63-3D43-41C1-A8A3-AEC9F5779DB6}">
      <dgm:prSet/>
      <dgm:spPr/>
      <dgm:t>
        <a:bodyPr/>
        <a:lstStyle/>
        <a:p>
          <a:endParaRPr lang="en-US"/>
        </a:p>
      </dgm:t>
    </dgm:pt>
    <dgm:pt modelId="{84DF5F63-9D16-4858-AE85-4423180C59B9}">
      <dgm:prSet/>
      <dgm:spPr/>
      <dgm:t>
        <a:bodyPr/>
        <a:lstStyle/>
        <a:p>
          <a:r>
            <a:rPr lang="en-US" dirty="0"/>
            <a:t>Lenses on the Future </a:t>
          </a:r>
        </a:p>
      </dgm:t>
    </dgm:pt>
    <dgm:pt modelId="{D4EE6CA9-BFB1-4ABF-8361-C00AEE327FA0}" type="parTrans" cxnId="{7549CB65-89B1-47EC-AC5E-03CFBD406696}">
      <dgm:prSet/>
      <dgm:spPr/>
      <dgm:t>
        <a:bodyPr/>
        <a:lstStyle/>
        <a:p>
          <a:endParaRPr lang="en-US"/>
        </a:p>
      </dgm:t>
    </dgm:pt>
    <dgm:pt modelId="{F30F0C5F-2589-4A17-80EA-DD78ECDDAB61}" type="sibTrans" cxnId="{7549CB65-89B1-47EC-AC5E-03CFBD406696}">
      <dgm:prSet/>
      <dgm:spPr/>
      <dgm:t>
        <a:bodyPr/>
        <a:lstStyle/>
        <a:p>
          <a:endParaRPr lang="en-US"/>
        </a:p>
      </dgm:t>
    </dgm:pt>
    <dgm:pt modelId="{0E1904AD-2247-4387-88FE-03541317EEC4}">
      <dgm:prSet/>
      <dgm:spPr/>
      <dgm:t>
        <a:bodyPr/>
        <a:lstStyle/>
        <a:p>
          <a:r>
            <a:rPr lang="en-US" dirty="0"/>
            <a:t>Skills for Success</a:t>
          </a:r>
        </a:p>
      </dgm:t>
    </dgm:pt>
    <dgm:pt modelId="{B99D7B4A-8D5B-4162-BC01-82FAD74A73F9}" type="parTrans" cxnId="{B642AB75-117F-4AE7-99CF-048235D02DC1}">
      <dgm:prSet/>
      <dgm:spPr/>
      <dgm:t>
        <a:bodyPr/>
        <a:lstStyle/>
        <a:p>
          <a:endParaRPr lang="en-US"/>
        </a:p>
      </dgm:t>
    </dgm:pt>
    <dgm:pt modelId="{2DB1C08F-A40D-48A9-A04A-D949A4E162C3}" type="sibTrans" cxnId="{B642AB75-117F-4AE7-99CF-048235D02DC1}">
      <dgm:prSet/>
      <dgm:spPr/>
      <dgm:t>
        <a:bodyPr/>
        <a:lstStyle/>
        <a:p>
          <a:endParaRPr lang="en-US"/>
        </a:p>
      </dgm:t>
    </dgm:pt>
    <dgm:pt modelId="{E91C314E-7851-4FC9-94CF-4810EF6D0677}">
      <dgm:prSet/>
      <dgm:spPr/>
      <dgm:t>
        <a:bodyPr/>
        <a:lstStyle/>
        <a:p>
          <a:r>
            <a:rPr lang="en-US" dirty="0"/>
            <a:t>Skills for Success</a:t>
          </a:r>
        </a:p>
      </dgm:t>
    </dgm:pt>
    <dgm:pt modelId="{0DB1B955-9ACF-4B90-8459-03CB797DE167}" type="parTrans" cxnId="{8E320E59-6108-4B54-B015-0BB388DFA9F1}">
      <dgm:prSet/>
      <dgm:spPr/>
      <dgm:t>
        <a:bodyPr/>
        <a:lstStyle/>
        <a:p>
          <a:endParaRPr lang="en-US"/>
        </a:p>
      </dgm:t>
    </dgm:pt>
    <dgm:pt modelId="{297793AA-D38A-4A90-B8FB-9A388368CF4A}" type="sibTrans" cxnId="{8E320E59-6108-4B54-B015-0BB388DFA9F1}">
      <dgm:prSet/>
      <dgm:spPr/>
      <dgm:t>
        <a:bodyPr/>
        <a:lstStyle/>
        <a:p>
          <a:endParaRPr lang="en-US"/>
        </a:p>
      </dgm:t>
    </dgm:pt>
    <dgm:pt modelId="{2E7DE924-F06E-4501-A562-23E405A25D13}" type="pres">
      <dgm:prSet presAssocID="{6879A44E-6A54-4771-B163-8523B6A163EF}" presName="Name0" presStyleCnt="0">
        <dgm:presLayoutVars>
          <dgm:dir/>
          <dgm:resizeHandles val="exact"/>
        </dgm:presLayoutVars>
      </dgm:prSet>
      <dgm:spPr/>
    </dgm:pt>
    <dgm:pt modelId="{6D85AC0E-3BCE-4AA0-B257-D9D1A8C83CCC}" type="pres">
      <dgm:prSet presAssocID="{0C8E0F9C-5967-4F4A-99A1-0FD2BDBBB323}" presName="node" presStyleLbl="node1" presStyleIdx="0" presStyleCnt="3">
        <dgm:presLayoutVars>
          <dgm:bulletEnabled val="1"/>
        </dgm:presLayoutVars>
      </dgm:prSet>
      <dgm:spPr/>
    </dgm:pt>
    <dgm:pt modelId="{5BD5DA78-D1EB-48C2-9FF1-ECD6EA3FFAE7}" type="pres">
      <dgm:prSet presAssocID="{ECEED833-FAA4-4837-8DFB-7B7D901269DA}" presName="sibTrans" presStyleCnt="0"/>
      <dgm:spPr/>
    </dgm:pt>
    <dgm:pt modelId="{AD4D23AA-FFC7-4AE8-9056-EE81599AD6F2}" type="pres">
      <dgm:prSet presAssocID="{93A70206-BCCD-46EE-BE9B-D9112951D3B6}" presName="node" presStyleLbl="node1" presStyleIdx="1" presStyleCnt="3">
        <dgm:presLayoutVars>
          <dgm:bulletEnabled val="1"/>
        </dgm:presLayoutVars>
      </dgm:prSet>
      <dgm:spPr/>
    </dgm:pt>
    <dgm:pt modelId="{38A788E7-4174-4072-8E2B-4FD5B9029EF2}" type="pres">
      <dgm:prSet presAssocID="{20E25ECC-2A24-4568-AC2D-F605541D6031}" presName="sibTrans" presStyleCnt="0"/>
      <dgm:spPr/>
    </dgm:pt>
    <dgm:pt modelId="{205CE01F-E423-4E08-8A23-74FE9505C143}" type="pres">
      <dgm:prSet presAssocID="{D1630FD8-19A1-4EB7-8D3C-A1D0ABF49BA8}" presName="node" presStyleLbl="node1" presStyleIdx="2" presStyleCnt="3">
        <dgm:presLayoutVars>
          <dgm:bulletEnabled val="1"/>
        </dgm:presLayoutVars>
      </dgm:prSet>
      <dgm:spPr/>
    </dgm:pt>
  </dgm:ptLst>
  <dgm:cxnLst>
    <dgm:cxn modelId="{6CEC2123-8948-478E-9450-5CD2EC04882B}" type="presOf" srcId="{84DF5F63-9D16-4858-AE85-4423180C59B9}" destId="{205CE01F-E423-4E08-8A23-74FE9505C143}" srcOrd="0" destOrd="2" presId="urn:microsoft.com/office/officeart/2005/8/layout/hList6"/>
    <dgm:cxn modelId="{714E1326-3819-456A-A44F-5741C4C8132F}" type="presOf" srcId="{B3B319B4-033B-40AB-803B-DE56ECD95586}" destId="{205CE01F-E423-4E08-8A23-74FE9505C143}" srcOrd="0" destOrd="1" presId="urn:microsoft.com/office/officeart/2005/8/layout/hList6"/>
    <dgm:cxn modelId="{96E3C627-3B35-4BD6-BC2D-75F2E235E35E}" type="presOf" srcId="{B2CE3EE3-AC21-4A8F-8CE8-D91911A8ABDA}" destId="{AD4D23AA-FFC7-4AE8-9056-EE81599AD6F2}" srcOrd="0" destOrd="2" presId="urn:microsoft.com/office/officeart/2005/8/layout/hList6"/>
    <dgm:cxn modelId="{67FDCA31-477D-4EFD-8C5F-8F3075371F09}" type="presOf" srcId="{536A401B-ADEF-41EF-BE27-6201C67B5F91}" destId="{AD4D23AA-FFC7-4AE8-9056-EE81599AD6F2}" srcOrd="0" destOrd="1" presId="urn:microsoft.com/office/officeart/2005/8/layout/hList6"/>
    <dgm:cxn modelId="{B1050943-B66C-4E21-AD25-3637E608085E}" type="presOf" srcId="{D1630FD8-19A1-4EB7-8D3C-A1D0ABF49BA8}" destId="{205CE01F-E423-4E08-8A23-74FE9505C143}" srcOrd="0" destOrd="0" presId="urn:microsoft.com/office/officeart/2005/8/layout/hList6"/>
    <dgm:cxn modelId="{3E1A5443-947F-410A-9C1E-343CFB78EEF8}" type="presOf" srcId="{6879A44E-6A54-4771-B163-8523B6A163EF}" destId="{2E7DE924-F06E-4501-A562-23E405A25D13}" srcOrd="0" destOrd="0" presId="urn:microsoft.com/office/officeart/2005/8/layout/hList6"/>
    <dgm:cxn modelId="{5B228B43-3EF4-4FA8-9853-B9DEC1C93FC4}" type="presOf" srcId="{0C8E0F9C-5967-4F4A-99A1-0FD2BDBBB323}" destId="{6D85AC0E-3BCE-4AA0-B257-D9D1A8C83CCC}" srcOrd="0" destOrd="0" presId="urn:microsoft.com/office/officeart/2005/8/layout/hList6"/>
    <dgm:cxn modelId="{8E320E59-6108-4B54-B015-0BB388DFA9F1}" srcId="{93A70206-BCCD-46EE-BE9B-D9112951D3B6}" destId="{E91C314E-7851-4FC9-94CF-4810EF6D0677}" srcOrd="2" destOrd="0" parTransId="{0DB1B955-9ACF-4B90-8459-03CB797DE167}" sibTransId="{297793AA-D38A-4A90-B8FB-9A388368CF4A}"/>
    <dgm:cxn modelId="{F0C99B63-3D43-41C1-A8A3-AEC9F5779DB6}" srcId="{0C8E0F9C-5967-4F4A-99A1-0FD2BDBBB323}" destId="{0F4CE770-B5C6-432D-A00F-6F1DD67EB96D}" srcOrd="2" destOrd="0" parTransId="{A3A6E0E9-7661-4626-98B0-F711613ABF38}" sibTransId="{C340C0EB-BD31-4941-9A4F-CAADE753A90D}"/>
    <dgm:cxn modelId="{7549CB65-89B1-47EC-AC5E-03CFBD406696}" srcId="{D1630FD8-19A1-4EB7-8D3C-A1D0ABF49BA8}" destId="{84DF5F63-9D16-4858-AE85-4423180C59B9}" srcOrd="1" destOrd="0" parTransId="{D4EE6CA9-BFB1-4ABF-8361-C00AEE327FA0}" sibTransId="{F30F0C5F-2589-4A17-80EA-DD78ECDDAB61}"/>
    <dgm:cxn modelId="{B103A66D-7072-4BCD-80B1-161118B98861}" srcId="{6879A44E-6A54-4771-B163-8523B6A163EF}" destId="{D1630FD8-19A1-4EB7-8D3C-A1D0ABF49BA8}" srcOrd="2" destOrd="0" parTransId="{EB7000E0-D7ED-4584-BA61-2540AD496F83}" sibTransId="{C2CE7E6B-7265-4A5E-84EC-FD20291DE9F3}"/>
    <dgm:cxn modelId="{31C83B70-6106-4B72-98B7-47E8618B814A}" type="presOf" srcId="{0E1904AD-2247-4387-88FE-03541317EEC4}" destId="{205CE01F-E423-4E08-8A23-74FE9505C143}" srcOrd="0" destOrd="3" presId="urn:microsoft.com/office/officeart/2005/8/layout/hList6"/>
    <dgm:cxn modelId="{1511FE73-FF90-4195-9966-9DFDA456C215}" srcId="{6879A44E-6A54-4771-B163-8523B6A163EF}" destId="{93A70206-BCCD-46EE-BE9B-D9112951D3B6}" srcOrd="1" destOrd="0" parTransId="{93500DFD-8922-4D8D-B0C2-1EFFAD779316}" sibTransId="{20E25ECC-2A24-4568-AC2D-F605541D6031}"/>
    <dgm:cxn modelId="{B642AB75-117F-4AE7-99CF-048235D02DC1}" srcId="{D1630FD8-19A1-4EB7-8D3C-A1D0ABF49BA8}" destId="{0E1904AD-2247-4387-88FE-03541317EEC4}" srcOrd="2" destOrd="0" parTransId="{B99D7B4A-8D5B-4162-BC01-82FAD74A73F9}" sibTransId="{2DB1C08F-A40D-48A9-A04A-D949A4E162C3}"/>
    <dgm:cxn modelId="{374E3976-6D2A-4DE2-804E-2E1357A70476}" srcId="{D1630FD8-19A1-4EB7-8D3C-A1D0ABF49BA8}" destId="{B6D18FFB-BC83-44DE-9278-18E832582EB2}" srcOrd="3" destOrd="0" parTransId="{BD551AE6-1DCD-48DA-9FC9-62567381164E}" sibTransId="{BE0A2CA5-3AF2-4FD9-A1D1-D1878C49CBDC}"/>
    <dgm:cxn modelId="{6555427A-AFCA-4FA0-8EE5-458BF29971A2}" srcId="{93A70206-BCCD-46EE-BE9B-D9112951D3B6}" destId="{536A401B-ADEF-41EF-BE27-6201C67B5F91}" srcOrd="0" destOrd="0" parTransId="{CACF80B1-8148-4B95-992A-44B6B8C20613}" sibTransId="{91DAB2A4-2FB0-4044-8871-4B7DA2F8039E}"/>
    <dgm:cxn modelId="{56962A97-E051-497B-8054-F954208B6420}" type="presOf" srcId="{0F4CE770-B5C6-432D-A00F-6F1DD67EB96D}" destId="{6D85AC0E-3BCE-4AA0-B257-D9D1A8C83CCC}" srcOrd="0" destOrd="3" presId="urn:microsoft.com/office/officeart/2005/8/layout/hList6"/>
    <dgm:cxn modelId="{5CA4F699-13E9-4960-B0A0-FC41A7F533A7}" type="presOf" srcId="{93A70206-BCCD-46EE-BE9B-D9112951D3B6}" destId="{AD4D23AA-FFC7-4AE8-9056-EE81599AD6F2}" srcOrd="0" destOrd="0" presId="urn:microsoft.com/office/officeart/2005/8/layout/hList6"/>
    <dgm:cxn modelId="{E30526A0-D36B-4FD5-9579-2B0FC6614612}" srcId="{93A70206-BCCD-46EE-BE9B-D9112951D3B6}" destId="{B2CE3EE3-AC21-4A8F-8CE8-D91911A8ABDA}" srcOrd="1" destOrd="0" parTransId="{617C5416-7B75-4F31-AE35-78DD7D310FFB}" sibTransId="{6C88F595-B90B-463E-87A0-403F83D0CE1C}"/>
    <dgm:cxn modelId="{4B2984A6-BE39-4621-B1A0-68723AA8F6BD}" type="presOf" srcId="{E91C314E-7851-4FC9-94CF-4810EF6D0677}" destId="{AD4D23AA-FFC7-4AE8-9056-EE81599AD6F2}" srcOrd="0" destOrd="3" presId="urn:microsoft.com/office/officeart/2005/8/layout/hList6"/>
    <dgm:cxn modelId="{604150B0-A80B-4F10-9864-D17754BB07F4}" srcId="{D1630FD8-19A1-4EB7-8D3C-A1D0ABF49BA8}" destId="{B3B319B4-033B-40AB-803B-DE56ECD95586}" srcOrd="0" destOrd="0" parTransId="{1B946708-082F-4818-AA26-1E5F2F21BFC6}" sibTransId="{EF116717-D9CA-493D-9F02-49600A2A9C67}"/>
    <dgm:cxn modelId="{94A971B3-2F7E-4E80-BA0E-E7453FF9D79D}" srcId="{0C8E0F9C-5967-4F4A-99A1-0FD2BDBBB323}" destId="{499F7764-8086-44B7-99F6-0A751EA3C412}" srcOrd="0" destOrd="0" parTransId="{30D2D9D2-808E-413B-BFE1-64360D95EC4F}" sibTransId="{129F2144-3486-49DA-811B-0F7FF8EC88F5}"/>
    <dgm:cxn modelId="{CFA2A3B6-3BF3-4363-826F-1312EDF44C49}" type="presOf" srcId="{499F7764-8086-44B7-99F6-0A751EA3C412}" destId="{6D85AC0E-3BCE-4AA0-B257-D9D1A8C83CCC}" srcOrd="0" destOrd="1" presId="urn:microsoft.com/office/officeart/2005/8/layout/hList6"/>
    <dgm:cxn modelId="{4EB36EC8-B881-4576-A5FC-29C9A1ED84F5}" srcId="{6879A44E-6A54-4771-B163-8523B6A163EF}" destId="{0C8E0F9C-5967-4F4A-99A1-0FD2BDBBB323}" srcOrd="0" destOrd="0" parTransId="{4DBA9991-A429-41BA-AC8A-BD616703A854}" sibTransId="{ECEED833-FAA4-4837-8DFB-7B7D901269DA}"/>
    <dgm:cxn modelId="{448C8BD9-9A4C-43F3-A487-993F1DEAF6AF}" type="presOf" srcId="{653661C8-2D6F-46B3-87B9-4623C87F9659}" destId="{6D85AC0E-3BCE-4AA0-B257-D9D1A8C83CCC}" srcOrd="0" destOrd="2" presId="urn:microsoft.com/office/officeart/2005/8/layout/hList6"/>
    <dgm:cxn modelId="{6214FAE7-BAEF-4E56-99DE-E480D66E8B2F}" srcId="{0C8E0F9C-5967-4F4A-99A1-0FD2BDBBB323}" destId="{653661C8-2D6F-46B3-87B9-4623C87F9659}" srcOrd="1" destOrd="0" parTransId="{E1C6365E-1E3E-4193-8268-E323C52F02ED}" sibTransId="{B1356737-C37D-4D99-A2E3-1BF89BF01DDE}"/>
    <dgm:cxn modelId="{CB3435F9-DF0C-42A6-86DE-0766D02DC2C6}" type="presOf" srcId="{B6D18FFB-BC83-44DE-9278-18E832582EB2}" destId="{205CE01F-E423-4E08-8A23-74FE9505C143}" srcOrd="0" destOrd="4" presId="urn:microsoft.com/office/officeart/2005/8/layout/hList6"/>
    <dgm:cxn modelId="{84406BAB-A23D-48D5-BF01-072653A986E3}" type="presParOf" srcId="{2E7DE924-F06E-4501-A562-23E405A25D13}" destId="{6D85AC0E-3BCE-4AA0-B257-D9D1A8C83CCC}" srcOrd="0" destOrd="0" presId="urn:microsoft.com/office/officeart/2005/8/layout/hList6"/>
    <dgm:cxn modelId="{A1BD08A0-0F7B-482E-8676-8B3883F9812A}" type="presParOf" srcId="{2E7DE924-F06E-4501-A562-23E405A25D13}" destId="{5BD5DA78-D1EB-48C2-9FF1-ECD6EA3FFAE7}" srcOrd="1" destOrd="0" presId="urn:microsoft.com/office/officeart/2005/8/layout/hList6"/>
    <dgm:cxn modelId="{31C2C656-E65A-4649-B80D-08DC7D15AC8E}" type="presParOf" srcId="{2E7DE924-F06E-4501-A562-23E405A25D13}" destId="{AD4D23AA-FFC7-4AE8-9056-EE81599AD6F2}" srcOrd="2" destOrd="0" presId="urn:microsoft.com/office/officeart/2005/8/layout/hList6"/>
    <dgm:cxn modelId="{92C1B4C2-C726-48C9-8240-74A070804AE3}" type="presParOf" srcId="{2E7DE924-F06E-4501-A562-23E405A25D13}" destId="{38A788E7-4174-4072-8E2B-4FD5B9029EF2}" srcOrd="3" destOrd="0" presId="urn:microsoft.com/office/officeart/2005/8/layout/hList6"/>
    <dgm:cxn modelId="{56C4F595-DE88-42AB-994D-4B994BFC5EF9}" type="presParOf" srcId="{2E7DE924-F06E-4501-A562-23E405A25D13}" destId="{205CE01F-E423-4E08-8A23-74FE9505C143}"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64C73-EA1B-421A-A3D2-39CFBD15833F}">
      <dsp:nvSpPr>
        <dsp:cNvPr id="0" name=""/>
        <dsp:cNvSpPr/>
      </dsp:nvSpPr>
      <dsp:spPr>
        <a:xfrm rot="1772186">
          <a:off x="4066477" y="3609826"/>
          <a:ext cx="992577" cy="54140"/>
        </a:xfrm>
        <a:custGeom>
          <a:avLst/>
          <a:gdLst/>
          <a:ahLst/>
          <a:cxnLst/>
          <a:rect l="0" t="0" r="0" b="0"/>
          <a:pathLst>
            <a:path>
              <a:moveTo>
                <a:pt x="0" y="27070"/>
              </a:moveTo>
              <a:lnTo>
                <a:pt x="992577" y="2707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11FB86-05DD-4DF9-BC7E-C90C58BCB0AB}">
      <dsp:nvSpPr>
        <dsp:cNvPr id="0" name=""/>
        <dsp:cNvSpPr/>
      </dsp:nvSpPr>
      <dsp:spPr>
        <a:xfrm rot="19827814">
          <a:off x="4066388" y="1756227"/>
          <a:ext cx="993942" cy="54140"/>
        </a:xfrm>
        <a:custGeom>
          <a:avLst/>
          <a:gdLst/>
          <a:ahLst/>
          <a:cxnLst/>
          <a:rect l="0" t="0" r="0" b="0"/>
          <a:pathLst>
            <a:path>
              <a:moveTo>
                <a:pt x="0" y="27070"/>
              </a:moveTo>
              <a:lnTo>
                <a:pt x="993942" y="2707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AB498D-E071-4EBC-A7B4-0710B5D652F7}">
      <dsp:nvSpPr>
        <dsp:cNvPr id="0" name=""/>
        <dsp:cNvSpPr/>
      </dsp:nvSpPr>
      <dsp:spPr>
        <a:xfrm>
          <a:off x="1207956" y="990843"/>
          <a:ext cx="3438844" cy="343884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5B3AA4-DD2D-4A6E-B073-263BE0568F71}">
      <dsp:nvSpPr>
        <dsp:cNvPr id="0" name=""/>
        <dsp:cNvSpPr/>
      </dsp:nvSpPr>
      <dsp:spPr>
        <a:xfrm>
          <a:off x="4860487" y="4322"/>
          <a:ext cx="2063306" cy="2052144"/>
        </a:xfrm>
        <a:prstGeom prst="ellips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162651" y="304852"/>
        <a:ext cx="1458978" cy="1451084"/>
      </dsp:txXfrm>
    </dsp:sp>
    <dsp:sp modelId="{4B311C98-5C14-49CE-844B-0750B43746FC}">
      <dsp:nvSpPr>
        <dsp:cNvPr id="0" name=""/>
        <dsp:cNvSpPr/>
      </dsp:nvSpPr>
      <dsp:spPr>
        <a:xfrm>
          <a:off x="7130124" y="4322"/>
          <a:ext cx="3094959" cy="2052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Identify skills, interests, &amp; values.</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Define a career goal aligned to personal interests, skills, &amp; values.</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Reflection Activities/ Journal Prompts </a:t>
          </a:r>
        </a:p>
      </dsp:txBody>
      <dsp:txXfrm>
        <a:off x="7130124" y="4322"/>
        <a:ext cx="3094959" cy="2052144"/>
      </dsp:txXfrm>
    </dsp:sp>
    <dsp:sp modelId="{EBE392E0-8C7E-4F83-84AD-B81F0FABA685}">
      <dsp:nvSpPr>
        <dsp:cNvPr id="0" name=""/>
        <dsp:cNvSpPr/>
      </dsp:nvSpPr>
      <dsp:spPr>
        <a:xfrm>
          <a:off x="4860487" y="3358483"/>
          <a:ext cx="2063306" cy="2063306"/>
        </a:xfrm>
        <a:prstGeom prst="ellipse">
          <a:avLst/>
        </a:prstGeom>
        <a:solidFill>
          <a:schemeClr val="accent5">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162651" y="3660647"/>
        <a:ext cx="1458978" cy="1458978"/>
      </dsp:txXfrm>
    </dsp:sp>
    <dsp:sp modelId="{41D7DC3C-6502-4D01-8D90-784D3EF1DAB9}">
      <dsp:nvSpPr>
        <dsp:cNvPr id="0" name=""/>
        <dsp:cNvSpPr/>
      </dsp:nvSpPr>
      <dsp:spPr>
        <a:xfrm>
          <a:off x="7130124" y="3358483"/>
          <a:ext cx="3094959" cy="206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Explore educational requirements/ pathways to achieve the career goal.</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Document post secondary goals.</a:t>
          </a:r>
        </a:p>
        <a:p>
          <a:pPr marL="228600" lvl="1" indent="-228600" algn="l" defTabSz="889000">
            <a:lnSpc>
              <a:spcPct val="90000"/>
            </a:lnSpc>
            <a:spcBef>
              <a:spcPct val="0"/>
            </a:spcBef>
            <a:spcAft>
              <a:spcPct val="15000"/>
            </a:spcAft>
            <a:buFont typeface="Arial" panose="020B0604020202020204" pitchFamily="34" charset="0"/>
            <a:buChar char="•"/>
          </a:pPr>
          <a:r>
            <a:rPr lang="en-US" sz="2000" kern="1200" dirty="0"/>
            <a:t>Upload PF Reflection Activities </a:t>
          </a:r>
        </a:p>
      </dsp:txBody>
      <dsp:txXfrm>
        <a:off x="7130124" y="3358483"/>
        <a:ext cx="3094959" cy="2063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24BC2-03F6-4FA7-AB21-6535A91493D0}">
      <dsp:nvSpPr>
        <dsp:cNvPr id="0" name=""/>
        <dsp:cNvSpPr/>
      </dsp:nvSpPr>
      <dsp:spPr>
        <a:xfrm>
          <a:off x="0" y="294781"/>
          <a:ext cx="10515600" cy="637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All 12 lessons</a:t>
          </a:r>
        </a:p>
      </dsp:txBody>
      <dsp:txXfrm>
        <a:off x="0" y="294781"/>
        <a:ext cx="10515600" cy="637875"/>
      </dsp:txXfrm>
    </dsp:sp>
    <dsp:sp modelId="{C2AB01CD-285C-4759-90D1-A22B3924D950}">
      <dsp:nvSpPr>
        <dsp:cNvPr id="0" name=""/>
        <dsp:cNvSpPr/>
      </dsp:nvSpPr>
      <dsp:spPr>
        <a:xfrm>
          <a:off x="525780" y="73381"/>
          <a:ext cx="736092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dirty="0"/>
            <a:t>Lenses on the Future</a:t>
          </a:r>
        </a:p>
      </dsp:txBody>
      <dsp:txXfrm>
        <a:off x="547396" y="94997"/>
        <a:ext cx="7317688" cy="399568"/>
      </dsp:txXfrm>
    </dsp:sp>
    <dsp:sp modelId="{32C393BE-021A-471E-A414-4616E0CDC383}">
      <dsp:nvSpPr>
        <dsp:cNvPr id="0" name=""/>
        <dsp:cNvSpPr/>
      </dsp:nvSpPr>
      <dsp:spPr>
        <a:xfrm>
          <a:off x="0" y="1235056"/>
          <a:ext cx="10515600" cy="1370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Engineering &amp; Design: Lesson 1</a:t>
          </a:r>
        </a:p>
        <a:p>
          <a:pPr marL="114300" lvl="1" indent="-114300" algn="l" defTabSz="666750">
            <a:lnSpc>
              <a:spcPct val="90000"/>
            </a:lnSpc>
            <a:spcBef>
              <a:spcPct val="0"/>
            </a:spcBef>
            <a:spcAft>
              <a:spcPct val="15000"/>
            </a:spcAft>
            <a:buChar char="•"/>
          </a:pPr>
          <a:r>
            <a:rPr lang="en-US" sz="1500" kern="1200" dirty="0"/>
            <a:t>Health Sciences: Lesson 1</a:t>
          </a:r>
        </a:p>
        <a:p>
          <a:pPr marL="114300" lvl="1" indent="-114300" algn="l" defTabSz="666750">
            <a:lnSpc>
              <a:spcPct val="90000"/>
            </a:lnSpc>
            <a:spcBef>
              <a:spcPct val="0"/>
            </a:spcBef>
            <a:spcAft>
              <a:spcPct val="15000"/>
            </a:spcAft>
            <a:buChar char="•"/>
          </a:pPr>
          <a:r>
            <a:rPr lang="en-US" sz="1500" kern="1200" dirty="0"/>
            <a:t>Information Technology: Lesson 1</a:t>
          </a:r>
        </a:p>
        <a:p>
          <a:pPr marL="114300" lvl="1" indent="-114300" algn="l" defTabSz="666750">
            <a:lnSpc>
              <a:spcPct val="90000"/>
            </a:lnSpc>
            <a:spcBef>
              <a:spcPct val="0"/>
            </a:spcBef>
            <a:spcAft>
              <a:spcPct val="15000"/>
            </a:spcAft>
            <a:buChar char="•"/>
          </a:pPr>
          <a:r>
            <a:rPr lang="en-US" sz="1500" kern="1200" dirty="0"/>
            <a:t>Cybersecurity: Lesson 4</a:t>
          </a:r>
        </a:p>
      </dsp:txBody>
      <dsp:txXfrm>
        <a:off x="0" y="1235056"/>
        <a:ext cx="10515600" cy="1370250"/>
      </dsp:txXfrm>
    </dsp:sp>
    <dsp:sp modelId="{D385F438-5A9B-4F59-B270-ABB4EEA87FA2}">
      <dsp:nvSpPr>
        <dsp:cNvPr id="0" name=""/>
        <dsp:cNvSpPr/>
      </dsp:nvSpPr>
      <dsp:spPr>
        <a:xfrm>
          <a:off x="525780" y="1013656"/>
          <a:ext cx="736092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dirty="0"/>
            <a:t>STEM Career Introduction</a:t>
          </a:r>
        </a:p>
      </dsp:txBody>
      <dsp:txXfrm>
        <a:off x="547396" y="1035272"/>
        <a:ext cx="7317688" cy="399568"/>
      </dsp:txXfrm>
    </dsp:sp>
    <dsp:sp modelId="{618DA9CC-EB39-437A-8746-DA7ABA2FE4EA}">
      <dsp:nvSpPr>
        <dsp:cNvPr id="0" name=""/>
        <dsp:cNvSpPr/>
      </dsp:nvSpPr>
      <dsp:spPr>
        <a:xfrm>
          <a:off x="0" y="2907706"/>
          <a:ext cx="10515600" cy="1370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Lesson 4: Communication Skills that Pay the Bills</a:t>
          </a:r>
        </a:p>
        <a:p>
          <a:pPr marL="114300" lvl="1" indent="-114300" algn="l" defTabSz="666750">
            <a:lnSpc>
              <a:spcPct val="90000"/>
            </a:lnSpc>
            <a:spcBef>
              <a:spcPct val="0"/>
            </a:spcBef>
            <a:spcAft>
              <a:spcPct val="15000"/>
            </a:spcAft>
            <a:buChar char="•"/>
          </a:pPr>
          <a:r>
            <a:rPr lang="en-US" sz="1500" kern="1200" dirty="0"/>
            <a:t>Lesson 7: Collaboration Across Cultures</a:t>
          </a:r>
        </a:p>
        <a:p>
          <a:pPr marL="114300" lvl="1" indent="-114300" algn="l" defTabSz="666750">
            <a:lnSpc>
              <a:spcPct val="90000"/>
            </a:lnSpc>
            <a:spcBef>
              <a:spcPct val="0"/>
            </a:spcBef>
            <a:spcAft>
              <a:spcPct val="15000"/>
            </a:spcAft>
            <a:buChar char="•"/>
          </a:pPr>
          <a:r>
            <a:rPr lang="en-US" sz="1500" kern="1200" dirty="0"/>
            <a:t>Lesson 9: Celebrating Failure</a:t>
          </a:r>
        </a:p>
        <a:p>
          <a:pPr marL="114300" lvl="1" indent="-114300" algn="l" defTabSz="666750">
            <a:lnSpc>
              <a:spcPct val="90000"/>
            </a:lnSpc>
            <a:spcBef>
              <a:spcPct val="0"/>
            </a:spcBef>
            <a:spcAft>
              <a:spcPct val="15000"/>
            </a:spcAft>
            <a:buChar char="•"/>
          </a:pPr>
          <a:r>
            <a:rPr lang="en-US" sz="1500" kern="1200" dirty="0"/>
            <a:t>Lesson 12: The Myth of Multitasking</a:t>
          </a:r>
        </a:p>
      </dsp:txBody>
      <dsp:txXfrm>
        <a:off x="0" y="2907706"/>
        <a:ext cx="10515600" cy="1370250"/>
      </dsp:txXfrm>
    </dsp:sp>
    <dsp:sp modelId="{BC130A06-FB95-4EE0-92E5-12A367503092}">
      <dsp:nvSpPr>
        <dsp:cNvPr id="0" name=""/>
        <dsp:cNvSpPr/>
      </dsp:nvSpPr>
      <dsp:spPr>
        <a:xfrm>
          <a:off x="525780" y="2686306"/>
          <a:ext cx="7360920"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dirty="0"/>
            <a:t>Skills for Success</a:t>
          </a:r>
        </a:p>
      </dsp:txBody>
      <dsp:txXfrm>
        <a:off x="547396" y="2707922"/>
        <a:ext cx="7317688"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5AC0E-3BCE-4AA0-B257-D9D1A8C83CCC}">
      <dsp:nvSpPr>
        <dsp:cNvPr id="0" name=""/>
        <dsp:cNvSpPr/>
      </dsp:nvSpPr>
      <dsp:spPr>
        <a:xfrm rot="16200000">
          <a:off x="-115962" y="117168"/>
          <a:ext cx="3369750" cy="3135413"/>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843" bIns="0" numCol="1" spcCol="1270" anchor="t" anchorCtr="0">
          <a:noAutofit/>
        </a:bodyPr>
        <a:lstStyle/>
        <a:p>
          <a:pPr marL="0" lvl="0" indent="0" algn="l" defTabSz="1200150">
            <a:lnSpc>
              <a:spcPct val="90000"/>
            </a:lnSpc>
            <a:spcBef>
              <a:spcPct val="0"/>
            </a:spcBef>
            <a:spcAft>
              <a:spcPct val="35000"/>
            </a:spcAft>
            <a:buNone/>
          </a:pPr>
          <a:r>
            <a:rPr lang="en-US" sz="2700" kern="1200" dirty="0">
              <a:hlinkClick xmlns:r="http://schemas.openxmlformats.org/officeDocument/2006/relationships" r:id="rId1"/>
            </a:rPr>
            <a:t>10 lessons </a:t>
          </a:r>
          <a:endParaRPr lang="en-US" sz="2700" kern="1200" dirty="0"/>
        </a:p>
        <a:p>
          <a:pPr marL="228600" lvl="1" indent="-228600" algn="l" defTabSz="933450">
            <a:lnSpc>
              <a:spcPct val="90000"/>
            </a:lnSpc>
            <a:spcBef>
              <a:spcPct val="0"/>
            </a:spcBef>
            <a:spcAft>
              <a:spcPct val="15000"/>
            </a:spcAft>
            <a:buNone/>
          </a:pPr>
          <a:r>
            <a:rPr lang="en-US" sz="2100" b="1" kern="1200" dirty="0"/>
            <a:t>ECAP &amp; Exploration</a:t>
          </a:r>
        </a:p>
        <a:p>
          <a:pPr marL="228600" lvl="1" indent="-228600" algn="l" defTabSz="933450">
            <a:lnSpc>
              <a:spcPct val="90000"/>
            </a:lnSpc>
            <a:spcBef>
              <a:spcPct val="0"/>
            </a:spcBef>
            <a:spcAft>
              <a:spcPct val="15000"/>
            </a:spcAft>
            <a:buChar char="•"/>
          </a:pPr>
          <a:r>
            <a:rPr lang="en-US" sz="2100" kern="1200" dirty="0"/>
            <a:t>Select Lenses on the Future Lessons</a:t>
          </a:r>
        </a:p>
        <a:p>
          <a:pPr marL="228600" lvl="1" indent="-228600" algn="l" defTabSz="933450">
            <a:lnSpc>
              <a:spcPct val="90000"/>
            </a:lnSpc>
            <a:spcBef>
              <a:spcPct val="0"/>
            </a:spcBef>
            <a:spcAft>
              <a:spcPct val="15000"/>
            </a:spcAft>
            <a:buChar char="•"/>
          </a:pPr>
          <a:r>
            <a:rPr lang="en-US" sz="2100" kern="1200" dirty="0"/>
            <a:t>Introduction to </a:t>
          </a:r>
          <a:r>
            <a:rPr lang="en-US" sz="2100" kern="1200" dirty="0" err="1"/>
            <a:t>STEMploration</a:t>
          </a:r>
          <a:endParaRPr lang="en-US" sz="2100" kern="1200" dirty="0"/>
        </a:p>
      </dsp:txBody>
      <dsp:txXfrm rot="5400000">
        <a:off x="1207" y="673949"/>
        <a:ext cx="3135413" cy="2021850"/>
      </dsp:txXfrm>
    </dsp:sp>
    <dsp:sp modelId="{AD4D23AA-FFC7-4AE8-9056-EE81599AD6F2}">
      <dsp:nvSpPr>
        <dsp:cNvPr id="0" name=""/>
        <dsp:cNvSpPr/>
      </dsp:nvSpPr>
      <dsp:spPr>
        <a:xfrm rot="16200000">
          <a:off x="3254607" y="117168"/>
          <a:ext cx="3369750" cy="3135413"/>
        </a:xfrm>
        <a:prstGeom prst="flowChartManualOperation">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843" bIns="0" numCol="1" spcCol="1270" anchor="t" anchorCtr="0">
          <a:noAutofit/>
        </a:bodyPr>
        <a:lstStyle/>
        <a:p>
          <a:pPr marL="0" lvl="0" indent="0" algn="l" defTabSz="1200150">
            <a:lnSpc>
              <a:spcPct val="90000"/>
            </a:lnSpc>
            <a:spcBef>
              <a:spcPct val="0"/>
            </a:spcBef>
            <a:spcAft>
              <a:spcPct val="35000"/>
            </a:spcAft>
            <a:buNone/>
          </a:pPr>
          <a:r>
            <a:rPr lang="en-US" sz="2700" kern="1200">
              <a:hlinkClick xmlns:r="http://schemas.openxmlformats.org/officeDocument/2006/relationships" r:id="rId2"/>
            </a:rPr>
            <a:t>24 lessons </a:t>
          </a:r>
          <a:endParaRPr lang="en-US" sz="2700" kern="1200"/>
        </a:p>
        <a:p>
          <a:pPr marL="228600" lvl="1" indent="-228600" algn="l" defTabSz="933450">
            <a:lnSpc>
              <a:spcPct val="90000"/>
            </a:lnSpc>
            <a:spcBef>
              <a:spcPct val="0"/>
            </a:spcBef>
            <a:spcAft>
              <a:spcPct val="15000"/>
            </a:spcAft>
            <a:buNone/>
          </a:pPr>
          <a:r>
            <a:rPr lang="en-US" sz="2100" b="1" kern="1200" dirty="0"/>
            <a:t>Career Literacy Foundations </a:t>
          </a:r>
        </a:p>
        <a:p>
          <a:pPr marL="228600" lvl="1" indent="-228600" algn="l" defTabSz="933450">
            <a:lnSpc>
              <a:spcPct val="90000"/>
            </a:lnSpc>
            <a:spcBef>
              <a:spcPct val="0"/>
            </a:spcBef>
            <a:spcAft>
              <a:spcPct val="15000"/>
            </a:spcAft>
            <a:buChar char="•"/>
          </a:pPr>
          <a:r>
            <a:rPr lang="en-US" sz="2100" kern="1200" dirty="0"/>
            <a:t>Lenses on the Future</a:t>
          </a:r>
        </a:p>
        <a:p>
          <a:pPr marL="228600" lvl="1" indent="-228600" algn="l" defTabSz="933450">
            <a:lnSpc>
              <a:spcPct val="90000"/>
            </a:lnSpc>
            <a:spcBef>
              <a:spcPct val="0"/>
            </a:spcBef>
            <a:spcAft>
              <a:spcPct val="15000"/>
            </a:spcAft>
            <a:buChar char="•"/>
          </a:pPr>
          <a:r>
            <a:rPr lang="en-US" sz="2100" kern="1200" dirty="0"/>
            <a:t>Skills for Success</a:t>
          </a:r>
        </a:p>
      </dsp:txBody>
      <dsp:txXfrm rot="5400000">
        <a:off x="3371776" y="673949"/>
        <a:ext cx="3135413" cy="2021850"/>
      </dsp:txXfrm>
    </dsp:sp>
    <dsp:sp modelId="{205CE01F-E423-4E08-8A23-74FE9505C143}">
      <dsp:nvSpPr>
        <dsp:cNvPr id="0" name=""/>
        <dsp:cNvSpPr/>
      </dsp:nvSpPr>
      <dsp:spPr>
        <a:xfrm rot="16200000">
          <a:off x="6625176" y="117168"/>
          <a:ext cx="3369750" cy="3135413"/>
        </a:xfrm>
        <a:prstGeom prst="flowChartManualOperation">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843" bIns="0" numCol="1" spcCol="1270" anchor="t" anchorCtr="0">
          <a:noAutofit/>
        </a:bodyPr>
        <a:lstStyle/>
        <a:p>
          <a:pPr marL="0" lvl="0" indent="0" algn="l" defTabSz="1200150">
            <a:lnSpc>
              <a:spcPct val="90000"/>
            </a:lnSpc>
            <a:spcBef>
              <a:spcPct val="0"/>
            </a:spcBef>
            <a:spcAft>
              <a:spcPct val="35000"/>
            </a:spcAft>
            <a:buNone/>
          </a:pPr>
          <a:r>
            <a:rPr lang="en-US" sz="2700" kern="1200">
              <a:hlinkClick xmlns:r="http://schemas.openxmlformats.org/officeDocument/2006/relationships" r:id="rId3"/>
            </a:rPr>
            <a:t>32 lessons</a:t>
          </a:r>
          <a:endParaRPr lang="en-US" sz="2700" kern="1200"/>
        </a:p>
        <a:p>
          <a:pPr marL="228600" lvl="1" indent="-228600" algn="l" defTabSz="933450">
            <a:lnSpc>
              <a:spcPct val="90000"/>
            </a:lnSpc>
            <a:spcBef>
              <a:spcPct val="0"/>
            </a:spcBef>
            <a:spcAft>
              <a:spcPct val="15000"/>
            </a:spcAft>
            <a:buNone/>
          </a:pPr>
          <a:r>
            <a:rPr lang="en-US" sz="2100" b="1" kern="1200" dirty="0"/>
            <a:t>Career Literacy </a:t>
          </a:r>
        </a:p>
        <a:p>
          <a:pPr marL="228600" lvl="1" indent="-228600" algn="l" defTabSz="933450">
            <a:lnSpc>
              <a:spcPct val="90000"/>
            </a:lnSpc>
            <a:spcBef>
              <a:spcPct val="0"/>
            </a:spcBef>
            <a:spcAft>
              <a:spcPct val="15000"/>
            </a:spcAft>
            <a:buChar char="•"/>
          </a:pPr>
          <a:r>
            <a:rPr lang="en-US" sz="2100" kern="1200" dirty="0"/>
            <a:t>Lenses on the Future </a:t>
          </a:r>
        </a:p>
        <a:p>
          <a:pPr marL="228600" lvl="1" indent="-228600" algn="l" defTabSz="933450">
            <a:lnSpc>
              <a:spcPct val="90000"/>
            </a:lnSpc>
            <a:spcBef>
              <a:spcPct val="0"/>
            </a:spcBef>
            <a:spcAft>
              <a:spcPct val="15000"/>
            </a:spcAft>
            <a:buChar char="•"/>
          </a:pPr>
          <a:r>
            <a:rPr lang="en-US" sz="2100" kern="1200" dirty="0"/>
            <a:t>Skills for Success</a:t>
          </a:r>
        </a:p>
        <a:p>
          <a:pPr marL="228600" lvl="1" indent="-228600" algn="l" defTabSz="933450">
            <a:lnSpc>
              <a:spcPct val="90000"/>
            </a:lnSpc>
            <a:spcBef>
              <a:spcPct val="0"/>
            </a:spcBef>
            <a:spcAft>
              <a:spcPct val="15000"/>
            </a:spcAft>
            <a:buChar char="•"/>
          </a:pPr>
          <a:r>
            <a:rPr lang="en-US" sz="2100" kern="1200" dirty="0"/>
            <a:t>Introduction to </a:t>
          </a:r>
          <a:r>
            <a:rPr lang="en-US" sz="2100" kern="1200" dirty="0" err="1"/>
            <a:t>STEMploration</a:t>
          </a:r>
          <a:endParaRPr lang="en-US" sz="2100" kern="1200" dirty="0"/>
        </a:p>
      </dsp:txBody>
      <dsp:txXfrm rot="5400000">
        <a:off x="6742345" y="673949"/>
        <a:ext cx="3135413" cy="202185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4343B-B5AD-4B5D-BF89-FD8708601DD8}" type="datetimeFigureOut">
              <a:rPr lang="en-US" smtClean="0"/>
              <a:t>9/23/22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52BD2-C863-4B71-A535-5475B2EDAD10}" type="slidenum">
              <a:rPr lang="en-US" smtClean="0"/>
              <a:t>‹#›</a:t>
            </a:fld>
            <a:endParaRPr lang="en-US"/>
          </a:p>
        </p:txBody>
      </p:sp>
    </p:spTree>
    <p:extLst>
      <p:ext uri="{BB962C8B-B14F-4D97-AF65-F5344CB8AC3E}">
        <p14:creationId xmlns:p14="http://schemas.microsoft.com/office/powerpoint/2010/main" val="2977718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Add images/covers to each section</a:t>
            </a:r>
          </a:p>
          <a:p>
            <a:r>
              <a:rPr lang="en-US">
                <a:cs typeface="Calibri"/>
              </a:rPr>
              <a:t>Jon</a:t>
            </a:r>
          </a:p>
          <a:p>
            <a:endParaRPr lang="en-US">
              <a:cs typeface="Calibri"/>
            </a:endParaRP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1B341A92-4898-CC4A-AB6B-DE897173A8E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74958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7E43B2-D2DF-453E-8314-86930C452AE5}" type="slidenum">
              <a:rPr lang="en-US" smtClean="0"/>
              <a:t>10</a:t>
            </a:fld>
            <a:endParaRPr lang="en-US"/>
          </a:p>
        </p:txBody>
      </p:sp>
    </p:spTree>
    <p:extLst>
      <p:ext uri="{BB962C8B-B14F-4D97-AF65-F5344CB8AC3E}">
        <p14:creationId xmlns:p14="http://schemas.microsoft.com/office/powerpoint/2010/main" val="3561766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2313" y="1165225"/>
            <a:ext cx="5599112" cy="3149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32A33-2CE8-40FA-A619-5C92C95F361D}" type="slidenum">
              <a:rPr lang="en-US" smtClean="0"/>
              <a:t>16</a:t>
            </a:fld>
            <a:endParaRPr lang="en-US"/>
          </a:p>
        </p:txBody>
      </p:sp>
    </p:spTree>
    <p:extLst>
      <p:ext uri="{BB962C8B-B14F-4D97-AF65-F5344CB8AC3E}">
        <p14:creationId xmlns:p14="http://schemas.microsoft.com/office/powerpoint/2010/main" val="1705628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C266D4-6BDA-4EF6-BF04-7FC41DBBCCF5}"/>
              </a:ext>
            </a:extLst>
          </p:cNvPr>
          <p:cNvSpPr/>
          <p:nvPr/>
        </p:nvSpPr>
        <p:spPr>
          <a:xfrm>
            <a:off x="0" y="-17960"/>
            <a:ext cx="12192000" cy="687596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charset="0"/>
            </a:endParaRPr>
          </a:p>
        </p:txBody>
      </p:sp>
      <p:pic>
        <p:nvPicPr>
          <p:cNvPr id="11" name="Picture 10" descr="Text&#10;&#10;Description automatically generated with low confidence">
            <a:extLst>
              <a:ext uri="{FF2B5EF4-FFF2-40B4-BE49-F238E27FC236}">
                <a16:creationId xmlns:a16="http://schemas.microsoft.com/office/drawing/2014/main" id="{AA7B63FA-F2AD-4EF3-B50B-6A256B98C7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759" y="2344860"/>
            <a:ext cx="4984481" cy="2168280"/>
          </a:xfrm>
          <a:prstGeom prst="rect">
            <a:avLst/>
          </a:prstGeom>
        </p:spPr>
      </p:pic>
    </p:spTree>
    <p:extLst>
      <p:ext uri="{BB962C8B-B14F-4D97-AF65-F5344CB8AC3E}">
        <p14:creationId xmlns:p14="http://schemas.microsoft.com/office/powerpoint/2010/main" val="2323902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7C8BCA3-0F13-4A4E-97F7-8A2E648EA068}"/>
              </a:ext>
            </a:extLst>
          </p:cNvPr>
          <p:cNvSpPr>
            <a:spLocks noGrp="1"/>
          </p:cNvSpPr>
          <p:nvPr>
            <p:ph type="pic" idx="1"/>
          </p:nvPr>
        </p:nvSpPr>
        <p:spPr>
          <a:xfrm>
            <a:off x="6705600" y="0"/>
            <a:ext cx="54864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a:extLst>
              <a:ext uri="{FF2B5EF4-FFF2-40B4-BE49-F238E27FC236}">
                <a16:creationId xmlns:a16="http://schemas.microsoft.com/office/drawing/2014/main" id="{C47BCC3E-EB13-4C85-9BDB-528AEB3F4EB8}"/>
              </a:ext>
            </a:extLst>
          </p:cNvPr>
          <p:cNvSpPr>
            <a:spLocks noGrp="1"/>
          </p:cNvSpPr>
          <p:nvPr>
            <p:ph type="title"/>
          </p:nvPr>
        </p:nvSpPr>
        <p:spPr>
          <a:xfrm>
            <a:off x="696913" y="2625726"/>
            <a:ext cx="5256212" cy="1600200"/>
          </a:xfrm>
        </p:spPr>
        <p:txBody>
          <a:bodyPr anchor="b">
            <a:normAutofit/>
          </a:bodyPr>
          <a:lstStyle>
            <a:lvl1pPr>
              <a:defRPr sz="4000" b="1">
                <a:solidFill>
                  <a:schemeClr val="accent1"/>
                </a:solidFill>
              </a:defRPr>
            </a:lvl1pPr>
          </a:lstStyle>
          <a:p>
            <a:r>
              <a:rPr lang="en-US"/>
              <a:t>Click to edit Master title style</a:t>
            </a:r>
          </a:p>
        </p:txBody>
      </p:sp>
      <p:sp>
        <p:nvSpPr>
          <p:cNvPr id="9" name="Text Placeholder 3">
            <a:extLst>
              <a:ext uri="{FF2B5EF4-FFF2-40B4-BE49-F238E27FC236}">
                <a16:creationId xmlns:a16="http://schemas.microsoft.com/office/drawing/2014/main" id="{F925A299-4DEF-4BEF-82D0-948071733FFC}"/>
              </a:ext>
            </a:extLst>
          </p:cNvPr>
          <p:cNvSpPr>
            <a:spLocks noGrp="1"/>
          </p:cNvSpPr>
          <p:nvPr>
            <p:ph type="body" sz="half" idx="2"/>
          </p:nvPr>
        </p:nvSpPr>
        <p:spPr>
          <a:xfrm>
            <a:off x="696913" y="4371974"/>
            <a:ext cx="5256212" cy="1706563"/>
          </a:xfrm>
        </p:spPr>
        <p:txBody>
          <a:bodyPr>
            <a:normAutofit/>
          </a:bodyPr>
          <a:lstStyle>
            <a:lvl1pPr marL="0" indent="0">
              <a:lnSpc>
                <a:spcPts val="3000"/>
              </a:lnSpc>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25525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1431-E8DB-4E4F-BC22-146788D14683}"/>
              </a:ext>
            </a:extLst>
          </p:cNvPr>
          <p:cNvSpPr>
            <a:spLocks noGrp="1"/>
          </p:cNvSpPr>
          <p:nvPr>
            <p:ph type="title"/>
          </p:nvPr>
        </p:nvSpPr>
        <p:spPr>
          <a:xfrm>
            <a:off x="6221413" y="2625726"/>
            <a:ext cx="5256212" cy="1600200"/>
          </a:xfrm>
        </p:spPr>
        <p:txBody>
          <a:bodyPr anchor="b">
            <a:normAutofit/>
          </a:bodyPr>
          <a:lstStyle>
            <a:lvl1pPr>
              <a:defRPr sz="4000" b="1">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47C8BCA3-0F13-4A4E-97F7-8A2E648EA068}"/>
              </a:ext>
            </a:extLst>
          </p:cNvPr>
          <p:cNvSpPr>
            <a:spLocks noGrp="1"/>
          </p:cNvSpPr>
          <p:nvPr>
            <p:ph type="pic" idx="1"/>
          </p:nvPr>
        </p:nvSpPr>
        <p:spPr>
          <a:xfrm>
            <a:off x="-7937" y="0"/>
            <a:ext cx="54864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3EC7D9F-5873-42C6-B98B-9BCF9F0E9C64}"/>
              </a:ext>
            </a:extLst>
          </p:cNvPr>
          <p:cNvSpPr>
            <a:spLocks noGrp="1"/>
          </p:cNvSpPr>
          <p:nvPr>
            <p:ph type="body" sz="half" idx="2"/>
          </p:nvPr>
        </p:nvSpPr>
        <p:spPr>
          <a:xfrm>
            <a:off x="6221413" y="4371974"/>
            <a:ext cx="5256212" cy="1706563"/>
          </a:xfrm>
        </p:spPr>
        <p:txBody>
          <a:bodyPr>
            <a:normAutofit/>
          </a:bodyPr>
          <a:lstStyle>
            <a:lvl1pPr marL="0" indent="0">
              <a:lnSpc>
                <a:spcPts val="3000"/>
              </a:lnSpc>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24332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EE9483D-03A1-4F41-829A-DF51B8C43AFF}"/>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2235289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EE9483D-03A1-4F41-829A-DF51B8C43AFF}"/>
              </a:ext>
            </a:extLst>
          </p:cNvPr>
          <p:cNvSpPr>
            <a:spLocks noGrp="1"/>
          </p:cNvSpPr>
          <p:nvPr>
            <p:ph type="pic" sz="quarter" idx="10"/>
          </p:nvPr>
        </p:nvSpPr>
        <p:spPr>
          <a:xfrm>
            <a:off x="0" y="0"/>
            <a:ext cx="12192000" cy="6858000"/>
          </a:xfrm>
        </p:spPr>
        <p:txBody>
          <a:bodyPr/>
          <a:lstStyle/>
          <a:p>
            <a:r>
              <a:rPr lang="en-US"/>
              <a:t>Click icon to add picture</a:t>
            </a:r>
          </a:p>
        </p:txBody>
      </p:sp>
      <p:sp>
        <p:nvSpPr>
          <p:cNvPr id="3" name="Rectangle 2">
            <a:extLst>
              <a:ext uri="{FF2B5EF4-FFF2-40B4-BE49-F238E27FC236}">
                <a16:creationId xmlns:a16="http://schemas.microsoft.com/office/drawing/2014/main" id="{63F3D911-139B-405D-B865-4FD09A288300}"/>
              </a:ext>
            </a:extLst>
          </p:cNvPr>
          <p:cNvSpPr/>
          <p:nvPr/>
        </p:nvSpPr>
        <p:spPr>
          <a:xfrm>
            <a:off x="2438182" y="1352862"/>
            <a:ext cx="7315636" cy="4152277"/>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ext Placeholder 5">
            <a:extLst>
              <a:ext uri="{FF2B5EF4-FFF2-40B4-BE49-F238E27FC236}">
                <a16:creationId xmlns:a16="http://schemas.microsoft.com/office/drawing/2014/main" id="{64CFE6FE-ECC6-40C1-98DE-37A8228A7A06}"/>
              </a:ext>
            </a:extLst>
          </p:cNvPr>
          <p:cNvSpPr>
            <a:spLocks noGrp="1"/>
          </p:cNvSpPr>
          <p:nvPr>
            <p:ph type="body" sz="quarter" idx="11"/>
          </p:nvPr>
        </p:nvSpPr>
        <p:spPr>
          <a:xfrm>
            <a:off x="2967038" y="1809750"/>
            <a:ext cx="6257925" cy="3238500"/>
          </a:xfrm>
          <a:prstGeom prst="rect">
            <a:avLst/>
          </a:prstGeom>
        </p:spPr>
        <p:txBody>
          <a:bodyPr anchor="ctr"/>
          <a:lstStyle>
            <a:lvl1pPr marL="0" indent="0" algn="ctr">
              <a:buFontTx/>
              <a:buNone/>
              <a:defRPr sz="24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23646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EE9483D-03A1-4F41-829A-DF51B8C43AFF}"/>
              </a:ext>
            </a:extLst>
          </p:cNvPr>
          <p:cNvSpPr>
            <a:spLocks noGrp="1"/>
          </p:cNvSpPr>
          <p:nvPr>
            <p:ph type="pic" sz="quarter" idx="10"/>
          </p:nvPr>
        </p:nvSpPr>
        <p:spPr>
          <a:xfrm>
            <a:off x="0" y="0"/>
            <a:ext cx="12192000" cy="6858000"/>
          </a:xfrm>
        </p:spPr>
        <p:txBody>
          <a:bodyPr/>
          <a:lstStyle/>
          <a:p>
            <a:r>
              <a:rPr lang="en-US"/>
              <a:t>Click icon to add picture</a:t>
            </a:r>
          </a:p>
        </p:txBody>
      </p:sp>
      <p:sp>
        <p:nvSpPr>
          <p:cNvPr id="3" name="Rectangle 2">
            <a:extLst>
              <a:ext uri="{FF2B5EF4-FFF2-40B4-BE49-F238E27FC236}">
                <a16:creationId xmlns:a16="http://schemas.microsoft.com/office/drawing/2014/main" id="{63F3D911-139B-405D-B865-4FD09A288300}"/>
              </a:ext>
            </a:extLst>
          </p:cNvPr>
          <p:cNvSpPr/>
          <p:nvPr/>
        </p:nvSpPr>
        <p:spPr>
          <a:xfrm>
            <a:off x="2438182" y="1352862"/>
            <a:ext cx="7315636" cy="4152277"/>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ext Placeholder 5">
            <a:extLst>
              <a:ext uri="{FF2B5EF4-FFF2-40B4-BE49-F238E27FC236}">
                <a16:creationId xmlns:a16="http://schemas.microsoft.com/office/drawing/2014/main" id="{64CFE6FE-ECC6-40C1-98DE-37A8228A7A06}"/>
              </a:ext>
            </a:extLst>
          </p:cNvPr>
          <p:cNvSpPr>
            <a:spLocks noGrp="1"/>
          </p:cNvSpPr>
          <p:nvPr>
            <p:ph type="body" sz="quarter" idx="11"/>
          </p:nvPr>
        </p:nvSpPr>
        <p:spPr>
          <a:xfrm>
            <a:off x="2967038" y="1809750"/>
            <a:ext cx="6257925" cy="3238500"/>
          </a:xfrm>
          <a:prstGeom prst="rect">
            <a:avLst/>
          </a:prstGeom>
        </p:spPr>
        <p:txBody>
          <a:bodyPr anchor="ctr">
            <a:normAutofit/>
          </a:bodyPr>
          <a:lstStyle>
            <a:lvl1pPr marL="0" indent="0" algn="ctr">
              <a:buFontTx/>
              <a:buNone/>
              <a:defRPr sz="4400" b="1">
                <a:solidFill>
                  <a:schemeClr val="accent1"/>
                </a:solidFill>
                <a:latin typeface="+mj-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143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Custom Lay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6C8F-0E07-498D-AE78-EC28A1FEA20F}"/>
              </a:ext>
            </a:extLst>
          </p:cNvPr>
          <p:cNvSpPr>
            <a:spLocks noGrp="1"/>
          </p:cNvSpPr>
          <p:nvPr>
            <p:ph type="title"/>
          </p:nvPr>
        </p:nvSpPr>
        <p:spPr>
          <a:xfrm>
            <a:off x="838200" y="2766218"/>
            <a:ext cx="10515600" cy="1325563"/>
          </a:xfrm>
        </p:spPr>
        <p:txBody>
          <a:bodyPr anchor="b"/>
          <a:lstStyle>
            <a:lvl1pPr algn="ctr">
              <a:defRPr b="1"/>
            </a:lvl1pPr>
          </a:lstStyle>
          <a:p>
            <a:r>
              <a:rPr lang="en-US"/>
              <a:t>Click to edit Master title style</a:t>
            </a:r>
          </a:p>
        </p:txBody>
      </p:sp>
      <p:cxnSp>
        <p:nvCxnSpPr>
          <p:cNvPr id="6" name="Straight Connector 5">
            <a:extLst>
              <a:ext uri="{FF2B5EF4-FFF2-40B4-BE49-F238E27FC236}">
                <a16:creationId xmlns:a16="http://schemas.microsoft.com/office/drawing/2014/main" id="{2DE43A5A-61E4-4075-A87A-9981FEA00D9A}"/>
              </a:ext>
            </a:extLst>
          </p:cNvPr>
          <p:cNvCxnSpPr>
            <a:cxnSpLocks/>
          </p:cNvCxnSpPr>
          <p:nvPr/>
        </p:nvCxnSpPr>
        <p:spPr>
          <a:xfrm>
            <a:off x="2958259" y="4370259"/>
            <a:ext cx="627548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C13E64E-7695-473D-8645-F1490BA5B810}"/>
              </a:ext>
            </a:extLst>
          </p:cNvPr>
          <p:cNvSpPr txBox="1"/>
          <p:nvPr/>
        </p:nvSpPr>
        <p:spPr>
          <a:xfrm>
            <a:off x="598721" y="4698488"/>
            <a:ext cx="10994558" cy="761747"/>
          </a:xfrm>
          <a:prstGeom prst="rect">
            <a:avLst/>
          </a:prstGeom>
          <a:noFill/>
        </p:spPr>
        <p:txBody>
          <a:bodyPr wrap="square">
            <a:spAutoFit/>
          </a:bodyPr>
          <a:lstStyle/>
          <a:p>
            <a:pPr algn="ctr">
              <a:spcBef>
                <a:spcPts val="900"/>
              </a:spcBef>
            </a:pPr>
            <a:r>
              <a:rPr lang="en-US" sz="2000" b="1">
                <a:solidFill>
                  <a:schemeClr val="tx1"/>
                </a:solidFill>
                <a:latin typeface="Open Sans" pitchFamily="34" charset="0"/>
                <a:ea typeface="Open Sans" pitchFamily="34" charset="0"/>
                <a:cs typeface="Open Sans" pitchFamily="34" charset="0"/>
              </a:rPr>
              <a:t>arizonafuture.org</a:t>
            </a:r>
          </a:p>
          <a:p>
            <a:pPr algn="ctr">
              <a:spcBef>
                <a:spcPts val="900"/>
              </a:spcBef>
            </a:pPr>
            <a:r>
              <a:rPr lang="en-US" sz="1600">
                <a:solidFill>
                  <a:schemeClr val="tx1"/>
                </a:solidFill>
                <a:latin typeface="Open Sans" pitchFamily="34" charset="0"/>
                <a:ea typeface="Open Sans" pitchFamily="34" charset="0"/>
                <a:cs typeface="Open Sans" pitchFamily="34" charset="0"/>
              </a:rPr>
              <a:t>#arizonafuture</a:t>
            </a:r>
            <a:r>
              <a:rPr lang="en-US" sz="1600" b="1">
                <a:solidFill>
                  <a:schemeClr val="bg1"/>
                </a:solidFill>
                <a:latin typeface="Open Sans" pitchFamily="34" charset="0"/>
                <a:ea typeface="Open Sans" pitchFamily="34" charset="0"/>
                <a:cs typeface="Open Sans" pitchFamily="34" charset="0"/>
              </a:rPr>
              <a:t>   </a:t>
            </a:r>
            <a:r>
              <a:rPr lang="en-US" sz="1600">
                <a:solidFill>
                  <a:schemeClr val="tx1"/>
                </a:solidFill>
                <a:latin typeface="Open Sans" pitchFamily="34" charset="0"/>
                <a:ea typeface="Open Sans" pitchFamily="34" charset="0"/>
                <a:cs typeface="Open Sans" pitchFamily="34" charset="0"/>
              </a:rPr>
              <a:t>#TheArizonaWeWant</a:t>
            </a:r>
            <a:r>
              <a:rPr lang="en-US" sz="1600" b="1">
                <a:solidFill>
                  <a:schemeClr val="tx1"/>
                </a:solidFill>
                <a:latin typeface="Open Sans" pitchFamily="34" charset="0"/>
                <a:ea typeface="Open Sans" pitchFamily="34" charset="0"/>
                <a:cs typeface="Open Sans" pitchFamily="34" charset="0"/>
              </a:rPr>
              <a:t>   </a:t>
            </a:r>
            <a:r>
              <a:rPr lang="en-US" sz="1600">
                <a:solidFill>
                  <a:schemeClr val="tx1"/>
                </a:solidFill>
                <a:latin typeface="Open Sans" pitchFamily="34" charset="0"/>
                <a:ea typeface="Open Sans" pitchFamily="34" charset="0"/>
                <a:cs typeface="Open Sans" pitchFamily="34" charset="0"/>
              </a:rPr>
              <a:t>#azprogressmeters</a:t>
            </a:r>
          </a:p>
        </p:txBody>
      </p:sp>
      <p:pic>
        <p:nvPicPr>
          <p:cNvPr id="5" name="Picture 4" descr="Text&#10;&#10;Description automatically generated">
            <a:extLst>
              <a:ext uri="{FF2B5EF4-FFF2-40B4-BE49-F238E27FC236}">
                <a16:creationId xmlns:a16="http://schemas.microsoft.com/office/drawing/2014/main" id="{FAE39D7C-455B-4B5B-9E2B-2BBE1263ED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5760" y="488878"/>
            <a:ext cx="3840480" cy="1670633"/>
          </a:xfrm>
          <a:prstGeom prst="rect">
            <a:avLst/>
          </a:prstGeom>
        </p:spPr>
      </p:pic>
    </p:spTree>
    <p:extLst>
      <p:ext uri="{BB962C8B-B14F-4D97-AF65-F5344CB8AC3E}">
        <p14:creationId xmlns:p14="http://schemas.microsoft.com/office/powerpoint/2010/main" val="219749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Custom Layou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6C8F-0E07-498D-AE78-EC28A1FEA20F}"/>
              </a:ext>
            </a:extLst>
          </p:cNvPr>
          <p:cNvSpPr>
            <a:spLocks noGrp="1"/>
          </p:cNvSpPr>
          <p:nvPr>
            <p:ph type="title"/>
          </p:nvPr>
        </p:nvSpPr>
        <p:spPr>
          <a:xfrm>
            <a:off x="838200" y="2766218"/>
            <a:ext cx="10515600" cy="1325563"/>
          </a:xfrm>
        </p:spPr>
        <p:txBody>
          <a:bodyPr anchor="b">
            <a:normAutofit/>
          </a:bodyPr>
          <a:lstStyle>
            <a:lvl1pPr algn="ctr">
              <a:defRPr sz="6000" b="1"/>
            </a:lvl1pPr>
          </a:lstStyle>
          <a:p>
            <a:r>
              <a:rPr lang="en-US"/>
              <a:t>Click to edit Master title style</a:t>
            </a:r>
          </a:p>
        </p:txBody>
      </p:sp>
      <p:cxnSp>
        <p:nvCxnSpPr>
          <p:cNvPr id="6" name="Straight Connector 5">
            <a:extLst>
              <a:ext uri="{FF2B5EF4-FFF2-40B4-BE49-F238E27FC236}">
                <a16:creationId xmlns:a16="http://schemas.microsoft.com/office/drawing/2014/main" id="{2DE43A5A-61E4-4075-A87A-9981FEA00D9A}"/>
              </a:ext>
            </a:extLst>
          </p:cNvPr>
          <p:cNvCxnSpPr>
            <a:cxnSpLocks/>
          </p:cNvCxnSpPr>
          <p:nvPr/>
        </p:nvCxnSpPr>
        <p:spPr>
          <a:xfrm>
            <a:off x="2958259" y="4370259"/>
            <a:ext cx="627548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317E388-292F-4065-AE17-1F1D4BAA269E}"/>
              </a:ext>
            </a:extLst>
          </p:cNvPr>
          <p:cNvSpPr>
            <a:spLocks noGrp="1"/>
          </p:cNvSpPr>
          <p:nvPr>
            <p:ph type="body" sz="quarter" idx="10"/>
          </p:nvPr>
        </p:nvSpPr>
        <p:spPr>
          <a:xfrm>
            <a:off x="838200" y="4743450"/>
            <a:ext cx="10515600" cy="1724025"/>
          </a:xfrm>
        </p:spPr>
        <p:txBody>
          <a:bodyPr>
            <a:normAutofit/>
          </a:bodyPr>
          <a:lstStyle>
            <a:lvl1pPr marL="0" indent="0" algn="ctr">
              <a:buFontTx/>
              <a:buNone/>
              <a:defRPr sz="3200"/>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a:t>Click to edit Master text styles</a:t>
            </a:r>
          </a:p>
        </p:txBody>
      </p:sp>
    </p:spTree>
    <p:extLst>
      <p:ext uri="{BB962C8B-B14F-4D97-AF65-F5344CB8AC3E}">
        <p14:creationId xmlns:p14="http://schemas.microsoft.com/office/powerpoint/2010/main" val="651922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Custom Layou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6C8F-0E07-498D-AE78-EC28A1FEA20F}"/>
              </a:ext>
            </a:extLst>
          </p:cNvPr>
          <p:cNvSpPr>
            <a:spLocks noGrp="1"/>
          </p:cNvSpPr>
          <p:nvPr>
            <p:ph type="title"/>
          </p:nvPr>
        </p:nvSpPr>
        <p:spPr>
          <a:xfrm>
            <a:off x="838200" y="2766218"/>
            <a:ext cx="10515600" cy="1325563"/>
          </a:xfrm>
        </p:spPr>
        <p:txBody>
          <a:bodyPr anchor="b"/>
          <a:lstStyle>
            <a:lvl1pPr algn="ctr">
              <a:defRPr b="1">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2DE43A5A-61E4-4075-A87A-9981FEA00D9A}"/>
              </a:ext>
            </a:extLst>
          </p:cNvPr>
          <p:cNvCxnSpPr>
            <a:cxnSpLocks/>
          </p:cNvCxnSpPr>
          <p:nvPr/>
        </p:nvCxnSpPr>
        <p:spPr>
          <a:xfrm>
            <a:off x="2958259" y="4370259"/>
            <a:ext cx="627548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C13E64E-7695-473D-8645-F1490BA5B810}"/>
              </a:ext>
            </a:extLst>
          </p:cNvPr>
          <p:cNvSpPr txBox="1"/>
          <p:nvPr/>
        </p:nvSpPr>
        <p:spPr>
          <a:xfrm>
            <a:off x="598721" y="4698488"/>
            <a:ext cx="10994558" cy="761747"/>
          </a:xfrm>
          <a:prstGeom prst="rect">
            <a:avLst/>
          </a:prstGeom>
          <a:noFill/>
        </p:spPr>
        <p:txBody>
          <a:bodyPr wrap="square">
            <a:spAutoFit/>
          </a:bodyPr>
          <a:lstStyle/>
          <a:p>
            <a:pPr algn="ctr">
              <a:spcBef>
                <a:spcPts val="900"/>
              </a:spcBef>
            </a:pPr>
            <a:r>
              <a:rPr lang="en-US" sz="2000" b="1">
                <a:solidFill>
                  <a:schemeClr val="accent1"/>
                </a:solidFill>
                <a:latin typeface="Open Sans" pitchFamily="34" charset="0"/>
                <a:ea typeface="Open Sans" pitchFamily="34" charset="0"/>
                <a:cs typeface="Open Sans" pitchFamily="34" charset="0"/>
              </a:rPr>
              <a:t>arizonafuture.org</a:t>
            </a:r>
          </a:p>
          <a:p>
            <a:pPr algn="ctr">
              <a:spcBef>
                <a:spcPts val="900"/>
              </a:spcBef>
            </a:pPr>
            <a:r>
              <a:rPr lang="en-US" sz="1600">
                <a:solidFill>
                  <a:schemeClr val="accent1"/>
                </a:solidFill>
                <a:latin typeface="Open Sans" pitchFamily="34" charset="0"/>
                <a:ea typeface="Open Sans" pitchFamily="34" charset="0"/>
                <a:cs typeface="Open Sans" pitchFamily="34" charset="0"/>
              </a:rPr>
              <a:t>#arizonafuture</a:t>
            </a:r>
            <a:r>
              <a:rPr lang="en-US" sz="1600" b="1">
                <a:solidFill>
                  <a:schemeClr val="accent1"/>
                </a:solidFill>
                <a:latin typeface="Open Sans" pitchFamily="34" charset="0"/>
                <a:ea typeface="Open Sans" pitchFamily="34" charset="0"/>
                <a:cs typeface="Open Sans" pitchFamily="34" charset="0"/>
              </a:rPr>
              <a:t>   </a:t>
            </a:r>
            <a:r>
              <a:rPr lang="en-US" sz="1600">
                <a:solidFill>
                  <a:schemeClr val="accent1"/>
                </a:solidFill>
                <a:latin typeface="Open Sans" pitchFamily="34" charset="0"/>
                <a:ea typeface="Open Sans" pitchFamily="34" charset="0"/>
                <a:cs typeface="Open Sans" pitchFamily="34" charset="0"/>
              </a:rPr>
              <a:t>#TheArizonaWeWant</a:t>
            </a:r>
            <a:r>
              <a:rPr lang="en-US" sz="1600" b="1">
                <a:solidFill>
                  <a:schemeClr val="accent1"/>
                </a:solidFill>
                <a:latin typeface="Open Sans" pitchFamily="34" charset="0"/>
                <a:ea typeface="Open Sans" pitchFamily="34" charset="0"/>
                <a:cs typeface="Open Sans" pitchFamily="34" charset="0"/>
              </a:rPr>
              <a:t>   </a:t>
            </a:r>
            <a:r>
              <a:rPr lang="en-US" sz="1600">
                <a:solidFill>
                  <a:schemeClr val="accent1"/>
                </a:solidFill>
                <a:latin typeface="Open Sans" pitchFamily="34" charset="0"/>
                <a:ea typeface="Open Sans" pitchFamily="34" charset="0"/>
                <a:cs typeface="Open Sans" pitchFamily="34" charset="0"/>
              </a:rPr>
              <a:t>#azprogressmeters</a:t>
            </a:r>
          </a:p>
        </p:txBody>
      </p:sp>
      <p:pic>
        <p:nvPicPr>
          <p:cNvPr id="5" name="Picture 4" descr="Text&#10;&#10;Description automatically generated with low confidence">
            <a:extLst>
              <a:ext uri="{FF2B5EF4-FFF2-40B4-BE49-F238E27FC236}">
                <a16:creationId xmlns:a16="http://schemas.microsoft.com/office/drawing/2014/main" id="{62FF985C-9F8C-4B48-B890-6F6490BE89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5760" y="467418"/>
            <a:ext cx="3840480" cy="1670633"/>
          </a:xfrm>
          <a:prstGeom prst="rect">
            <a:avLst/>
          </a:prstGeom>
        </p:spPr>
      </p:pic>
    </p:spTree>
    <p:extLst>
      <p:ext uri="{BB962C8B-B14F-4D97-AF65-F5344CB8AC3E}">
        <p14:creationId xmlns:p14="http://schemas.microsoft.com/office/powerpoint/2010/main" val="3591231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30A1-75E0-4815-9EBE-30EF4913B6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1A63FD-7E7B-4DF9-AA8D-E6CEF8CF2D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21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7F432-B249-4B39-A611-FE2E082D0F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6409E4-6FF1-4F2E-AAD6-A89051285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653A71-B5E0-4C4D-B93F-C4ECCA5FB119}"/>
              </a:ext>
            </a:extLst>
          </p:cNvPr>
          <p:cNvSpPr>
            <a:spLocks noGrp="1"/>
          </p:cNvSpPr>
          <p:nvPr>
            <p:ph type="dt" sz="half" idx="10"/>
          </p:nvPr>
        </p:nvSpPr>
        <p:spPr/>
        <p:txBody>
          <a:bodyPr/>
          <a:lstStyle/>
          <a:p>
            <a:fld id="{DF140BCA-2E81-46F9-9CA0-3F4B7028249A}" type="datetimeFigureOut">
              <a:rPr lang="en-US" smtClean="0"/>
              <a:t>9/23/22</a:t>
            </a:fld>
            <a:endParaRPr lang="en-US"/>
          </a:p>
        </p:txBody>
      </p:sp>
      <p:sp>
        <p:nvSpPr>
          <p:cNvPr id="5" name="Footer Placeholder 4">
            <a:extLst>
              <a:ext uri="{FF2B5EF4-FFF2-40B4-BE49-F238E27FC236}">
                <a16:creationId xmlns:a16="http://schemas.microsoft.com/office/drawing/2014/main" id="{61C9C2F3-1BDE-4BFB-A9D4-BC7A6CB4E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C30D1-F217-4604-B03B-71E9EF971008}"/>
              </a:ext>
            </a:extLst>
          </p:cNvPr>
          <p:cNvSpPr>
            <a:spLocks noGrp="1"/>
          </p:cNvSpPr>
          <p:nvPr>
            <p:ph type="sldNum" sz="quarter" idx="12"/>
          </p:nvPr>
        </p:nvSpPr>
        <p:spPr/>
        <p:txBody>
          <a:bodyPr/>
          <a:lstStyle/>
          <a:p>
            <a:fld id="{AF1044C5-80EA-4C8A-AB9D-B6D9EC1138AD}" type="slidenum">
              <a:rPr lang="en-US" smtClean="0"/>
              <a:t>‹#›</a:t>
            </a:fld>
            <a:endParaRPr lang="en-US"/>
          </a:p>
        </p:txBody>
      </p:sp>
    </p:spTree>
    <p:extLst>
      <p:ext uri="{BB962C8B-B14F-4D97-AF65-F5344CB8AC3E}">
        <p14:creationId xmlns:p14="http://schemas.microsoft.com/office/powerpoint/2010/main" val="326541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48EC6-0CBB-4E38-9665-33519A7D646B}"/>
              </a:ext>
            </a:extLst>
          </p:cNvPr>
          <p:cNvSpPr>
            <a:spLocks noGrp="1"/>
          </p:cNvSpPr>
          <p:nvPr>
            <p:ph type="ctrTitle"/>
          </p:nvPr>
        </p:nvSpPr>
        <p:spPr>
          <a:xfrm>
            <a:off x="1524000" y="2476245"/>
            <a:ext cx="9144000" cy="2387600"/>
          </a:xfrm>
        </p:spPr>
        <p:txBody>
          <a:bodyPr anchor="b"/>
          <a:lstStyle>
            <a:lvl1pPr algn="ctr">
              <a:defRPr sz="6000" b="1">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A07F112-5CE1-4B58-9E69-76651E3929C0}"/>
              </a:ext>
            </a:extLst>
          </p:cNvPr>
          <p:cNvSpPr>
            <a:spLocks noGrp="1"/>
          </p:cNvSpPr>
          <p:nvPr>
            <p:ph type="subTitle" idx="1"/>
          </p:nvPr>
        </p:nvSpPr>
        <p:spPr>
          <a:xfrm>
            <a:off x="1524000" y="5343522"/>
            <a:ext cx="9144000" cy="75247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Text&#10;&#10;Description automatically generated with low confidence">
            <a:extLst>
              <a:ext uri="{FF2B5EF4-FFF2-40B4-BE49-F238E27FC236}">
                <a16:creationId xmlns:a16="http://schemas.microsoft.com/office/drawing/2014/main" id="{FFBB5D52-051B-4EFF-9517-A4EAFC8FFC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104" y="430026"/>
            <a:ext cx="4003791" cy="1741674"/>
          </a:xfrm>
          <a:prstGeom prst="rect">
            <a:avLst/>
          </a:prstGeom>
        </p:spPr>
      </p:pic>
      <p:cxnSp>
        <p:nvCxnSpPr>
          <p:cNvPr id="8" name="Straight Connector 7">
            <a:extLst>
              <a:ext uri="{FF2B5EF4-FFF2-40B4-BE49-F238E27FC236}">
                <a16:creationId xmlns:a16="http://schemas.microsoft.com/office/drawing/2014/main" id="{DEAB57EC-FC61-40E3-A3BA-7C8A7A07A126}"/>
              </a:ext>
            </a:extLst>
          </p:cNvPr>
          <p:cNvCxnSpPr>
            <a:cxnSpLocks/>
          </p:cNvCxnSpPr>
          <p:nvPr/>
        </p:nvCxnSpPr>
        <p:spPr>
          <a:xfrm>
            <a:off x="2958259" y="5103683"/>
            <a:ext cx="627548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497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E3B30-194D-4F35-9EAB-3128835525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1CFABB-8119-488F-A325-A87FFA5550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891973-CD99-4F7E-A9A6-E00E014F15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7304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A1299-99EB-4AAF-A0E7-8D94A3739BDB}"/>
              </a:ext>
            </a:extLst>
          </p:cNvPr>
          <p:cNvSpPr>
            <a:spLocks noGrp="1"/>
          </p:cNvSpPr>
          <p:nvPr>
            <p:ph type="title"/>
          </p:nvPr>
        </p:nvSpPr>
        <p:spPr>
          <a:xfrm>
            <a:off x="839788" y="365125"/>
            <a:ext cx="10515600" cy="1325563"/>
          </a:xfrm>
        </p:spPr>
        <p:txBody>
          <a:bodyPr/>
          <a:lstStyle>
            <a:lvl1pPr>
              <a:defRPr b="1"/>
            </a:lvl1pPr>
          </a:lstStyle>
          <a:p>
            <a:r>
              <a:rPr lang="en-US"/>
              <a:t>Click to edit Master title style</a:t>
            </a:r>
          </a:p>
        </p:txBody>
      </p:sp>
      <p:sp>
        <p:nvSpPr>
          <p:cNvPr id="3" name="Text Placeholder 2">
            <a:extLst>
              <a:ext uri="{FF2B5EF4-FFF2-40B4-BE49-F238E27FC236}">
                <a16:creationId xmlns:a16="http://schemas.microsoft.com/office/drawing/2014/main" id="{265FE669-811A-4A43-9469-0C04AE3056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E002C6-77BF-4666-B342-D5F36E04D2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8D3876-E43A-48EF-9184-D9385D3446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6CFE30-196D-4930-B584-F0B1DB4E16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2484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E4AA6-2C6E-4A71-BB70-AE7CF40D5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315A15-698C-40F8-9F5B-47E99563C1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514070-D6E8-4616-BF46-E9D2E217D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558FC0-A79E-44AB-B89F-5C46B3CEFF89}"/>
              </a:ext>
            </a:extLst>
          </p:cNvPr>
          <p:cNvSpPr>
            <a:spLocks noGrp="1"/>
          </p:cNvSpPr>
          <p:nvPr>
            <p:ph type="dt" sz="half" idx="10"/>
          </p:nvPr>
        </p:nvSpPr>
        <p:spPr/>
        <p:txBody>
          <a:bodyPr/>
          <a:lstStyle/>
          <a:p>
            <a:fld id="{DF140BCA-2E81-46F9-9CA0-3F4B7028249A}" type="datetimeFigureOut">
              <a:rPr lang="en-US" smtClean="0"/>
              <a:t>9/23/22</a:t>
            </a:fld>
            <a:endParaRPr lang="en-US"/>
          </a:p>
        </p:txBody>
      </p:sp>
      <p:sp>
        <p:nvSpPr>
          <p:cNvPr id="6" name="Footer Placeholder 5">
            <a:extLst>
              <a:ext uri="{FF2B5EF4-FFF2-40B4-BE49-F238E27FC236}">
                <a16:creationId xmlns:a16="http://schemas.microsoft.com/office/drawing/2014/main" id="{2C97C40D-52CD-4F65-A428-D40ECFBF53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776F4-8579-47C6-BE90-69AE0705C2B5}"/>
              </a:ext>
            </a:extLst>
          </p:cNvPr>
          <p:cNvSpPr>
            <a:spLocks noGrp="1"/>
          </p:cNvSpPr>
          <p:nvPr>
            <p:ph type="sldNum" sz="quarter" idx="12"/>
          </p:nvPr>
        </p:nvSpPr>
        <p:spPr/>
        <p:txBody>
          <a:bodyPr/>
          <a:lstStyle/>
          <a:p>
            <a:fld id="{AF1044C5-80EA-4C8A-AB9D-B6D9EC1138AD}" type="slidenum">
              <a:rPr lang="en-US" smtClean="0"/>
              <a:t>‹#›</a:t>
            </a:fld>
            <a:endParaRPr lang="en-US"/>
          </a:p>
        </p:txBody>
      </p:sp>
    </p:spTree>
    <p:extLst>
      <p:ext uri="{BB962C8B-B14F-4D97-AF65-F5344CB8AC3E}">
        <p14:creationId xmlns:p14="http://schemas.microsoft.com/office/powerpoint/2010/main" val="266513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74319" y="5861304"/>
            <a:ext cx="11687557" cy="329184"/>
          </a:xfrm>
          <a:prstGeom prst="rect">
            <a:avLst/>
          </a:prstGeom>
        </p:spPr>
        <p:txBody>
          <a:bodyPr/>
          <a:lstStyle/>
          <a:p>
            <a:endParaRPr lang="en-US"/>
          </a:p>
        </p:txBody>
      </p:sp>
      <p:sp>
        <p:nvSpPr>
          <p:cNvPr id="4" name="Slide Number Placeholder 3"/>
          <p:cNvSpPr>
            <a:spLocks noGrp="1"/>
          </p:cNvSpPr>
          <p:nvPr>
            <p:ph type="sldNum" sz="quarter" idx="11"/>
          </p:nvPr>
        </p:nvSpPr>
        <p:spPr>
          <a:xfrm>
            <a:off x="380355" y="6406504"/>
            <a:ext cx="404875" cy="365125"/>
          </a:xfrm>
          <a:prstGeom prst="rect">
            <a:avLst/>
          </a:prstGeom>
        </p:spPr>
        <p:txBody>
          <a:bodyPr/>
          <a:lstStyle/>
          <a:p>
            <a:fld id="{AF1044C5-80EA-4C8A-AB9D-B6D9EC1138AD}" type="slidenum">
              <a:rPr lang="en-US" smtClean="0"/>
              <a:t>‹#›</a:t>
            </a:fld>
            <a:endParaRPr lang="en-US"/>
          </a:p>
        </p:txBody>
      </p:sp>
      <p:sp>
        <p:nvSpPr>
          <p:cNvPr id="6" name="Content Placeholder 5"/>
          <p:cNvSpPr>
            <a:spLocks noGrp="1"/>
          </p:cNvSpPr>
          <p:nvPr>
            <p:ph sz="quarter" idx="12" hasCustomPrompt="1"/>
          </p:nvPr>
        </p:nvSpPr>
        <p:spPr>
          <a:xfrm>
            <a:off x="274638" y="1012208"/>
            <a:ext cx="11687237" cy="4813600"/>
          </a:xfrm>
          <a:prstGeom prst="rect">
            <a:avLst/>
          </a:prstGeom>
        </p:spPr>
        <p:txBody>
          <a:bodyPr lIns="0"/>
          <a:lstStyle>
            <a:lvl1pPr>
              <a:spcBef>
                <a:spcPts val="800"/>
              </a:spcBef>
              <a:buClr>
                <a:schemeClr val="tx1"/>
              </a:buClr>
              <a:defRPr>
                <a:solidFill>
                  <a:schemeClr val="tx2"/>
                </a:solidFill>
              </a:defRPr>
            </a:lvl1pPr>
            <a:lvl2pPr>
              <a:spcBef>
                <a:spcPts val="800"/>
              </a:spcBef>
              <a:defRPr>
                <a:solidFill>
                  <a:schemeClr val="tx2"/>
                </a:solidFill>
              </a:defRPr>
            </a:lvl2pPr>
            <a:lvl3pPr>
              <a:spcBef>
                <a:spcPts val="800"/>
              </a:spcBef>
              <a:defRPr>
                <a:solidFill>
                  <a:schemeClr val="tx2"/>
                </a:solidFill>
              </a:defRPr>
            </a:lvl3pPr>
            <a:lvl4pPr>
              <a:spcBef>
                <a:spcPts val="800"/>
              </a:spcBef>
              <a:defRPr>
                <a:solidFill>
                  <a:schemeClr val="tx2"/>
                </a:solidFill>
              </a:defRPr>
            </a:lvl4pPr>
            <a:lvl5pPr>
              <a:spcBef>
                <a:spcPts val="800"/>
              </a:spcBef>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7177136-DDFC-094C-9F3A-F041544CE187}"/>
              </a:ext>
            </a:extLst>
          </p:cNvPr>
          <p:cNvSpPr/>
          <p:nvPr/>
        </p:nvSpPr>
        <p:spPr>
          <a:xfrm>
            <a:off x="0" y="-17959"/>
            <a:ext cx="12192000" cy="82995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charset="0"/>
            </a:endParaRPr>
          </a:p>
        </p:txBody>
      </p:sp>
      <p:sp>
        <p:nvSpPr>
          <p:cNvPr id="8" name="Title 1">
            <a:extLst>
              <a:ext uri="{FF2B5EF4-FFF2-40B4-BE49-F238E27FC236}">
                <a16:creationId xmlns:a16="http://schemas.microsoft.com/office/drawing/2014/main" id="{E590D7CB-FAD6-3346-9E0A-C233EB3CE265}"/>
              </a:ext>
            </a:extLst>
          </p:cNvPr>
          <p:cNvSpPr>
            <a:spLocks noGrp="1"/>
          </p:cNvSpPr>
          <p:nvPr>
            <p:ph type="title"/>
          </p:nvPr>
        </p:nvSpPr>
        <p:spPr>
          <a:xfrm>
            <a:off x="582793" y="154419"/>
            <a:ext cx="11687556" cy="509451"/>
          </a:xfrm>
          <a:prstGeom prst="rect">
            <a:avLst/>
          </a:prstGeom>
        </p:spPr>
        <p:txBody>
          <a:bodyPr>
            <a:noAutofit/>
          </a:bodyPr>
          <a:lstStyle>
            <a:lvl1pPr>
              <a:defRPr sz="3200"/>
            </a:lvl1pPr>
          </a:lstStyle>
          <a:p>
            <a:r>
              <a:rPr lang="en-US"/>
              <a:t>Click to edit Master title style</a:t>
            </a:r>
          </a:p>
        </p:txBody>
      </p:sp>
      <p:grpSp>
        <p:nvGrpSpPr>
          <p:cNvPr id="9" name="Group 8">
            <a:extLst>
              <a:ext uri="{FF2B5EF4-FFF2-40B4-BE49-F238E27FC236}">
                <a16:creationId xmlns:a16="http://schemas.microsoft.com/office/drawing/2014/main" id="{F81C4747-E20D-4744-A2FE-0A4728587F8D}"/>
              </a:ext>
            </a:extLst>
          </p:cNvPr>
          <p:cNvGrpSpPr/>
          <p:nvPr/>
        </p:nvGrpSpPr>
        <p:grpSpPr>
          <a:xfrm>
            <a:off x="8345379" y="60513"/>
            <a:ext cx="3610389" cy="689190"/>
            <a:chOff x="9317272" y="6430136"/>
            <a:chExt cx="2644604" cy="457200"/>
          </a:xfrm>
        </p:grpSpPr>
        <p:pic>
          <p:nvPicPr>
            <p:cNvPr id="10" name="Picture 9">
              <a:extLst>
                <a:ext uri="{FF2B5EF4-FFF2-40B4-BE49-F238E27FC236}">
                  <a16:creationId xmlns:a16="http://schemas.microsoft.com/office/drawing/2014/main" id="{CDAB8F06-7E01-4E44-9BD7-7BDD37E2062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0577579" y="6430136"/>
              <a:ext cx="1384297" cy="457200"/>
            </a:xfrm>
            <a:prstGeom prst="rect">
              <a:avLst/>
            </a:prstGeom>
          </p:spPr>
        </p:pic>
        <p:pic>
          <p:nvPicPr>
            <p:cNvPr id="11" name="Picture 10">
              <a:extLst>
                <a:ext uri="{FF2B5EF4-FFF2-40B4-BE49-F238E27FC236}">
                  <a16:creationId xmlns:a16="http://schemas.microsoft.com/office/drawing/2014/main" id="{A68949C1-38BF-8541-9A39-74A46C6F8C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17271" y="6496416"/>
              <a:ext cx="1384297" cy="305786"/>
            </a:xfrm>
            <a:prstGeom prst="rect">
              <a:avLst/>
            </a:prstGeom>
          </p:spPr>
        </p:pic>
      </p:grpSp>
    </p:spTree>
    <p:extLst>
      <p:ext uri="{BB962C8B-B14F-4D97-AF65-F5344CB8AC3E}">
        <p14:creationId xmlns:p14="http://schemas.microsoft.com/office/powerpoint/2010/main" val="3965927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3C67-EC22-4787-A366-552A5CF7F0BB}"/>
              </a:ext>
            </a:extLst>
          </p:cNvPr>
          <p:cNvSpPr>
            <a:spLocks noGrp="1"/>
          </p:cNvSpPr>
          <p:nvPr>
            <p:ph type="title"/>
          </p:nvPr>
        </p:nvSpPr>
        <p:spPr>
          <a:xfrm>
            <a:off x="582793" y="154419"/>
            <a:ext cx="9089108" cy="509451"/>
          </a:xfrm>
        </p:spPr>
        <p:txBody>
          <a:bodyPr>
            <a:noAutofit/>
          </a:bodyPr>
          <a:lstStyle>
            <a:lvl1pPr>
              <a:defRPr sz="3200" b="1"/>
            </a:lvl1pPr>
          </a:lstStyle>
          <a:p>
            <a:r>
              <a:rPr lang="en-US"/>
              <a:t>Click to edit Master title style</a:t>
            </a:r>
          </a:p>
        </p:txBody>
      </p:sp>
    </p:spTree>
    <p:extLst>
      <p:ext uri="{BB962C8B-B14F-4D97-AF65-F5344CB8AC3E}">
        <p14:creationId xmlns:p14="http://schemas.microsoft.com/office/powerpoint/2010/main" val="3385348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4_Content 3-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7649A2-F732-412A-841B-6A2603119AA9}"/>
              </a:ext>
            </a:extLst>
          </p:cNvPr>
          <p:cNvSpPr/>
          <p:nvPr/>
        </p:nvSpPr>
        <p:spPr>
          <a:xfrm>
            <a:off x="0" y="0"/>
            <a:ext cx="12192000" cy="6858000"/>
          </a:xfrm>
          <a:prstGeom prst="rect">
            <a:avLst/>
          </a:prstGeom>
          <a:solidFill>
            <a:srgbClr val="222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a:extLst>
              <a:ext uri="{FF2B5EF4-FFF2-40B4-BE49-F238E27FC236}">
                <a16:creationId xmlns:a16="http://schemas.microsoft.com/office/drawing/2014/main" id="{8DA004B3-AF76-411F-B23B-C87A2A959609}"/>
              </a:ext>
            </a:extLst>
          </p:cNvPr>
          <p:cNvGrpSpPr/>
          <p:nvPr/>
        </p:nvGrpSpPr>
        <p:grpSpPr>
          <a:xfrm>
            <a:off x="4635916" y="735177"/>
            <a:ext cx="2920167" cy="889337"/>
            <a:chOff x="2943304" y="801278"/>
            <a:chExt cx="2920167" cy="889337"/>
          </a:xfrm>
        </p:grpSpPr>
        <p:sp>
          <p:nvSpPr>
            <p:cNvPr id="10" name="Rectangle 9">
              <a:extLst>
                <a:ext uri="{FF2B5EF4-FFF2-40B4-BE49-F238E27FC236}">
                  <a16:creationId xmlns:a16="http://schemas.microsoft.com/office/drawing/2014/main" id="{F4A6F8AE-5A14-45C1-A6AD-611B377419FB}"/>
                </a:ext>
              </a:extLst>
            </p:cNvPr>
            <p:cNvSpPr/>
            <p:nvPr/>
          </p:nvSpPr>
          <p:spPr>
            <a:xfrm>
              <a:off x="2943304" y="801278"/>
              <a:ext cx="2920167" cy="88933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with medium confidence">
              <a:extLst>
                <a:ext uri="{FF2B5EF4-FFF2-40B4-BE49-F238E27FC236}">
                  <a16:creationId xmlns:a16="http://schemas.microsoft.com/office/drawing/2014/main" id="{1C4C67C7-D3C2-433D-A0BD-87356416B1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45" t="16987" r="6805" b="18178"/>
            <a:stretch/>
          </p:blipFill>
          <p:spPr>
            <a:xfrm>
              <a:off x="3192913" y="831052"/>
              <a:ext cx="2582944" cy="859563"/>
            </a:xfrm>
            <a:prstGeom prst="rect">
              <a:avLst/>
            </a:prstGeom>
          </p:spPr>
        </p:pic>
      </p:grpSp>
    </p:spTree>
    <p:extLst>
      <p:ext uri="{BB962C8B-B14F-4D97-AF65-F5344CB8AC3E}">
        <p14:creationId xmlns:p14="http://schemas.microsoft.com/office/powerpoint/2010/main" val="58726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fa header - two lin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C266D4-6BDA-4EF6-BF04-7FC41DBBCCF5}"/>
              </a:ext>
            </a:extLst>
          </p:cNvPr>
          <p:cNvSpPr/>
          <p:nvPr/>
        </p:nvSpPr>
        <p:spPr>
          <a:xfrm>
            <a:off x="0" y="-17960"/>
            <a:ext cx="12192000" cy="161816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charset="0"/>
            </a:endParaRPr>
          </a:p>
        </p:txBody>
      </p:sp>
      <p:sp>
        <p:nvSpPr>
          <p:cNvPr id="2" name="Title 1">
            <a:extLst>
              <a:ext uri="{FF2B5EF4-FFF2-40B4-BE49-F238E27FC236}">
                <a16:creationId xmlns:a16="http://schemas.microsoft.com/office/drawing/2014/main" id="{115B9B3E-5089-4A34-B4F4-DEF8299D3E9B}"/>
              </a:ext>
            </a:extLst>
          </p:cNvPr>
          <p:cNvSpPr>
            <a:spLocks noGrp="1"/>
          </p:cNvSpPr>
          <p:nvPr>
            <p:ph type="title"/>
          </p:nvPr>
        </p:nvSpPr>
        <p:spPr>
          <a:xfrm>
            <a:off x="268212" y="-17960"/>
            <a:ext cx="9037713" cy="1618160"/>
          </a:xfrm>
          <a:prstGeom prst="rect">
            <a:avLst/>
          </a:prstGeom>
        </p:spPr>
        <p:txBody>
          <a:bodyPr/>
          <a:lstStyle>
            <a:lvl1pPr>
              <a:defRPr b="1">
                <a:solidFill>
                  <a:schemeClr val="accent1"/>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11" name="Picture 10" descr="Text&#10;&#10;Description automatically generated with low confidence">
            <a:extLst>
              <a:ext uri="{FF2B5EF4-FFF2-40B4-BE49-F238E27FC236}">
                <a16:creationId xmlns:a16="http://schemas.microsoft.com/office/drawing/2014/main" id="{6AD1094F-E806-48CC-8E6F-38597D4656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8800" y="0"/>
            <a:ext cx="2743200" cy="1193309"/>
          </a:xfrm>
          <a:prstGeom prst="rect">
            <a:avLst/>
          </a:prstGeom>
        </p:spPr>
      </p:pic>
      <p:sp>
        <p:nvSpPr>
          <p:cNvPr id="7" name="Text Placeholder 11">
            <a:extLst>
              <a:ext uri="{FF2B5EF4-FFF2-40B4-BE49-F238E27FC236}">
                <a16:creationId xmlns:a16="http://schemas.microsoft.com/office/drawing/2014/main" id="{4AAB8D95-4277-4C5A-AB47-3780E40B92BD}"/>
              </a:ext>
            </a:extLst>
          </p:cNvPr>
          <p:cNvSpPr>
            <a:spLocks noGrp="1"/>
          </p:cNvSpPr>
          <p:nvPr>
            <p:ph type="body" sz="quarter" idx="10"/>
          </p:nvPr>
        </p:nvSpPr>
        <p:spPr>
          <a:xfrm>
            <a:off x="629727" y="2133601"/>
            <a:ext cx="10946921" cy="4140200"/>
          </a:xfrm>
        </p:spPr>
        <p:txBody>
          <a:bodyPr/>
          <a:lstStyle>
            <a:lvl1pPr>
              <a:lnSpc>
                <a:spcPts val="3400"/>
              </a:lnSpc>
              <a:spcBef>
                <a:spcPts val="1200"/>
              </a:spcBef>
              <a:defRPr>
                <a:latin typeface="Verdana" panose="020B0604030504040204" pitchFamily="34" charset="0"/>
                <a:ea typeface="Verdana" panose="020B0604030504040204" pitchFamily="34" charset="0"/>
              </a:defRPr>
            </a:lvl1pPr>
            <a:lvl2pPr>
              <a:lnSpc>
                <a:spcPts val="3400"/>
              </a:lnSpc>
              <a:spcBef>
                <a:spcPts val="1200"/>
              </a:spcBef>
              <a:defRPr>
                <a:latin typeface="Verdana" panose="020B0604030504040204" pitchFamily="34" charset="0"/>
                <a:ea typeface="Verdana" panose="020B0604030504040204" pitchFamily="34" charset="0"/>
              </a:defRPr>
            </a:lvl2pPr>
            <a:lvl3pPr>
              <a:lnSpc>
                <a:spcPts val="3400"/>
              </a:lnSpc>
              <a:spcBef>
                <a:spcPts val="1200"/>
              </a:spcBef>
              <a:defRPr>
                <a:latin typeface="Verdana" panose="020B0604030504040204" pitchFamily="34" charset="0"/>
                <a:ea typeface="Verdana" panose="020B0604030504040204" pitchFamily="34" charset="0"/>
              </a:defRPr>
            </a:lvl3pPr>
            <a:lvl4pPr>
              <a:lnSpc>
                <a:spcPts val="3400"/>
              </a:lnSpc>
              <a:spcBef>
                <a:spcPts val="1200"/>
              </a:spcBef>
              <a:defRPr>
                <a:latin typeface="Verdana" panose="020B0604030504040204" pitchFamily="34" charset="0"/>
                <a:ea typeface="Verdana" panose="020B0604030504040204" pitchFamily="34" charset="0"/>
              </a:defRPr>
            </a:lvl4pPr>
            <a:lvl5pPr>
              <a:lnSpc>
                <a:spcPts val="3400"/>
              </a:lnSpc>
              <a:spcBef>
                <a:spcPts val="1200"/>
              </a:spcBef>
              <a:defRPr>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7700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fa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C266D4-6BDA-4EF6-BF04-7FC41DBBCCF5}"/>
              </a:ext>
            </a:extLst>
          </p:cNvPr>
          <p:cNvSpPr/>
          <p:nvPr/>
        </p:nvSpPr>
        <p:spPr>
          <a:xfrm>
            <a:off x="0" y="-17960"/>
            <a:ext cx="12192000" cy="115664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charset="0"/>
            </a:endParaRPr>
          </a:p>
        </p:txBody>
      </p:sp>
      <p:sp>
        <p:nvSpPr>
          <p:cNvPr id="2" name="Title 1">
            <a:extLst>
              <a:ext uri="{FF2B5EF4-FFF2-40B4-BE49-F238E27FC236}">
                <a16:creationId xmlns:a16="http://schemas.microsoft.com/office/drawing/2014/main" id="{115B9B3E-5089-4A34-B4F4-DEF8299D3E9B}"/>
              </a:ext>
            </a:extLst>
          </p:cNvPr>
          <p:cNvSpPr>
            <a:spLocks noGrp="1"/>
          </p:cNvSpPr>
          <p:nvPr>
            <p:ph type="title"/>
          </p:nvPr>
        </p:nvSpPr>
        <p:spPr>
          <a:xfrm>
            <a:off x="268212" y="-17960"/>
            <a:ext cx="9037713" cy="1156647"/>
          </a:xfrm>
          <a:prstGeom prst="rect">
            <a:avLst/>
          </a:prstGeom>
        </p:spPr>
        <p:txBody>
          <a:bodyPr/>
          <a:lstStyle>
            <a:lvl1pPr>
              <a:defRPr b="1">
                <a:solidFill>
                  <a:schemeClr val="accent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2" name="Text Placeholder 11">
            <a:extLst>
              <a:ext uri="{FF2B5EF4-FFF2-40B4-BE49-F238E27FC236}">
                <a16:creationId xmlns:a16="http://schemas.microsoft.com/office/drawing/2014/main" id="{FF01DB56-B230-469C-B28E-A8942B8623BE}"/>
              </a:ext>
            </a:extLst>
          </p:cNvPr>
          <p:cNvSpPr>
            <a:spLocks noGrp="1"/>
          </p:cNvSpPr>
          <p:nvPr>
            <p:ph type="body" sz="quarter" idx="10"/>
          </p:nvPr>
        </p:nvSpPr>
        <p:spPr>
          <a:xfrm>
            <a:off x="629727" y="1727200"/>
            <a:ext cx="10946921" cy="4578709"/>
          </a:xfrm>
        </p:spPr>
        <p:txBody>
          <a:bodyPr/>
          <a:lstStyle>
            <a:lvl1pPr>
              <a:lnSpc>
                <a:spcPts val="3400"/>
              </a:lnSpc>
              <a:spcBef>
                <a:spcPts val="1200"/>
              </a:spcBef>
              <a:defRPr>
                <a:latin typeface="Verdana" panose="020B0604030504040204" pitchFamily="34" charset="0"/>
                <a:ea typeface="Verdana" panose="020B0604030504040204" pitchFamily="34" charset="0"/>
              </a:defRPr>
            </a:lvl1pPr>
            <a:lvl2pPr>
              <a:lnSpc>
                <a:spcPts val="3400"/>
              </a:lnSpc>
              <a:spcBef>
                <a:spcPts val="1200"/>
              </a:spcBef>
              <a:defRPr>
                <a:latin typeface="Verdana" panose="020B0604030504040204" pitchFamily="34" charset="0"/>
                <a:ea typeface="Verdana" panose="020B0604030504040204" pitchFamily="34" charset="0"/>
              </a:defRPr>
            </a:lvl2pPr>
            <a:lvl3pPr>
              <a:lnSpc>
                <a:spcPts val="3400"/>
              </a:lnSpc>
              <a:spcBef>
                <a:spcPts val="1200"/>
              </a:spcBef>
              <a:defRPr>
                <a:latin typeface="Verdana" panose="020B0604030504040204" pitchFamily="34" charset="0"/>
                <a:ea typeface="Verdana" panose="020B0604030504040204" pitchFamily="34" charset="0"/>
              </a:defRPr>
            </a:lvl3pPr>
            <a:lvl4pPr>
              <a:lnSpc>
                <a:spcPts val="3400"/>
              </a:lnSpc>
              <a:spcBef>
                <a:spcPts val="1200"/>
              </a:spcBef>
              <a:defRPr>
                <a:latin typeface="Verdana" panose="020B0604030504040204" pitchFamily="34" charset="0"/>
                <a:ea typeface="Verdana" panose="020B0604030504040204" pitchFamily="34" charset="0"/>
              </a:defRPr>
            </a:lvl4pPr>
            <a:lvl5pPr>
              <a:lnSpc>
                <a:spcPts val="3400"/>
              </a:lnSpc>
              <a:spcBef>
                <a:spcPts val="1200"/>
              </a:spcBef>
              <a:defRPr>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Text&#10;&#10;Description automatically generated with low confidence">
            <a:extLst>
              <a:ext uri="{FF2B5EF4-FFF2-40B4-BE49-F238E27FC236}">
                <a16:creationId xmlns:a16="http://schemas.microsoft.com/office/drawing/2014/main" id="{6AD1094F-E806-48CC-8E6F-38597D4656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8800" y="0"/>
            <a:ext cx="2743200" cy="1193309"/>
          </a:xfrm>
          <a:prstGeom prst="rect">
            <a:avLst/>
          </a:prstGeom>
        </p:spPr>
      </p:pic>
    </p:spTree>
    <p:extLst>
      <p:ext uri="{BB962C8B-B14F-4D97-AF65-F5344CB8AC3E}">
        <p14:creationId xmlns:p14="http://schemas.microsoft.com/office/powerpoint/2010/main" val="1179890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Content 3-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7649A2-F732-412A-841B-6A2603119AA9}"/>
              </a:ext>
            </a:extLst>
          </p:cNvPr>
          <p:cNvSpPr/>
          <p:nvPr/>
        </p:nvSpPr>
        <p:spPr>
          <a:xfrm>
            <a:off x="0" y="0"/>
            <a:ext cx="12192000" cy="6858000"/>
          </a:xfrm>
          <a:prstGeom prst="rect">
            <a:avLst/>
          </a:prstGeom>
          <a:solidFill>
            <a:srgbClr val="222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a:extLst>
              <a:ext uri="{FF2B5EF4-FFF2-40B4-BE49-F238E27FC236}">
                <a16:creationId xmlns:a16="http://schemas.microsoft.com/office/drawing/2014/main" id="{8DA004B3-AF76-411F-B23B-C87A2A959609}"/>
              </a:ext>
            </a:extLst>
          </p:cNvPr>
          <p:cNvGrpSpPr/>
          <p:nvPr/>
        </p:nvGrpSpPr>
        <p:grpSpPr>
          <a:xfrm>
            <a:off x="4635916" y="735177"/>
            <a:ext cx="2920167" cy="889337"/>
            <a:chOff x="2943304" y="801278"/>
            <a:chExt cx="2920167" cy="889337"/>
          </a:xfrm>
        </p:grpSpPr>
        <p:sp>
          <p:nvSpPr>
            <p:cNvPr id="10" name="Rectangle 9">
              <a:extLst>
                <a:ext uri="{FF2B5EF4-FFF2-40B4-BE49-F238E27FC236}">
                  <a16:creationId xmlns:a16="http://schemas.microsoft.com/office/drawing/2014/main" id="{F4A6F8AE-5A14-45C1-A6AD-611B377419FB}"/>
                </a:ext>
              </a:extLst>
            </p:cNvPr>
            <p:cNvSpPr/>
            <p:nvPr/>
          </p:nvSpPr>
          <p:spPr>
            <a:xfrm>
              <a:off x="2943304" y="801278"/>
              <a:ext cx="2920167" cy="88933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with medium confidence">
              <a:extLst>
                <a:ext uri="{FF2B5EF4-FFF2-40B4-BE49-F238E27FC236}">
                  <a16:creationId xmlns:a16="http://schemas.microsoft.com/office/drawing/2014/main" id="{1C4C67C7-D3C2-433D-A0BD-87356416B1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45" t="16987" r="6805" b="18178"/>
            <a:stretch/>
          </p:blipFill>
          <p:spPr>
            <a:xfrm>
              <a:off x="3192913" y="831052"/>
              <a:ext cx="2582944" cy="859563"/>
            </a:xfrm>
            <a:prstGeom prst="rect">
              <a:avLst/>
            </a:prstGeom>
          </p:spPr>
        </p:pic>
      </p:grpSp>
      <p:sp>
        <p:nvSpPr>
          <p:cNvPr id="6" name="Rectangle 5">
            <a:extLst>
              <a:ext uri="{FF2B5EF4-FFF2-40B4-BE49-F238E27FC236}">
                <a16:creationId xmlns:a16="http://schemas.microsoft.com/office/drawing/2014/main" id="{D8FC130F-48FA-4DE0-9958-2D4D816537A9}"/>
              </a:ext>
            </a:extLst>
          </p:cNvPr>
          <p:cNvSpPr/>
          <p:nvPr userDrawn="1"/>
        </p:nvSpPr>
        <p:spPr>
          <a:xfrm>
            <a:off x="0" y="0"/>
            <a:ext cx="12192000" cy="6858000"/>
          </a:xfrm>
          <a:prstGeom prst="rect">
            <a:avLst/>
          </a:prstGeom>
          <a:solidFill>
            <a:srgbClr val="222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oup 6">
            <a:extLst>
              <a:ext uri="{FF2B5EF4-FFF2-40B4-BE49-F238E27FC236}">
                <a16:creationId xmlns:a16="http://schemas.microsoft.com/office/drawing/2014/main" id="{DB5679A0-D905-4117-9CEB-39C380837397}"/>
              </a:ext>
            </a:extLst>
          </p:cNvPr>
          <p:cNvGrpSpPr/>
          <p:nvPr userDrawn="1"/>
        </p:nvGrpSpPr>
        <p:grpSpPr>
          <a:xfrm>
            <a:off x="4635916" y="735177"/>
            <a:ext cx="2920167" cy="889337"/>
            <a:chOff x="2943304" y="801278"/>
            <a:chExt cx="2920167" cy="889337"/>
          </a:xfrm>
        </p:grpSpPr>
        <p:sp>
          <p:nvSpPr>
            <p:cNvPr id="8" name="Rectangle 7">
              <a:extLst>
                <a:ext uri="{FF2B5EF4-FFF2-40B4-BE49-F238E27FC236}">
                  <a16:creationId xmlns:a16="http://schemas.microsoft.com/office/drawing/2014/main" id="{D22F75C8-F433-4608-B637-808207E0FC46}"/>
                </a:ext>
              </a:extLst>
            </p:cNvPr>
            <p:cNvSpPr/>
            <p:nvPr userDrawn="1"/>
          </p:nvSpPr>
          <p:spPr>
            <a:xfrm>
              <a:off x="2943304" y="801278"/>
              <a:ext cx="2920167" cy="88933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with medium confidence">
              <a:extLst>
                <a:ext uri="{FF2B5EF4-FFF2-40B4-BE49-F238E27FC236}">
                  <a16:creationId xmlns:a16="http://schemas.microsoft.com/office/drawing/2014/main" id="{CF360FFD-0C48-4FC6-948E-92C6E41B3CC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445" t="16987" r="6805" b="18178"/>
            <a:stretch/>
          </p:blipFill>
          <p:spPr>
            <a:xfrm>
              <a:off x="3192913" y="831052"/>
              <a:ext cx="2582944" cy="859563"/>
            </a:xfrm>
            <a:prstGeom prst="rect">
              <a:avLst/>
            </a:prstGeom>
          </p:spPr>
        </p:pic>
      </p:grpSp>
    </p:spTree>
    <p:extLst>
      <p:ext uri="{BB962C8B-B14F-4D97-AF65-F5344CB8AC3E}">
        <p14:creationId xmlns:p14="http://schemas.microsoft.com/office/powerpoint/2010/main" val="1418027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7C8BCA3-0F13-4A4E-97F7-8A2E648EA068}"/>
              </a:ext>
            </a:extLst>
          </p:cNvPr>
          <p:cNvSpPr>
            <a:spLocks noGrp="1"/>
          </p:cNvSpPr>
          <p:nvPr>
            <p:ph type="pic" idx="1"/>
          </p:nvPr>
        </p:nvSpPr>
        <p:spPr>
          <a:xfrm>
            <a:off x="6705600" y="0"/>
            <a:ext cx="54864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a:extLst>
              <a:ext uri="{FF2B5EF4-FFF2-40B4-BE49-F238E27FC236}">
                <a16:creationId xmlns:a16="http://schemas.microsoft.com/office/drawing/2014/main" id="{C47BCC3E-EB13-4C85-9BDB-528AEB3F4EB8}"/>
              </a:ext>
            </a:extLst>
          </p:cNvPr>
          <p:cNvSpPr>
            <a:spLocks noGrp="1"/>
          </p:cNvSpPr>
          <p:nvPr>
            <p:ph type="title"/>
          </p:nvPr>
        </p:nvSpPr>
        <p:spPr>
          <a:xfrm>
            <a:off x="696913" y="2625726"/>
            <a:ext cx="5256212" cy="1600200"/>
          </a:xfrm>
        </p:spPr>
        <p:txBody>
          <a:bodyPr anchor="b">
            <a:normAutofit/>
          </a:bodyPr>
          <a:lstStyle>
            <a:lvl1pPr>
              <a:defRPr sz="4000" b="1">
                <a:solidFill>
                  <a:schemeClr val="accent1"/>
                </a:solidFill>
              </a:defRPr>
            </a:lvl1pPr>
          </a:lstStyle>
          <a:p>
            <a:r>
              <a:rPr lang="en-US"/>
              <a:t>Click to edit Master title style</a:t>
            </a:r>
          </a:p>
        </p:txBody>
      </p:sp>
      <p:sp>
        <p:nvSpPr>
          <p:cNvPr id="9" name="Text Placeholder 3">
            <a:extLst>
              <a:ext uri="{FF2B5EF4-FFF2-40B4-BE49-F238E27FC236}">
                <a16:creationId xmlns:a16="http://schemas.microsoft.com/office/drawing/2014/main" id="{F925A299-4DEF-4BEF-82D0-948071733FFC}"/>
              </a:ext>
            </a:extLst>
          </p:cNvPr>
          <p:cNvSpPr>
            <a:spLocks noGrp="1"/>
          </p:cNvSpPr>
          <p:nvPr>
            <p:ph type="body" sz="half" idx="2"/>
          </p:nvPr>
        </p:nvSpPr>
        <p:spPr>
          <a:xfrm>
            <a:off x="696913" y="4371974"/>
            <a:ext cx="5256212" cy="1706563"/>
          </a:xfrm>
        </p:spPr>
        <p:txBody>
          <a:bodyPr>
            <a:normAutofit/>
          </a:bodyPr>
          <a:lstStyle>
            <a:lvl1pPr marL="0" indent="0">
              <a:lnSpc>
                <a:spcPts val="3000"/>
              </a:lnSpc>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483719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C266D4-6BDA-4EF6-BF04-7FC41DBBCCF5}"/>
              </a:ext>
            </a:extLst>
          </p:cNvPr>
          <p:cNvSpPr/>
          <p:nvPr/>
        </p:nvSpPr>
        <p:spPr>
          <a:xfrm>
            <a:off x="0" y="-17960"/>
            <a:ext cx="12192000" cy="115664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charset="0"/>
            </a:endParaRPr>
          </a:p>
        </p:txBody>
      </p:sp>
      <p:sp>
        <p:nvSpPr>
          <p:cNvPr id="2" name="Title 1">
            <a:extLst>
              <a:ext uri="{FF2B5EF4-FFF2-40B4-BE49-F238E27FC236}">
                <a16:creationId xmlns:a16="http://schemas.microsoft.com/office/drawing/2014/main" id="{115B9B3E-5089-4A34-B4F4-DEF8299D3E9B}"/>
              </a:ext>
            </a:extLst>
          </p:cNvPr>
          <p:cNvSpPr>
            <a:spLocks noGrp="1"/>
          </p:cNvSpPr>
          <p:nvPr>
            <p:ph type="title"/>
          </p:nvPr>
        </p:nvSpPr>
        <p:spPr>
          <a:xfrm>
            <a:off x="268212" y="-17960"/>
            <a:ext cx="9037713" cy="1156647"/>
          </a:xfrm>
        </p:spPr>
        <p:txBody>
          <a:bodyPr/>
          <a:lstStyle>
            <a:lvl1pPr>
              <a:defRPr b="1">
                <a:solidFill>
                  <a:schemeClr val="accent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2" name="Text Placeholder 11">
            <a:extLst>
              <a:ext uri="{FF2B5EF4-FFF2-40B4-BE49-F238E27FC236}">
                <a16:creationId xmlns:a16="http://schemas.microsoft.com/office/drawing/2014/main" id="{FF01DB56-B230-469C-B28E-A8942B8623BE}"/>
              </a:ext>
            </a:extLst>
          </p:cNvPr>
          <p:cNvSpPr>
            <a:spLocks noGrp="1"/>
          </p:cNvSpPr>
          <p:nvPr>
            <p:ph type="body" sz="quarter" idx="10"/>
          </p:nvPr>
        </p:nvSpPr>
        <p:spPr>
          <a:xfrm>
            <a:off x="629727" y="1727200"/>
            <a:ext cx="10946921" cy="4578709"/>
          </a:xfrm>
        </p:spPr>
        <p:txBody>
          <a:bodyPr/>
          <a:lstStyle>
            <a:lvl1pPr>
              <a:lnSpc>
                <a:spcPts val="3400"/>
              </a:lnSpc>
              <a:spcBef>
                <a:spcPts val="1200"/>
              </a:spcBef>
              <a:defRPr>
                <a:latin typeface="Verdana" panose="020B0604030504040204" pitchFamily="34" charset="0"/>
                <a:ea typeface="Verdana" panose="020B0604030504040204" pitchFamily="34" charset="0"/>
              </a:defRPr>
            </a:lvl1pPr>
            <a:lvl2pPr>
              <a:lnSpc>
                <a:spcPts val="3400"/>
              </a:lnSpc>
              <a:spcBef>
                <a:spcPts val="1200"/>
              </a:spcBef>
              <a:defRPr>
                <a:latin typeface="Verdana" panose="020B0604030504040204" pitchFamily="34" charset="0"/>
                <a:ea typeface="Verdana" panose="020B0604030504040204" pitchFamily="34" charset="0"/>
              </a:defRPr>
            </a:lvl2pPr>
            <a:lvl3pPr>
              <a:lnSpc>
                <a:spcPts val="3400"/>
              </a:lnSpc>
              <a:spcBef>
                <a:spcPts val="1200"/>
              </a:spcBef>
              <a:defRPr>
                <a:latin typeface="Verdana" panose="020B0604030504040204" pitchFamily="34" charset="0"/>
                <a:ea typeface="Verdana" panose="020B0604030504040204" pitchFamily="34" charset="0"/>
              </a:defRPr>
            </a:lvl3pPr>
            <a:lvl4pPr>
              <a:lnSpc>
                <a:spcPts val="3400"/>
              </a:lnSpc>
              <a:spcBef>
                <a:spcPts val="1200"/>
              </a:spcBef>
              <a:defRPr>
                <a:latin typeface="Verdana" panose="020B0604030504040204" pitchFamily="34" charset="0"/>
                <a:ea typeface="Verdana" panose="020B0604030504040204" pitchFamily="34" charset="0"/>
              </a:defRPr>
            </a:lvl4pPr>
            <a:lvl5pPr>
              <a:lnSpc>
                <a:spcPts val="3400"/>
              </a:lnSpc>
              <a:spcBef>
                <a:spcPts val="1200"/>
              </a:spcBef>
              <a:defRPr>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Text&#10;&#10;Description automatically generated with low confidence">
            <a:extLst>
              <a:ext uri="{FF2B5EF4-FFF2-40B4-BE49-F238E27FC236}">
                <a16:creationId xmlns:a16="http://schemas.microsoft.com/office/drawing/2014/main" id="{6AD1094F-E806-48CC-8E6F-38597D4656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8800" y="0"/>
            <a:ext cx="2743200" cy="1193309"/>
          </a:xfrm>
          <a:prstGeom prst="rect">
            <a:avLst/>
          </a:prstGeom>
        </p:spPr>
      </p:pic>
    </p:spTree>
    <p:extLst>
      <p:ext uri="{BB962C8B-B14F-4D97-AF65-F5344CB8AC3E}">
        <p14:creationId xmlns:p14="http://schemas.microsoft.com/office/powerpoint/2010/main" val="16184340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63C67-EC22-4787-A366-552A5CF7F0BB}"/>
              </a:ext>
            </a:extLst>
          </p:cNvPr>
          <p:cNvSpPr>
            <a:spLocks noGrp="1"/>
          </p:cNvSpPr>
          <p:nvPr>
            <p:ph type="title"/>
          </p:nvPr>
        </p:nvSpPr>
        <p:spPr>
          <a:xfrm>
            <a:off x="582793" y="154419"/>
            <a:ext cx="9089108" cy="509451"/>
          </a:xfrm>
        </p:spPr>
        <p:txBody>
          <a:bodyPr>
            <a:noAutofit/>
          </a:bodyPr>
          <a:lstStyle>
            <a:lvl1pPr>
              <a:defRPr sz="3200" b="1"/>
            </a:lvl1pPr>
          </a:lstStyle>
          <a:p>
            <a:r>
              <a:rPr lang="en-US" dirty="0"/>
              <a:t>Click to edit Master title style</a:t>
            </a:r>
          </a:p>
        </p:txBody>
      </p:sp>
    </p:spTree>
    <p:extLst>
      <p:ext uri="{BB962C8B-B14F-4D97-AF65-F5344CB8AC3E}">
        <p14:creationId xmlns:p14="http://schemas.microsoft.com/office/powerpoint/2010/main" val="2637026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rocess Set - Colorful">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5946F82-3F15-4722-91F8-E9F7D5EAEF53}"/>
              </a:ext>
            </a:extLst>
          </p:cNvPr>
          <p:cNvSpPr/>
          <p:nvPr userDrawn="1"/>
        </p:nvSpPr>
        <p:spPr>
          <a:xfrm>
            <a:off x="-6350" y="1993900"/>
            <a:ext cx="12198350" cy="4864100"/>
          </a:xfrm>
          <a:prstGeom prst="rect">
            <a:avLst/>
          </a:prstGeom>
          <a:solidFill>
            <a:schemeClr val="tx1">
              <a:lumMod val="90000"/>
              <a:lumOff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8">
            <a:extLst>
              <a:ext uri="{FF2B5EF4-FFF2-40B4-BE49-F238E27FC236}">
                <a16:creationId xmlns:a16="http://schemas.microsoft.com/office/drawing/2014/main" id="{9303968F-05F4-AF4B-ACF5-BCCA1FC4CF0A}"/>
              </a:ext>
            </a:extLst>
          </p:cNvPr>
          <p:cNvSpPr>
            <a:spLocks noGrp="1"/>
          </p:cNvSpPr>
          <p:nvPr>
            <p:ph type="body" sz="quarter" idx="11" hasCustomPrompt="1"/>
          </p:nvPr>
        </p:nvSpPr>
        <p:spPr>
          <a:xfrm>
            <a:off x="3047999" y="726651"/>
            <a:ext cx="6096002" cy="873549"/>
          </a:xfrm>
          <a:prstGeom prst="rect">
            <a:avLst/>
          </a:prstGeom>
        </p:spPr>
        <p:txBody>
          <a:bodyPr anchor="t"/>
          <a:lstStyle>
            <a:lvl1pPr marL="0" indent="0" algn="ctr">
              <a:buNone/>
              <a:defRPr sz="3200" b="1" cap="all" baseline="0">
                <a:solidFill>
                  <a:schemeClr val="tx1"/>
                </a:solidFill>
              </a:defRPr>
            </a:lvl1pPr>
          </a:lstStyle>
          <a:p>
            <a:pPr lvl="0"/>
            <a:r>
              <a:rPr lang="en-US"/>
              <a:t>&lt;Title of Section&gt;</a:t>
            </a:r>
          </a:p>
        </p:txBody>
      </p:sp>
      <p:sp>
        <p:nvSpPr>
          <p:cNvPr id="2" name="Rectangle 1">
            <a:extLst>
              <a:ext uri="{FF2B5EF4-FFF2-40B4-BE49-F238E27FC236}">
                <a16:creationId xmlns:a16="http://schemas.microsoft.com/office/drawing/2014/main" id="{68AC4FB2-6425-4E5C-85E7-16F499978EBA}"/>
              </a:ext>
            </a:extLst>
          </p:cNvPr>
          <p:cNvSpPr/>
          <p:nvPr userDrawn="1"/>
        </p:nvSpPr>
        <p:spPr>
          <a:xfrm>
            <a:off x="1105840" y="2260600"/>
            <a:ext cx="2781300" cy="43561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C71CA84-8CCC-48A8-B7AB-E8984CB58541}"/>
              </a:ext>
            </a:extLst>
          </p:cNvPr>
          <p:cNvSpPr/>
          <p:nvPr userDrawn="1"/>
        </p:nvSpPr>
        <p:spPr>
          <a:xfrm>
            <a:off x="4697179" y="2260600"/>
            <a:ext cx="2781300" cy="43561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4CBB16-2224-44B3-9365-0D4A282F9A2D}"/>
              </a:ext>
            </a:extLst>
          </p:cNvPr>
          <p:cNvSpPr/>
          <p:nvPr userDrawn="1"/>
        </p:nvSpPr>
        <p:spPr>
          <a:xfrm>
            <a:off x="8288518" y="2260600"/>
            <a:ext cx="2781300" cy="43561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a:extLst>
              <a:ext uri="{FF2B5EF4-FFF2-40B4-BE49-F238E27FC236}">
                <a16:creationId xmlns:a16="http://schemas.microsoft.com/office/drawing/2014/main" id="{F081F463-C534-7C47-A7BB-E70C3535137A}"/>
              </a:ext>
            </a:extLst>
          </p:cNvPr>
          <p:cNvSpPr>
            <a:spLocks noGrp="1"/>
          </p:cNvSpPr>
          <p:nvPr>
            <p:ph type="body" sz="quarter" idx="12" hasCustomPrompt="1"/>
          </p:nvPr>
        </p:nvSpPr>
        <p:spPr>
          <a:xfrm>
            <a:off x="3048000" y="127033"/>
            <a:ext cx="6096001" cy="573532"/>
          </a:xfrm>
          <a:prstGeom prst="rect">
            <a:avLst/>
          </a:prstGeom>
        </p:spPr>
        <p:txBody>
          <a:bodyPr anchor="b"/>
          <a:lstStyle>
            <a:lvl1pPr marL="0" indent="0" algn="ctr">
              <a:buNone/>
              <a:defRPr sz="1600" b="0" i="0" cap="all" spc="200" baseline="0">
                <a:solidFill>
                  <a:schemeClr val="tx1"/>
                </a:solidFill>
              </a:defRPr>
            </a:lvl1pPr>
          </a:lstStyle>
          <a:p>
            <a:pPr lvl="0"/>
            <a:r>
              <a:rPr lang="en-US"/>
              <a:t>&lt;</a:t>
            </a:r>
            <a:r>
              <a:rPr lang="en-US" err="1"/>
              <a:t>Subheader</a:t>
            </a:r>
            <a:r>
              <a:rPr lang="en-US"/>
              <a:t> if it is appropriate&gt;</a:t>
            </a:r>
          </a:p>
        </p:txBody>
      </p:sp>
      <p:sp>
        <p:nvSpPr>
          <p:cNvPr id="9" name="Text Placeholder 11">
            <a:extLst>
              <a:ext uri="{FF2B5EF4-FFF2-40B4-BE49-F238E27FC236}">
                <a16:creationId xmlns:a16="http://schemas.microsoft.com/office/drawing/2014/main" id="{234D3316-846F-2945-B043-9B03B5D9F3B3}"/>
              </a:ext>
            </a:extLst>
          </p:cNvPr>
          <p:cNvSpPr>
            <a:spLocks noGrp="1"/>
          </p:cNvSpPr>
          <p:nvPr>
            <p:ph type="body" sz="quarter" idx="16"/>
          </p:nvPr>
        </p:nvSpPr>
        <p:spPr>
          <a:xfrm>
            <a:off x="1384300" y="3691362"/>
            <a:ext cx="2224380" cy="2669195"/>
          </a:xfrm>
          <a:prstGeom prst="rect">
            <a:avLst/>
          </a:prstGeom>
        </p:spPr>
        <p:txBody>
          <a:bodyPr/>
          <a:lstStyle>
            <a:lvl1pPr marL="0" indent="0" algn="ctr">
              <a:lnSpc>
                <a:spcPct val="120000"/>
              </a:lnSpc>
              <a:spcBef>
                <a:spcPts val="300"/>
              </a:spcBef>
              <a:spcAft>
                <a:spcPts val="600"/>
              </a:spcAft>
              <a:buNone/>
              <a:defRPr sz="1400" b="0" i="0">
                <a:solidFill>
                  <a:schemeClr val="bg1"/>
                </a:solidFill>
              </a:defRPr>
            </a:lvl1pPr>
          </a:lstStyle>
          <a:p>
            <a:pPr lvl="0"/>
            <a:endParaRPr lang="en-US"/>
          </a:p>
        </p:txBody>
      </p:sp>
      <p:sp>
        <p:nvSpPr>
          <p:cNvPr id="10" name="Text Placeholder 11">
            <a:extLst>
              <a:ext uri="{FF2B5EF4-FFF2-40B4-BE49-F238E27FC236}">
                <a16:creationId xmlns:a16="http://schemas.microsoft.com/office/drawing/2014/main" id="{079D5A3E-5782-8543-BDB1-131AEB339EED}"/>
              </a:ext>
            </a:extLst>
          </p:cNvPr>
          <p:cNvSpPr>
            <a:spLocks noGrp="1"/>
          </p:cNvSpPr>
          <p:nvPr>
            <p:ph type="body" sz="quarter" idx="17" hasCustomPrompt="1"/>
          </p:nvPr>
        </p:nvSpPr>
        <p:spPr>
          <a:xfrm>
            <a:off x="1384300" y="2630055"/>
            <a:ext cx="2224382" cy="536583"/>
          </a:xfrm>
          <a:prstGeom prst="rect">
            <a:avLst/>
          </a:prstGeom>
        </p:spPr>
        <p:txBody>
          <a:bodyPr/>
          <a:lstStyle>
            <a:lvl1pPr marL="0" indent="0" algn="ctr">
              <a:lnSpc>
                <a:spcPct val="120000"/>
              </a:lnSpc>
              <a:spcBef>
                <a:spcPts val="300"/>
              </a:spcBef>
              <a:spcAft>
                <a:spcPts val="600"/>
              </a:spcAft>
              <a:buNone/>
              <a:defRPr sz="1400" b="1" i="0" cap="all" baseline="0">
                <a:solidFill>
                  <a:schemeClr val="bg1"/>
                </a:solidFill>
              </a:defRPr>
            </a:lvl1pPr>
          </a:lstStyle>
          <a:p>
            <a:pPr lvl="0"/>
            <a:r>
              <a:rPr lang="en-US"/>
              <a:t>&lt;title&gt;</a:t>
            </a:r>
          </a:p>
        </p:txBody>
      </p:sp>
      <p:sp>
        <p:nvSpPr>
          <p:cNvPr id="11" name="Text Placeholder 11">
            <a:extLst>
              <a:ext uri="{FF2B5EF4-FFF2-40B4-BE49-F238E27FC236}">
                <a16:creationId xmlns:a16="http://schemas.microsoft.com/office/drawing/2014/main" id="{0BE2CA47-4016-E84A-BB5D-17A2C3BE9F3D}"/>
              </a:ext>
            </a:extLst>
          </p:cNvPr>
          <p:cNvSpPr>
            <a:spLocks noGrp="1"/>
          </p:cNvSpPr>
          <p:nvPr>
            <p:ph type="body" sz="quarter" idx="18"/>
          </p:nvPr>
        </p:nvSpPr>
        <p:spPr>
          <a:xfrm>
            <a:off x="4975639" y="3691362"/>
            <a:ext cx="2224380" cy="2669195"/>
          </a:xfrm>
          <a:prstGeom prst="rect">
            <a:avLst/>
          </a:prstGeom>
        </p:spPr>
        <p:txBody>
          <a:bodyPr/>
          <a:lstStyle>
            <a:lvl1pPr marL="0" indent="0" algn="ctr">
              <a:lnSpc>
                <a:spcPct val="120000"/>
              </a:lnSpc>
              <a:spcBef>
                <a:spcPts val="300"/>
              </a:spcBef>
              <a:spcAft>
                <a:spcPts val="600"/>
              </a:spcAft>
              <a:buNone/>
              <a:defRPr sz="1400" b="0" i="0">
                <a:solidFill>
                  <a:schemeClr val="bg1"/>
                </a:solidFill>
              </a:defRPr>
            </a:lvl1pPr>
          </a:lstStyle>
          <a:p>
            <a:pPr lvl="0"/>
            <a:endParaRPr lang="en-US"/>
          </a:p>
        </p:txBody>
      </p:sp>
      <p:sp>
        <p:nvSpPr>
          <p:cNvPr id="12" name="Text Placeholder 11">
            <a:extLst>
              <a:ext uri="{FF2B5EF4-FFF2-40B4-BE49-F238E27FC236}">
                <a16:creationId xmlns:a16="http://schemas.microsoft.com/office/drawing/2014/main" id="{B03C4D33-814E-F445-A35F-14D453AD428E}"/>
              </a:ext>
            </a:extLst>
          </p:cNvPr>
          <p:cNvSpPr>
            <a:spLocks noGrp="1"/>
          </p:cNvSpPr>
          <p:nvPr>
            <p:ph type="body" sz="quarter" idx="19" hasCustomPrompt="1"/>
          </p:nvPr>
        </p:nvSpPr>
        <p:spPr>
          <a:xfrm>
            <a:off x="4975639" y="2630055"/>
            <a:ext cx="2224382" cy="536583"/>
          </a:xfrm>
          <a:prstGeom prst="rect">
            <a:avLst/>
          </a:prstGeom>
        </p:spPr>
        <p:txBody>
          <a:bodyPr/>
          <a:lstStyle>
            <a:lvl1pPr marL="0" indent="0" algn="ctr">
              <a:lnSpc>
                <a:spcPct val="120000"/>
              </a:lnSpc>
              <a:spcBef>
                <a:spcPts val="300"/>
              </a:spcBef>
              <a:spcAft>
                <a:spcPts val="600"/>
              </a:spcAft>
              <a:buNone/>
              <a:defRPr sz="1400" b="1" i="0" cap="all" baseline="0">
                <a:solidFill>
                  <a:schemeClr val="bg1"/>
                </a:solidFill>
              </a:defRPr>
            </a:lvl1pPr>
          </a:lstStyle>
          <a:p>
            <a:pPr lvl="0"/>
            <a:r>
              <a:rPr lang="en-US"/>
              <a:t>&lt;title&gt;</a:t>
            </a:r>
          </a:p>
        </p:txBody>
      </p:sp>
      <p:sp>
        <p:nvSpPr>
          <p:cNvPr id="13" name="Text Placeholder 11">
            <a:extLst>
              <a:ext uri="{FF2B5EF4-FFF2-40B4-BE49-F238E27FC236}">
                <a16:creationId xmlns:a16="http://schemas.microsoft.com/office/drawing/2014/main" id="{4FFF1C3A-2901-6745-B53A-EC635321F670}"/>
              </a:ext>
            </a:extLst>
          </p:cNvPr>
          <p:cNvSpPr>
            <a:spLocks noGrp="1"/>
          </p:cNvSpPr>
          <p:nvPr>
            <p:ph type="body" sz="quarter" idx="20"/>
          </p:nvPr>
        </p:nvSpPr>
        <p:spPr>
          <a:xfrm>
            <a:off x="8566978" y="3691362"/>
            <a:ext cx="2224380" cy="2669195"/>
          </a:xfrm>
          <a:prstGeom prst="rect">
            <a:avLst/>
          </a:prstGeom>
        </p:spPr>
        <p:txBody>
          <a:bodyPr/>
          <a:lstStyle>
            <a:lvl1pPr marL="0" indent="0" algn="ctr">
              <a:lnSpc>
                <a:spcPct val="120000"/>
              </a:lnSpc>
              <a:spcBef>
                <a:spcPts val="300"/>
              </a:spcBef>
              <a:spcAft>
                <a:spcPts val="600"/>
              </a:spcAft>
              <a:buNone/>
              <a:defRPr sz="1400" b="0" i="0">
                <a:solidFill>
                  <a:schemeClr val="bg1"/>
                </a:solidFill>
              </a:defRPr>
            </a:lvl1pPr>
          </a:lstStyle>
          <a:p>
            <a:pPr lvl="0"/>
            <a:endParaRPr lang="en-US"/>
          </a:p>
        </p:txBody>
      </p:sp>
      <p:sp>
        <p:nvSpPr>
          <p:cNvPr id="14" name="Text Placeholder 11">
            <a:extLst>
              <a:ext uri="{FF2B5EF4-FFF2-40B4-BE49-F238E27FC236}">
                <a16:creationId xmlns:a16="http://schemas.microsoft.com/office/drawing/2014/main" id="{3774EE81-8CB2-264A-9468-D84A1412B074}"/>
              </a:ext>
            </a:extLst>
          </p:cNvPr>
          <p:cNvSpPr>
            <a:spLocks noGrp="1"/>
          </p:cNvSpPr>
          <p:nvPr>
            <p:ph type="body" sz="quarter" idx="21" hasCustomPrompt="1"/>
          </p:nvPr>
        </p:nvSpPr>
        <p:spPr>
          <a:xfrm>
            <a:off x="8566978" y="2630055"/>
            <a:ext cx="2224382" cy="536583"/>
          </a:xfrm>
          <a:prstGeom prst="rect">
            <a:avLst/>
          </a:prstGeom>
        </p:spPr>
        <p:txBody>
          <a:bodyPr/>
          <a:lstStyle>
            <a:lvl1pPr marL="0" indent="0" algn="ctr">
              <a:lnSpc>
                <a:spcPct val="120000"/>
              </a:lnSpc>
              <a:spcBef>
                <a:spcPts val="300"/>
              </a:spcBef>
              <a:spcAft>
                <a:spcPts val="600"/>
              </a:spcAft>
              <a:buNone/>
              <a:defRPr sz="1400" b="1" i="0" cap="all" baseline="0">
                <a:solidFill>
                  <a:schemeClr val="bg1"/>
                </a:solidFill>
              </a:defRPr>
            </a:lvl1pPr>
          </a:lstStyle>
          <a:p>
            <a:pPr lvl="0"/>
            <a:r>
              <a:rPr lang="en-US"/>
              <a:t>&lt;title&gt;</a:t>
            </a:r>
          </a:p>
        </p:txBody>
      </p:sp>
    </p:spTree>
    <p:extLst>
      <p:ext uri="{BB962C8B-B14F-4D97-AF65-F5344CB8AC3E}">
        <p14:creationId xmlns:p14="http://schemas.microsoft.com/office/powerpoint/2010/main" val="8073116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ist - Thin 4 or Less + Photo">
    <p:spTree>
      <p:nvGrpSpPr>
        <p:cNvPr id="1" name=""/>
        <p:cNvGrpSpPr/>
        <p:nvPr/>
      </p:nvGrpSpPr>
      <p:grpSpPr>
        <a:xfrm>
          <a:off x="0" y="0"/>
          <a:ext cx="0" cy="0"/>
          <a:chOff x="0" y="0"/>
          <a:chExt cx="0" cy="0"/>
        </a:xfrm>
      </p:grpSpPr>
      <p:sp>
        <p:nvSpPr>
          <p:cNvPr id="19" name="Text Placeholder 21">
            <a:extLst>
              <a:ext uri="{FF2B5EF4-FFF2-40B4-BE49-F238E27FC236}">
                <a16:creationId xmlns:a16="http://schemas.microsoft.com/office/drawing/2014/main" id="{0987D7FA-A627-8240-9F3A-DC3C60C16EDB}"/>
              </a:ext>
            </a:extLst>
          </p:cNvPr>
          <p:cNvSpPr>
            <a:spLocks noGrp="1"/>
          </p:cNvSpPr>
          <p:nvPr>
            <p:ph type="body" sz="quarter" idx="18"/>
          </p:nvPr>
        </p:nvSpPr>
        <p:spPr>
          <a:xfrm>
            <a:off x="3576221" y="2004805"/>
            <a:ext cx="6906681" cy="689396"/>
          </a:xfrm>
          <a:prstGeom prst="rect">
            <a:avLst/>
          </a:prstGeom>
        </p:spPr>
        <p:txBody>
          <a:bodyPr/>
          <a:lstStyle>
            <a:lvl1pPr marL="0" marR="0" indent="0" algn="l" defTabSz="914377" rtl="0" eaLnBrk="1" fontAlgn="auto" latinLnBrk="0" hangingPunct="1">
              <a:lnSpc>
                <a:spcPct val="120000"/>
              </a:lnSpc>
              <a:spcBef>
                <a:spcPts val="300"/>
              </a:spcBef>
              <a:spcAft>
                <a:spcPts val="600"/>
              </a:spcAft>
              <a:buClrTx/>
              <a:buSzTx/>
              <a:buFont typeface="Arial"/>
              <a:buNone/>
              <a:tabLst/>
              <a:defRPr lang="en-US" sz="1800" b="0" i="0" smtClean="0">
                <a:solidFill>
                  <a:schemeClr val="bg2">
                    <a:lumMod val="25000"/>
                  </a:schemeClr>
                </a:solidFill>
                <a:effectLst/>
              </a:defRPr>
            </a:lvl1pPr>
          </a:lstStyle>
          <a:p>
            <a:pPr marL="0" marR="0" lvl="0" indent="0" algn="l" defTabSz="914377" rtl="0" eaLnBrk="1" fontAlgn="auto" latinLnBrk="0" hangingPunct="1">
              <a:lnSpc>
                <a:spcPct val="120000"/>
              </a:lnSpc>
              <a:spcBef>
                <a:spcPts val="300"/>
              </a:spcBef>
              <a:spcAft>
                <a:spcPts val="600"/>
              </a:spcAft>
              <a:buClrTx/>
              <a:buSzTx/>
              <a:buFont typeface="Arial"/>
              <a:buNone/>
              <a:tabLst/>
              <a:defRPr/>
            </a:pPr>
            <a:endParaRPr lang="en-US" dirty="0"/>
          </a:p>
        </p:txBody>
      </p:sp>
      <p:sp>
        <p:nvSpPr>
          <p:cNvPr id="20" name="Text Placeholder 21">
            <a:extLst>
              <a:ext uri="{FF2B5EF4-FFF2-40B4-BE49-F238E27FC236}">
                <a16:creationId xmlns:a16="http://schemas.microsoft.com/office/drawing/2014/main" id="{917C142E-1D10-0D48-B310-7BCAC5C7DAFB}"/>
              </a:ext>
            </a:extLst>
          </p:cNvPr>
          <p:cNvSpPr>
            <a:spLocks noGrp="1"/>
          </p:cNvSpPr>
          <p:nvPr>
            <p:ph type="body" sz="quarter" idx="19" hasCustomPrompt="1"/>
          </p:nvPr>
        </p:nvSpPr>
        <p:spPr>
          <a:xfrm>
            <a:off x="3575525" y="1690008"/>
            <a:ext cx="6907848" cy="314796"/>
          </a:xfrm>
          <a:prstGeom prst="rect">
            <a:avLst/>
          </a:prstGeom>
        </p:spPr>
        <p:txBody>
          <a:bodyPr/>
          <a:lstStyle>
            <a:lvl1pPr marL="0" indent="0" algn="l">
              <a:lnSpc>
                <a:spcPct val="120000"/>
              </a:lnSpc>
              <a:spcBef>
                <a:spcPts val="300"/>
              </a:spcBef>
              <a:spcAft>
                <a:spcPts val="600"/>
              </a:spcAft>
              <a:buNone/>
              <a:defRPr sz="1800" b="1" i="0">
                <a:solidFill>
                  <a:schemeClr val="tx1"/>
                </a:solidFill>
              </a:defRPr>
            </a:lvl1pPr>
          </a:lstStyle>
          <a:p>
            <a:pPr lvl="0"/>
            <a:r>
              <a:rPr lang="en-US" dirty="0"/>
              <a:t>&lt;Insert Subtitle&gt;</a:t>
            </a:r>
          </a:p>
        </p:txBody>
      </p:sp>
      <p:sp>
        <p:nvSpPr>
          <p:cNvPr id="21" name="Text Placeholder 21">
            <a:extLst>
              <a:ext uri="{FF2B5EF4-FFF2-40B4-BE49-F238E27FC236}">
                <a16:creationId xmlns:a16="http://schemas.microsoft.com/office/drawing/2014/main" id="{BC9BB95D-7384-454E-AFCA-0AE72A0A9B19}"/>
              </a:ext>
            </a:extLst>
          </p:cNvPr>
          <p:cNvSpPr>
            <a:spLocks noGrp="1"/>
          </p:cNvSpPr>
          <p:nvPr>
            <p:ph type="body" sz="quarter" idx="20"/>
          </p:nvPr>
        </p:nvSpPr>
        <p:spPr>
          <a:xfrm>
            <a:off x="3576221" y="3180467"/>
            <a:ext cx="6906681" cy="689396"/>
          </a:xfrm>
          <a:prstGeom prst="rect">
            <a:avLst/>
          </a:prstGeom>
        </p:spPr>
        <p:txBody>
          <a:bodyPr/>
          <a:lstStyle>
            <a:lvl1pPr marL="0" marR="0" indent="0" algn="l" defTabSz="914377" rtl="0" eaLnBrk="1" fontAlgn="auto" latinLnBrk="0" hangingPunct="1">
              <a:lnSpc>
                <a:spcPct val="120000"/>
              </a:lnSpc>
              <a:spcBef>
                <a:spcPts val="300"/>
              </a:spcBef>
              <a:spcAft>
                <a:spcPts val="600"/>
              </a:spcAft>
              <a:buClrTx/>
              <a:buSzTx/>
              <a:buFont typeface="Arial"/>
              <a:buNone/>
              <a:tabLst/>
              <a:defRPr lang="en-US" sz="1800" b="0" i="0">
                <a:solidFill>
                  <a:schemeClr val="bg2">
                    <a:lumMod val="25000"/>
                  </a:schemeClr>
                </a:solidFill>
                <a:effectLst/>
              </a:defRPr>
            </a:lvl1pPr>
          </a:lstStyle>
          <a:p>
            <a:pPr marL="0" marR="0" lvl="0" indent="0" algn="l" defTabSz="914377" rtl="0" eaLnBrk="1" fontAlgn="auto" latinLnBrk="0" hangingPunct="1">
              <a:lnSpc>
                <a:spcPct val="120000"/>
              </a:lnSpc>
              <a:spcBef>
                <a:spcPts val="300"/>
              </a:spcBef>
              <a:spcAft>
                <a:spcPts val="600"/>
              </a:spcAft>
              <a:buClrTx/>
              <a:buSzTx/>
              <a:buFont typeface="Arial"/>
              <a:buNone/>
              <a:tabLst/>
              <a:defRPr/>
            </a:pPr>
            <a:endParaRPr lang="en-US" dirty="0"/>
          </a:p>
        </p:txBody>
      </p:sp>
      <p:sp>
        <p:nvSpPr>
          <p:cNvPr id="22" name="Text Placeholder 21">
            <a:extLst>
              <a:ext uri="{FF2B5EF4-FFF2-40B4-BE49-F238E27FC236}">
                <a16:creationId xmlns:a16="http://schemas.microsoft.com/office/drawing/2014/main" id="{448858C4-BA81-8747-9142-5503B1DBBA32}"/>
              </a:ext>
            </a:extLst>
          </p:cNvPr>
          <p:cNvSpPr>
            <a:spLocks noGrp="1"/>
          </p:cNvSpPr>
          <p:nvPr>
            <p:ph type="body" sz="quarter" idx="21" hasCustomPrompt="1"/>
          </p:nvPr>
        </p:nvSpPr>
        <p:spPr>
          <a:xfrm>
            <a:off x="3575525" y="2865670"/>
            <a:ext cx="6907848" cy="314796"/>
          </a:xfrm>
          <a:prstGeom prst="rect">
            <a:avLst/>
          </a:prstGeom>
        </p:spPr>
        <p:txBody>
          <a:bodyPr/>
          <a:lstStyle>
            <a:lvl1pPr marL="0" indent="0" algn="l">
              <a:lnSpc>
                <a:spcPct val="120000"/>
              </a:lnSpc>
              <a:spcBef>
                <a:spcPts val="300"/>
              </a:spcBef>
              <a:spcAft>
                <a:spcPts val="600"/>
              </a:spcAft>
              <a:buNone/>
              <a:defRPr sz="1800" b="1" i="0">
                <a:solidFill>
                  <a:schemeClr val="tx1"/>
                </a:solidFill>
              </a:defRPr>
            </a:lvl1pPr>
          </a:lstStyle>
          <a:p>
            <a:pPr lvl="0"/>
            <a:r>
              <a:rPr lang="en-US" dirty="0"/>
              <a:t>&lt;Insert Subtitle&gt;</a:t>
            </a:r>
          </a:p>
        </p:txBody>
      </p:sp>
      <p:sp>
        <p:nvSpPr>
          <p:cNvPr id="23" name="Text Placeholder 21">
            <a:extLst>
              <a:ext uri="{FF2B5EF4-FFF2-40B4-BE49-F238E27FC236}">
                <a16:creationId xmlns:a16="http://schemas.microsoft.com/office/drawing/2014/main" id="{6251EBC3-28A1-C046-A49D-1FD56CB658C3}"/>
              </a:ext>
            </a:extLst>
          </p:cNvPr>
          <p:cNvSpPr>
            <a:spLocks noGrp="1"/>
          </p:cNvSpPr>
          <p:nvPr>
            <p:ph type="body" sz="quarter" idx="22"/>
          </p:nvPr>
        </p:nvSpPr>
        <p:spPr>
          <a:xfrm>
            <a:off x="3576221" y="4356129"/>
            <a:ext cx="6906681" cy="689396"/>
          </a:xfrm>
          <a:prstGeom prst="rect">
            <a:avLst/>
          </a:prstGeom>
        </p:spPr>
        <p:txBody>
          <a:bodyPr/>
          <a:lstStyle>
            <a:lvl1pPr marL="0" marR="0" indent="0" algn="l" defTabSz="914377" rtl="0" eaLnBrk="1" fontAlgn="auto" latinLnBrk="0" hangingPunct="1">
              <a:lnSpc>
                <a:spcPct val="120000"/>
              </a:lnSpc>
              <a:spcBef>
                <a:spcPts val="300"/>
              </a:spcBef>
              <a:spcAft>
                <a:spcPts val="600"/>
              </a:spcAft>
              <a:buClrTx/>
              <a:buSzTx/>
              <a:buFont typeface="Arial"/>
              <a:buNone/>
              <a:tabLst/>
              <a:defRPr lang="en-US" sz="1800" b="0" i="0">
                <a:solidFill>
                  <a:schemeClr val="bg2">
                    <a:lumMod val="25000"/>
                  </a:schemeClr>
                </a:solidFill>
                <a:effectLst/>
              </a:defRPr>
            </a:lvl1pPr>
          </a:lstStyle>
          <a:p>
            <a:pPr marL="0" marR="0" lvl="0" indent="0" algn="l" defTabSz="914377" rtl="0" eaLnBrk="1" fontAlgn="auto" latinLnBrk="0" hangingPunct="1">
              <a:lnSpc>
                <a:spcPct val="120000"/>
              </a:lnSpc>
              <a:spcBef>
                <a:spcPts val="300"/>
              </a:spcBef>
              <a:spcAft>
                <a:spcPts val="600"/>
              </a:spcAft>
              <a:buClrTx/>
              <a:buSzTx/>
              <a:buFont typeface="Arial"/>
              <a:buNone/>
              <a:tabLst/>
              <a:defRPr/>
            </a:pPr>
            <a:endParaRPr lang="en-US" dirty="0"/>
          </a:p>
        </p:txBody>
      </p:sp>
      <p:sp>
        <p:nvSpPr>
          <p:cNvPr id="24" name="Text Placeholder 21">
            <a:extLst>
              <a:ext uri="{FF2B5EF4-FFF2-40B4-BE49-F238E27FC236}">
                <a16:creationId xmlns:a16="http://schemas.microsoft.com/office/drawing/2014/main" id="{2B93CA5F-CF58-9541-AE10-7E7DBC345A1D}"/>
              </a:ext>
            </a:extLst>
          </p:cNvPr>
          <p:cNvSpPr>
            <a:spLocks noGrp="1"/>
          </p:cNvSpPr>
          <p:nvPr>
            <p:ph type="body" sz="quarter" idx="23" hasCustomPrompt="1"/>
          </p:nvPr>
        </p:nvSpPr>
        <p:spPr>
          <a:xfrm>
            <a:off x="3575525" y="4041332"/>
            <a:ext cx="6907848" cy="314796"/>
          </a:xfrm>
          <a:prstGeom prst="rect">
            <a:avLst/>
          </a:prstGeom>
        </p:spPr>
        <p:txBody>
          <a:bodyPr/>
          <a:lstStyle>
            <a:lvl1pPr marL="0" indent="0" algn="l">
              <a:lnSpc>
                <a:spcPct val="120000"/>
              </a:lnSpc>
              <a:spcBef>
                <a:spcPts val="300"/>
              </a:spcBef>
              <a:spcAft>
                <a:spcPts val="600"/>
              </a:spcAft>
              <a:buNone/>
              <a:defRPr sz="1800" b="1" i="0">
                <a:solidFill>
                  <a:schemeClr val="tx1"/>
                </a:solidFill>
              </a:defRPr>
            </a:lvl1pPr>
          </a:lstStyle>
          <a:p>
            <a:pPr lvl="0"/>
            <a:r>
              <a:rPr lang="en-US" dirty="0"/>
              <a:t>&lt;Insert Subtitle&gt;</a:t>
            </a:r>
          </a:p>
        </p:txBody>
      </p:sp>
      <p:sp>
        <p:nvSpPr>
          <p:cNvPr id="25" name="Text Placeholder 21">
            <a:extLst>
              <a:ext uri="{FF2B5EF4-FFF2-40B4-BE49-F238E27FC236}">
                <a16:creationId xmlns:a16="http://schemas.microsoft.com/office/drawing/2014/main" id="{327634CD-CE31-2E43-ADC5-49E95F6381F8}"/>
              </a:ext>
            </a:extLst>
          </p:cNvPr>
          <p:cNvSpPr>
            <a:spLocks noGrp="1"/>
          </p:cNvSpPr>
          <p:nvPr>
            <p:ph type="body" sz="quarter" idx="24"/>
          </p:nvPr>
        </p:nvSpPr>
        <p:spPr>
          <a:xfrm>
            <a:off x="3576221" y="5531791"/>
            <a:ext cx="6906681" cy="689396"/>
          </a:xfrm>
          <a:prstGeom prst="rect">
            <a:avLst/>
          </a:prstGeom>
        </p:spPr>
        <p:txBody>
          <a:bodyPr/>
          <a:lstStyle>
            <a:lvl1pPr marL="0" marR="0" indent="0" algn="l" defTabSz="914377" rtl="0" eaLnBrk="1" fontAlgn="auto" latinLnBrk="0" hangingPunct="1">
              <a:lnSpc>
                <a:spcPct val="120000"/>
              </a:lnSpc>
              <a:spcBef>
                <a:spcPts val="300"/>
              </a:spcBef>
              <a:spcAft>
                <a:spcPts val="600"/>
              </a:spcAft>
              <a:buClrTx/>
              <a:buSzTx/>
              <a:buFont typeface="Arial"/>
              <a:buNone/>
              <a:tabLst/>
              <a:defRPr lang="en-US" sz="1800" b="0" i="0">
                <a:solidFill>
                  <a:schemeClr val="bg2">
                    <a:lumMod val="25000"/>
                  </a:schemeClr>
                </a:solidFill>
                <a:effectLst/>
              </a:defRPr>
            </a:lvl1pPr>
          </a:lstStyle>
          <a:p>
            <a:pPr marL="0" marR="0" lvl="0" indent="0" algn="l" defTabSz="914377" rtl="0" eaLnBrk="1" fontAlgn="auto" latinLnBrk="0" hangingPunct="1">
              <a:lnSpc>
                <a:spcPct val="120000"/>
              </a:lnSpc>
              <a:spcBef>
                <a:spcPts val="300"/>
              </a:spcBef>
              <a:spcAft>
                <a:spcPts val="600"/>
              </a:spcAft>
              <a:buClrTx/>
              <a:buSzTx/>
              <a:buFont typeface="Arial"/>
              <a:buNone/>
              <a:tabLst/>
              <a:defRPr/>
            </a:pPr>
            <a:endParaRPr lang="en-US" dirty="0"/>
          </a:p>
        </p:txBody>
      </p:sp>
      <p:sp>
        <p:nvSpPr>
          <p:cNvPr id="26" name="Text Placeholder 21">
            <a:extLst>
              <a:ext uri="{FF2B5EF4-FFF2-40B4-BE49-F238E27FC236}">
                <a16:creationId xmlns:a16="http://schemas.microsoft.com/office/drawing/2014/main" id="{05B4C09C-0123-3D49-AC77-B56D3943ED90}"/>
              </a:ext>
            </a:extLst>
          </p:cNvPr>
          <p:cNvSpPr>
            <a:spLocks noGrp="1"/>
          </p:cNvSpPr>
          <p:nvPr>
            <p:ph type="body" sz="quarter" idx="25" hasCustomPrompt="1"/>
          </p:nvPr>
        </p:nvSpPr>
        <p:spPr>
          <a:xfrm>
            <a:off x="3575525" y="5216994"/>
            <a:ext cx="6907848" cy="314796"/>
          </a:xfrm>
          <a:prstGeom prst="rect">
            <a:avLst/>
          </a:prstGeom>
        </p:spPr>
        <p:txBody>
          <a:bodyPr/>
          <a:lstStyle>
            <a:lvl1pPr marL="0" indent="0" algn="l">
              <a:lnSpc>
                <a:spcPct val="120000"/>
              </a:lnSpc>
              <a:spcBef>
                <a:spcPts val="300"/>
              </a:spcBef>
              <a:spcAft>
                <a:spcPts val="600"/>
              </a:spcAft>
              <a:buNone/>
              <a:defRPr sz="1800" b="1" i="0">
                <a:solidFill>
                  <a:schemeClr val="tx1"/>
                </a:solidFill>
              </a:defRPr>
            </a:lvl1pPr>
          </a:lstStyle>
          <a:p>
            <a:pPr lvl="0"/>
            <a:r>
              <a:rPr lang="en-US" dirty="0"/>
              <a:t>&lt;Insert Subtitle&gt;</a:t>
            </a:r>
          </a:p>
        </p:txBody>
      </p:sp>
      <p:sp>
        <p:nvSpPr>
          <p:cNvPr id="28" name="Picture Placeholder 2">
            <a:extLst>
              <a:ext uri="{FF2B5EF4-FFF2-40B4-BE49-F238E27FC236}">
                <a16:creationId xmlns:a16="http://schemas.microsoft.com/office/drawing/2014/main" id="{2469DA07-7269-5040-AFA9-A4310EC69CEE}"/>
              </a:ext>
            </a:extLst>
          </p:cNvPr>
          <p:cNvSpPr>
            <a:spLocks noGrp="1"/>
          </p:cNvSpPr>
          <p:nvPr>
            <p:ph type="pic" sz="quarter" idx="10" hasCustomPrompt="1"/>
          </p:nvPr>
        </p:nvSpPr>
        <p:spPr>
          <a:xfrm>
            <a:off x="520700" y="0"/>
            <a:ext cx="1536701" cy="6858000"/>
          </a:xfrm>
          <a:prstGeom prst="rect">
            <a:avLst/>
          </a:prstGeom>
        </p:spPr>
        <p:txBody>
          <a:bodyPr/>
          <a:lstStyle>
            <a:lvl1pPr marL="0" indent="0" algn="ctr">
              <a:buNone/>
              <a:defRPr sz="2000"/>
            </a:lvl1pPr>
          </a:lstStyle>
          <a:p>
            <a:r>
              <a:rPr lang="en-US" dirty="0"/>
              <a:t>&lt;Insert Picture&gt;</a:t>
            </a:r>
          </a:p>
        </p:txBody>
      </p:sp>
      <p:sp>
        <p:nvSpPr>
          <p:cNvPr id="29" name="Text Placeholder 8">
            <a:extLst>
              <a:ext uri="{FF2B5EF4-FFF2-40B4-BE49-F238E27FC236}">
                <a16:creationId xmlns:a16="http://schemas.microsoft.com/office/drawing/2014/main" id="{183083FD-89F9-C941-9AE3-36DC6D6882C6}"/>
              </a:ext>
            </a:extLst>
          </p:cNvPr>
          <p:cNvSpPr>
            <a:spLocks noGrp="1"/>
          </p:cNvSpPr>
          <p:nvPr>
            <p:ph type="body" sz="quarter" idx="11" hasCustomPrompt="1"/>
          </p:nvPr>
        </p:nvSpPr>
        <p:spPr>
          <a:xfrm>
            <a:off x="2794000" y="866616"/>
            <a:ext cx="8191498" cy="490133"/>
          </a:xfrm>
          <a:prstGeom prst="rect">
            <a:avLst/>
          </a:prstGeom>
        </p:spPr>
        <p:txBody>
          <a:bodyPr anchor="ctr"/>
          <a:lstStyle>
            <a:lvl1pPr marL="0" indent="0" algn="l">
              <a:buNone/>
              <a:defRPr sz="2400" b="1" cap="all" baseline="0">
                <a:solidFill>
                  <a:srgbClr val="222222"/>
                </a:solidFill>
              </a:defRPr>
            </a:lvl1pPr>
          </a:lstStyle>
          <a:p>
            <a:pPr lvl="0"/>
            <a:r>
              <a:rPr lang="en-US" dirty="0"/>
              <a:t>&lt;Insert Title&gt;</a:t>
            </a:r>
          </a:p>
        </p:txBody>
      </p:sp>
      <p:sp>
        <p:nvSpPr>
          <p:cNvPr id="13" name="Text Placeholder 11">
            <a:extLst>
              <a:ext uri="{FF2B5EF4-FFF2-40B4-BE49-F238E27FC236}">
                <a16:creationId xmlns:a16="http://schemas.microsoft.com/office/drawing/2014/main" id="{4DA26B66-6987-2B44-989F-438F988CDAB9}"/>
              </a:ext>
            </a:extLst>
          </p:cNvPr>
          <p:cNvSpPr>
            <a:spLocks noGrp="1"/>
          </p:cNvSpPr>
          <p:nvPr>
            <p:ph type="body" sz="quarter" idx="12" hasCustomPrompt="1"/>
          </p:nvPr>
        </p:nvSpPr>
        <p:spPr>
          <a:xfrm>
            <a:off x="2794000" y="588158"/>
            <a:ext cx="8191498" cy="276466"/>
          </a:xfrm>
          <a:prstGeom prst="rect">
            <a:avLst/>
          </a:prstGeom>
        </p:spPr>
        <p:txBody>
          <a:bodyPr anchor="b"/>
          <a:lstStyle>
            <a:lvl1pPr marL="0" indent="0" algn="l">
              <a:buNone/>
              <a:defRPr sz="1600" b="0" i="0" cap="all" spc="200" baseline="0">
                <a:solidFill>
                  <a:srgbClr val="222222"/>
                </a:solidFill>
              </a:defRPr>
            </a:lvl1pPr>
          </a:lstStyle>
          <a:p>
            <a:pPr lvl="0"/>
            <a:r>
              <a:rPr lang="en-US" dirty="0"/>
              <a:t>&lt;</a:t>
            </a:r>
            <a:r>
              <a:rPr lang="en-US" dirty="0" err="1"/>
              <a:t>Subheader</a:t>
            </a:r>
            <a:r>
              <a:rPr lang="en-US" dirty="0"/>
              <a:t> if it is appropriate&gt;</a:t>
            </a:r>
          </a:p>
        </p:txBody>
      </p:sp>
      <p:pic>
        <p:nvPicPr>
          <p:cNvPr id="14" name="Picture 13">
            <a:extLst>
              <a:ext uri="{FF2B5EF4-FFF2-40B4-BE49-F238E27FC236}">
                <a16:creationId xmlns:a16="http://schemas.microsoft.com/office/drawing/2014/main" id="{50EE0662-C38B-44C1-932B-814B0DB34B5B}"/>
              </a:ext>
            </a:extLst>
          </p:cNvPr>
          <p:cNvPicPr>
            <a:picLocks noChangeAspect="1"/>
          </p:cNvPicPr>
          <p:nvPr userDrawn="1"/>
        </p:nvPicPr>
        <p:blipFill>
          <a:blip r:embed="rId2"/>
          <a:stretch>
            <a:fillRect/>
          </a:stretch>
        </p:blipFill>
        <p:spPr>
          <a:xfrm>
            <a:off x="11062178" y="5792336"/>
            <a:ext cx="661736" cy="707486"/>
          </a:xfrm>
          <a:prstGeom prst="rect">
            <a:avLst/>
          </a:prstGeom>
        </p:spPr>
      </p:pic>
    </p:spTree>
    <p:extLst>
      <p:ext uri="{BB962C8B-B14F-4D97-AF65-F5344CB8AC3E}">
        <p14:creationId xmlns:p14="http://schemas.microsoft.com/office/powerpoint/2010/main" val="2041200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dium Photo - Left">
    <p:spTree>
      <p:nvGrpSpPr>
        <p:cNvPr id="1" name=""/>
        <p:cNvGrpSpPr/>
        <p:nvPr/>
      </p:nvGrpSpPr>
      <p:grpSpPr>
        <a:xfrm>
          <a:off x="0" y="0"/>
          <a:ext cx="0" cy="0"/>
          <a:chOff x="0" y="0"/>
          <a:chExt cx="0" cy="0"/>
        </a:xfrm>
      </p:grpSpPr>
      <p:sp>
        <p:nvSpPr>
          <p:cNvPr id="3" name="Text Placeholder 15">
            <a:extLst>
              <a:ext uri="{FF2B5EF4-FFF2-40B4-BE49-F238E27FC236}">
                <a16:creationId xmlns:a16="http://schemas.microsoft.com/office/drawing/2014/main" id="{E64C65C8-4F87-D84D-A743-BA158FEBF95B}"/>
              </a:ext>
            </a:extLst>
          </p:cNvPr>
          <p:cNvSpPr>
            <a:spLocks noGrp="1"/>
          </p:cNvSpPr>
          <p:nvPr>
            <p:ph type="body" sz="quarter" idx="12" hasCustomPrompt="1"/>
          </p:nvPr>
        </p:nvSpPr>
        <p:spPr>
          <a:xfrm>
            <a:off x="4461957" y="1012370"/>
            <a:ext cx="7063700" cy="999309"/>
          </a:xfrm>
          <a:prstGeom prst="rect">
            <a:avLst/>
          </a:prstGeom>
        </p:spPr>
        <p:txBody>
          <a:bodyPr anchor="ctr"/>
          <a:lstStyle>
            <a:lvl1pPr marL="0" indent="0" algn="l">
              <a:lnSpc>
                <a:spcPct val="80000"/>
              </a:lnSpc>
              <a:spcBef>
                <a:spcPts val="300"/>
              </a:spcBef>
              <a:spcAft>
                <a:spcPts val="600"/>
              </a:spcAft>
              <a:buNone/>
              <a:defRPr sz="2400" b="1" kern="400" cap="all" spc="151" baseline="0">
                <a:solidFill>
                  <a:schemeClr val="tx1"/>
                </a:solidFill>
              </a:defRPr>
            </a:lvl1pPr>
          </a:lstStyle>
          <a:p>
            <a:pPr lvl="0"/>
            <a:r>
              <a:rPr lang="en-US" dirty="0"/>
              <a:t>&lt;Insert title&gt;</a:t>
            </a:r>
          </a:p>
        </p:txBody>
      </p:sp>
      <p:sp>
        <p:nvSpPr>
          <p:cNvPr id="4" name="Text Placeholder 21">
            <a:extLst>
              <a:ext uri="{FF2B5EF4-FFF2-40B4-BE49-F238E27FC236}">
                <a16:creationId xmlns:a16="http://schemas.microsoft.com/office/drawing/2014/main" id="{4A7F7E03-AD8F-C14A-A4A1-73C831020E54}"/>
              </a:ext>
            </a:extLst>
          </p:cNvPr>
          <p:cNvSpPr>
            <a:spLocks noGrp="1"/>
          </p:cNvSpPr>
          <p:nvPr>
            <p:ph type="body" sz="quarter" idx="15"/>
          </p:nvPr>
        </p:nvSpPr>
        <p:spPr>
          <a:xfrm>
            <a:off x="4461165" y="2011679"/>
            <a:ext cx="7063700" cy="3665222"/>
          </a:xfrm>
          <a:prstGeom prst="rect">
            <a:avLst/>
          </a:prstGeom>
        </p:spPr>
        <p:txBody>
          <a:bodyPr/>
          <a:lstStyle>
            <a:lvl1pPr marL="0" indent="0" algn="l">
              <a:lnSpc>
                <a:spcPct val="120000"/>
              </a:lnSpc>
              <a:spcBef>
                <a:spcPts val="300"/>
              </a:spcBef>
              <a:spcAft>
                <a:spcPts val="600"/>
              </a:spcAft>
              <a:buNone/>
              <a:defRPr sz="1800">
                <a:solidFill>
                  <a:schemeClr val="bg2">
                    <a:lumMod val="25000"/>
                  </a:schemeClr>
                </a:solidFill>
              </a:defRPr>
            </a:lvl1pPr>
          </a:lstStyle>
          <a:p>
            <a:pPr lvl="0"/>
            <a:endParaRPr lang="en-US" dirty="0"/>
          </a:p>
        </p:txBody>
      </p:sp>
      <p:sp>
        <p:nvSpPr>
          <p:cNvPr id="7" name="Picture Placeholder 6">
            <a:extLst>
              <a:ext uri="{FF2B5EF4-FFF2-40B4-BE49-F238E27FC236}">
                <a16:creationId xmlns:a16="http://schemas.microsoft.com/office/drawing/2014/main" id="{3266A48E-575B-FD42-82AC-52D3F2E606C6}"/>
              </a:ext>
            </a:extLst>
          </p:cNvPr>
          <p:cNvSpPr>
            <a:spLocks noGrp="1"/>
          </p:cNvSpPr>
          <p:nvPr>
            <p:ph type="pic" sz="quarter" idx="18" hasCustomPrompt="1"/>
          </p:nvPr>
        </p:nvSpPr>
        <p:spPr>
          <a:xfrm>
            <a:off x="0" y="0"/>
            <a:ext cx="3685309" cy="6858000"/>
          </a:xfrm>
          <a:prstGeom prst="rect">
            <a:avLst/>
          </a:prstGeom>
        </p:spPr>
        <p:txBody>
          <a:bodyPr/>
          <a:lstStyle>
            <a:lvl1pPr marL="0" indent="0" algn="ctr">
              <a:buNone/>
              <a:defRPr sz="2400"/>
            </a:lvl1pPr>
          </a:lstStyle>
          <a:p>
            <a:r>
              <a:rPr lang="en-US" dirty="0"/>
              <a:t>&lt;Insert Picture&gt;</a:t>
            </a:r>
          </a:p>
        </p:txBody>
      </p:sp>
      <p:sp>
        <p:nvSpPr>
          <p:cNvPr id="9" name="Text Placeholder 11">
            <a:extLst>
              <a:ext uri="{FF2B5EF4-FFF2-40B4-BE49-F238E27FC236}">
                <a16:creationId xmlns:a16="http://schemas.microsoft.com/office/drawing/2014/main" id="{82ADFC0A-EB24-894D-A665-DF65DC39E870}"/>
              </a:ext>
            </a:extLst>
          </p:cNvPr>
          <p:cNvSpPr>
            <a:spLocks noGrp="1"/>
          </p:cNvSpPr>
          <p:nvPr>
            <p:ph type="body" sz="quarter" idx="19" hasCustomPrompt="1"/>
          </p:nvPr>
        </p:nvSpPr>
        <p:spPr>
          <a:xfrm>
            <a:off x="4459970" y="695031"/>
            <a:ext cx="7064894" cy="317340"/>
          </a:xfrm>
          <a:prstGeom prst="rect">
            <a:avLst/>
          </a:prstGeom>
        </p:spPr>
        <p:txBody>
          <a:bodyPr anchor="b"/>
          <a:lstStyle>
            <a:lvl1pPr marL="0" indent="0" algn="l">
              <a:buNone/>
              <a:defRPr sz="1600" b="0" i="0" cap="all" spc="200" baseline="0">
                <a:solidFill>
                  <a:srgbClr val="222222"/>
                </a:solidFill>
              </a:defRPr>
            </a:lvl1pPr>
          </a:lstStyle>
          <a:p>
            <a:pPr lvl="0"/>
            <a:r>
              <a:rPr lang="en-US" dirty="0"/>
              <a:t>&lt;</a:t>
            </a:r>
            <a:r>
              <a:rPr lang="en-US" dirty="0" err="1"/>
              <a:t>Subheader</a:t>
            </a:r>
            <a:r>
              <a:rPr lang="en-US" dirty="0"/>
              <a:t> if it is appropriate&gt;</a:t>
            </a:r>
          </a:p>
        </p:txBody>
      </p:sp>
      <p:pic>
        <p:nvPicPr>
          <p:cNvPr id="10" name="Picture 9">
            <a:extLst>
              <a:ext uri="{FF2B5EF4-FFF2-40B4-BE49-F238E27FC236}">
                <a16:creationId xmlns:a16="http://schemas.microsoft.com/office/drawing/2014/main" id="{034CE3B9-7472-4389-A839-1D4110F64FEA}"/>
              </a:ext>
            </a:extLst>
          </p:cNvPr>
          <p:cNvPicPr>
            <a:picLocks noChangeAspect="1"/>
          </p:cNvPicPr>
          <p:nvPr userDrawn="1"/>
        </p:nvPicPr>
        <p:blipFill>
          <a:blip r:embed="rId2"/>
          <a:stretch>
            <a:fillRect/>
          </a:stretch>
        </p:blipFill>
        <p:spPr>
          <a:xfrm>
            <a:off x="11062178" y="5792336"/>
            <a:ext cx="661736" cy="707486"/>
          </a:xfrm>
          <a:prstGeom prst="rect">
            <a:avLst/>
          </a:prstGeom>
        </p:spPr>
      </p:pic>
    </p:spTree>
    <p:extLst>
      <p:ext uri="{BB962C8B-B14F-4D97-AF65-F5344CB8AC3E}">
        <p14:creationId xmlns:p14="http://schemas.microsoft.com/office/powerpoint/2010/main" val="27955161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72004-D46D-4E73-8296-CCF63835C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5F3CAA-20BE-44BC-9A02-6FD4E3CA86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678BFF-0462-4A18-BC52-02E4BFA79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EEBE71-83A4-4DB5-955B-E7730BC5CDB3}"/>
              </a:ext>
            </a:extLst>
          </p:cNvPr>
          <p:cNvSpPr>
            <a:spLocks noGrp="1"/>
          </p:cNvSpPr>
          <p:nvPr>
            <p:ph type="dt" sz="half" idx="10"/>
          </p:nvPr>
        </p:nvSpPr>
        <p:spPr/>
        <p:txBody>
          <a:bodyPr/>
          <a:lstStyle/>
          <a:p>
            <a:fld id="{712E3B3A-41E2-47EC-AE93-C6BBBE481E14}" type="datetimeFigureOut">
              <a:rPr lang="en-US" smtClean="0"/>
              <a:t>9/23/22</a:t>
            </a:fld>
            <a:endParaRPr lang="en-US"/>
          </a:p>
        </p:txBody>
      </p:sp>
      <p:sp>
        <p:nvSpPr>
          <p:cNvPr id="6" name="Footer Placeholder 5">
            <a:extLst>
              <a:ext uri="{FF2B5EF4-FFF2-40B4-BE49-F238E27FC236}">
                <a16:creationId xmlns:a16="http://schemas.microsoft.com/office/drawing/2014/main" id="{95A02ED7-E5BE-4FE2-8EAB-8E2D185AD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3B19D-5DBB-4587-934A-9B51FD6DBD16}"/>
              </a:ext>
            </a:extLst>
          </p:cNvPr>
          <p:cNvSpPr>
            <a:spLocks noGrp="1"/>
          </p:cNvSpPr>
          <p:nvPr>
            <p:ph type="sldNum" sz="quarter" idx="12"/>
          </p:nvPr>
        </p:nvSpPr>
        <p:spPr/>
        <p:txBody>
          <a:bodyPr/>
          <a:lstStyle/>
          <a:p>
            <a:fld id="{FA76C52D-C54E-4C36-8BFD-11D53488B6FE}" type="slidenum">
              <a:rPr lang="en-US" smtClean="0"/>
              <a:t>‹#›</a:t>
            </a:fld>
            <a:endParaRPr lang="en-US"/>
          </a:p>
        </p:txBody>
      </p:sp>
    </p:spTree>
    <p:extLst>
      <p:ext uri="{BB962C8B-B14F-4D97-AF65-F5344CB8AC3E}">
        <p14:creationId xmlns:p14="http://schemas.microsoft.com/office/powerpoint/2010/main" val="24759660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8618-EE01-4A1F-89D0-78A49AC0DF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52DAFF-F0A3-4A7A-8E66-2988675B0F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A86A6-7F31-4A6F-958B-6116B50AC8DB}"/>
              </a:ext>
            </a:extLst>
          </p:cNvPr>
          <p:cNvSpPr>
            <a:spLocks noGrp="1"/>
          </p:cNvSpPr>
          <p:nvPr>
            <p:ph type="dt" sz="half" idx="10"/>
          </p:nvPr>
        </p:nvSpPr>
        <p:spPr/>
        <p:txBody>
          <a:bodyPr/>
          <a:lstStyle/>
          <a:p>
            <a:fld id="{712E3B3A-41E2-47EC-AE93-C6BBBE481E14}" type="datetimeFigureOut">
              <a:rPr lang="en-US" smtClean="0"/>
              <a:t>9/23/22</a:t>
            </a:fld>
            <a:endParaRPr lang="en-US"/>
          </a:p>
        </p:txBody>
      </p:sp>
      <p:sp>
        <p:nvSpPr>
          <p:cNvPr id="5" name="Footer Placeholder 4">
            <a:extLst>
              <a:ext uri="{FF2B5EF4-FFF2-40B4-BE49-F238E27FC236}">
                <a16:creationId xmlns:a16="http://schemas.microsoft.com/office/drawing/2014/main" id="{C8C5D84F-204D-4D13-84E8-82C9A6355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A2AD5-0562-4CFE-B960-481199177E6A}"/>
              </a:ext>
            </a:extLst>
          </p:cNvPr>
          <p:cNvSpPr>
            <a:spLocks noGrp="1"/>
          </p:cNvSpPr>
          <p:nvPr>
            <p:ph type="sldNum" sz="quarter" idx="12"/>
          </p:nvPr>
        </p:nvSpPr>
        <p:spPr/>
        <p:txBody>
          <a:bodyPr/>
          <a:lstStyle/>
          <a:p>
            <a:fld id="{FA76C52D-C54E-4C36-8BFD-11D53488B6FE}" type="slidenum">
              <a:rPr lang="en-US" smtClean="0"/>
              <a:t>‹#›</a:t>
            </a:fld>
            <a:endParaRPr lang="en-US"/>
          </a:p>
        </p:txBody>
      </p:sp>
    </p:spTree>
    <p:extLst>
      <p:ext uri="{BB962C8B-B14F-4D97-AF65-F5344CB8AC3E}">
        <p14:creationId xmlns:p14="http://schemas.microsoft.com/office/powerpoint/2010/main" val="652530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4FA99-36CD-442F-829B-0524F25E70C2}"/>
              </a:ext>
            </a:extLst>
          </p:cNvPr>
          <p:cNvSpPr>
            <a:spLocks noGrp="1"/>
          </p:cNvSpPr>
          <p:nvPr>
            <p:ph type="dt" sz="half" idx="10"/>
          </p:nvPr>
        </p:nvSpPr>
        <p:spPr/>
        <p:txBody>
          <a:bodyPr/>
          <a:lstStyle/>
          <a:p>
            <a:fld id="{59794C4D-16C7-438F-9D82-512B6C16B107}" type="datetimeFigureOut">
              <a:rPr lang="en-US" smtClean="0"/>
              <a:t>9/23/22</a:t>
            </a:fld>
            <a:endParaRPr lang="en-US"/>
          </a:p>
        </p:txBody>
      </p:sp>
      <p:sp>
        <p:nvSpPr>
          <p:cNvPr id="3" name="Footer Placeholder 2">
            <a:extLst>
              <a:ext uri="{FF2B5EF4-FFF2-40B4-BE49-F238E27FC236}">
                <a16:creationId xmlns:a16="http://schemas.microsoft.com/office/drawing/2014/main" id="{FA7544F5-EFBA-472C-91A3-4A8E81EBBB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E19BF2-5C82-4B2E-BD41-F2CE2B112E9D}"/>
              </a:ext>
            </a:extLst>
          </p:cNvPr>
          <p:cNvSpPr>
            <a:spLocks noGrp="1"/>
          </p:cNvSpPr>
          <p:nvPr>
            <p:ph type="sldNum" sz="quarter" idx="12"/>
          </p:nvPr>
        </p:nvSpPr>
        <p:spPr/>
        <p:txBody>
          <a:bodyPr/>
          <a:lstStyle/>
          <a:p>
            <a:fld id="{4889A67B-051A-4815-A8BD-EF69E188C640}" type="slidenum">
              <a:rPr lang="en-US" smtClean="0"/>
              <a:t>‹#›</a:t>
            </a:fld>
            <a:endParaRPr lang="en-US"/>
          </a:p>
        </p:txBody>
      </p:sp>
    </p:spTree>
    <p:extLst>
      <p:ext uri="{BB962C8B-B14F-4D97-AF65-F5344CB8AC3E}">
        <p14:creationId xmlns:p14="http://schemas.microsoft.com/office/powerpoint/2010/main" val="5595060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662E-6C33-453A-AF64-D31E221EA7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2AB429-04AF-4FD7-A584-BE07F630270A}"/>
              </a:ext>
            </a:extLst>
          </p:cNvPr>
          <p:cNvSpPr>
            <a:spLocks noGrp="1"/>
          </p:cNvSpPr>
          <p:nvPr>
            <p:ph type="dt" sz="half" idx="10"/>
          </p:nvPr>
        </p:nvSpPr>
        <p:spPr/>
        <p:txBody>
          <a:bodyPr/>
          <a:lstStyle/>
          <a:p>
            <a:fld id="{712E3B3A-41E2-47EC-AE93-C6BBBE481E14}" type="datetimeFigureOut">
              <a:rPr lang="en-US" smtClean="0"/>
              <a:t>9/23/22</a:t>
            </a:fld>
            <a:endParaRPr lang="en-US"/>
          </a:p>
        </p:txBody>
      </p:sp>
      <p:sp>
        <p:nvSpPr>
          <p:cNvPr id="4" name="Footer Placeholder 3">
            <a:extLst>
              <a:ext uri="{FF2B5EF4-FFF2-40B4-BE49-F238E27FC236}">
                <a16:creationId xmlns:a16="http://schemas.microsoft.com/office/drawing/2014/main" id="{0C2E5C21-2B37-493D-8B7F-AA51CFB713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FD3DDE-0C6F-4B4D-98DC-AEB53C19CE7A}"/>
              </a:ext>
            </a:extLst>
          </p:cNvPr>
          <p:cNvSpPr>
            <a:spLocks noGrp="1"/>
          </p:cNvSpPr>
          <p:nvPr>
            <p:ph type="sldNum" sz="quarter" idx="12"/>
          </p:nvPr>
        </p:nvSpPr>
        <p:spPr/>
        <p:txBody>
          <a:bodyPr/>
          <a:lstStyle/>
          <a:p>
            <a:fld id="{FA76C52D-C54E-4C36-8BFD-11D53488B6FE}" type="slidenum">
              <a:rPr lang="en-US" smtClean="0"/>
              <a:t>‹#›</a:t>
            </a:fld>
            <a:endParaRPr lang="en-US"/>
          </a:p>
        </p:txBody>
      </p:sp>
    </p:spTree>
    <p:extLst>
      <p:ext uri="{BB962C8B-B14F-4D97-AF65-F5344CB8AC3E}">
        <p14:creationId xmlns:p14="http://schemas.microsoft.com/office/powerpoint/2010/main" val="5873773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2 1">
  <p:cSld name="Title 2 1">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609600" y="1554833"/>
            <a:ext cx="6006400" cy="9108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Clr>
                <a:srgbClr val="04246C"/>
              </a:buClr>
              <a:buSzPts val="3000"/>
              <a:buFont typeface="Tahoma"/>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0" name="Google Shape;60;p14"/>
          <p:cNvSpPr txBox="1">
            <a:spLocks noGrp="1"/>
          </p:cNvSpPr>
          <p:nvPr>
            <p:ph type="body" idx="1"/>
          </p:nvPr>
        </p:nvSpPr>
        <p:spPr>
          <a:xfrm>
            <a:off x="1314239" y="2610733"/>
            <a:ext cx="5302000" cy="3491200"/>
          </a:xfrm>
          <a:prstGeom prst="rect">
            <a:avLst/>
          </a:prstGeom>
          <a:noFill/>
          <a:ln>
            <a:noFill/>
          </a:ln>
        </p:spPr>
        <p:txBody>
          <a:bodyPr spcFirstLastPara="1" wrap="square" lIns="91425" tIns="91425" rIns="91425" bIns="91425" anchor="t" anchorCtr="0">
            <a:noAutofit/>
          </a:bodyPr>
          <a:lstStyle>
            <a:lvl1pPr marL="609585" lvl="0" indent="-440256" algn="l" rtl="0">
              <a:spcBef>
                <a:spcPts val="800"/>
              </a:spcBef>
              <a:spcAft>
                <a:spcPts val="0"/>
              </a:spcAft>
              <a:buClr>
                <a:srgbClr val="393E50"/>
              </a:buClr>
              <a:buSzPts val="1600"/>
              <a:buFont typeface="Tahoma"/>
              <a:buChar char="￮"/>
              <a:defRPr/>
            </a:lvl1pPr>
            <a:lvl2pPr marL="1219170" lvl="1" indent="-440256" algn="l" rtl="0">
              <a:spcBef>
                <a:spcPts val="0"/>
              </a:spcBef>
              <a:spcAft>
                <a:spcPts val="0"/>
              </a:spcAft>
              <a:buSzPts val="1600"/>
              <a:buFont typeface="Calibri"/>
              <a:buChar char="￮"/>
              <a:defRPr/>
            </a:lvl2pPr>
            <a:lvl3pPr marL="1828754" lvl="2" indent="-440256" algn="l" rtl="0">
              <a:spcBef>
                <a:spcPts val="0"/>
              </a:spcBef>
              <a:spcAft>
                <a:spcPts val="0"/>
              </a:spcAft>
              <a:buSzPts val="1600"/>
              <a:buFont typeface="Calibri"/>
              <a:buChar char="￮"/>
              <a:defRPr/>
            </a:lvl3pPr>
            <a:lvl4pPr marL="2438339" lvl="3" indent="-440256" algn="l" rtl="0">
              <a:spcBef>
                <a:spcPts val="0"/>
              </a:spcBef>
              <a:spcAft>
                <a:spcPts val="0"/>
              </a:spcAft>
              <a:buSzPts val="1600"/>
              <a:buFont typeface="Calibri"/>
              <a:buChar char="●"/>
              <a:defRPr/>
            </a:lvl4pPr>
            <a:lvl5pPr marL="3047924" lvl="4" indent="-440256" algn="l" rtl="0">
              <a:spcBef>
                <a:spcPts val="0"/>
              </a:spcBef>
              <a:spcAft>
                <a:spcPts val="0"/>
              </a:spcAft>
              <a:buSzPts val="1600"/>
              <a:buFont typeface="Calibri"/>
              <a:buChar char="○"/>
              <a:defRPr/>
            </a:lvl5pPr>
            <a:lvl6pPr marL="3657509" lvl="5" indent="-440256" algn="l" rtl="0">
              <a:spcBef>
                <a:spcPts val="0"/>
              </a:spcBef>
              <a:spcAft>
                <a:spcPts val="0"/>
              </a:spcAft>
              <a:buSzPts val="1600"/>
              <a:buFont typeface="Calibri"/>
              <a:buChar char="■"/>
              <a:defRPr/>
            </a:lvl6pPr>
            <a:lvl7pPr marL="4267093" lvl="6" indent="-440256" algn="l" rtl="0">
              <a:spcBef>
                <a:spcPts val="0"/>
              </a:spcBef>
              <a:spcAft>
                <a:spcPts val="0"/>
              </a:spcAft>
              <a:buSzPts val="1600"/>
              <a:buFont typeface="Calibri"/>
              <a:buChar char="●"/>
              <a:defRPr/>
            </a:lvl7pPr>
            <a:lvl8pPr marL="4876678" lvl="7" indent="-440256" algn="l" rtl="0">
              <a:spcBef>
                <a:spcPts val="0"/>
              </a:spcBef>
              <a:spcAft>
                <a:spcPts val="0"/>
              </a:spcAft>
              <a:buSzPts val="1600"/>
              <a:buFont typeface="Calibri"/>
              <a:buChar char="○"/>
              <a:defRPr/>
            </a:lvl8pPr>
            <a:lvl9pPr marL="5486263" lvl="8" indent="-440256" algn="l" rtl="0">
              <a:spcBef>
                <a:spcPts val="0"/>
              </a:spcBef>
              <a:spcAft>
                <a:spcPts val="0"/>
              </a:spcAft>
              <a:buSzPts val="1600"/>
              <a:buFont typeface="Calibri"/>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Content 3-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7649A2-F732-412A-841B-6A2603119AA9}"/>
              </a:ext>
            </a:extLst>
          </p:cNvPr>
          <p:cNvSpPr/>
          <p:nvPr userDrawn="1"/>
        </p:nvSpPr>
        <p:spPr>
          <a:xfrm>
            <a:off x="0" y="0"/>
            <a:ext cx="12192000" cy="6858000"/>
          </a:xfrm>
          <a:prstGeom prst="rect">
            <a:avLst/>
          </a:prstGeom>
          <a:solidFill>
            <a:srgbClr val="222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a:extLst>
              <a:ext uri="{FF2B5EF4-FFF2-40B4-BE49-F238E27FC236}">
                <a16:creationId xmlns:a16="http://schemas.microsoft.com/office/drawing/2014/main" id="{8DA004B3-AF76-411F-B23B-C87A2A959609}"/>
              </a:ext>
            </a:extLst>
          </p:cNvPr>
          <p:cNvGrpSpPr/>
          <p:nvPr userDrawn="1"/>
        </p:nvGrpSpPr>
        <p:grpSpPr>
          <a:xfrm>
            <a:off x="4635916" y="735177"/>
            <a:ext cx="2920167" cy="889337"/>
            <a:chOff x="2943304" y="801278"/>
            <a:chExt cx="2920167" cy="889337"/>
          </a:xfrm>
        </p:grpSpPr>
        <p:sp>
          <p:nvSpPr>
            <p:cNvPr id="10" name="Rectangle 9">
              <a:extLst>
                <a:ext uri="{FF2B5EF4-FFF2-40B4-BE49-F238E27FC236}">
                  <a16:creationId xmlns:a16="http://schemas.microsoft.com/office/drawing/2014/main" id="{F4A6F8AE-5A14-45C1-A6AD-611B377419FB}"/>
                </a:ext>
              </a:extLst>
            </p:cNvPr>
            <p:cNvSpPr/>
            <p:nvPr userDrawn="1"/>
          </p:nvSpPr>
          <p:spPr>
            <a:xfrm>
              <a:off x="2943304" y="801278"/>
              <a:ext cx="2920167" cy="88933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with medium confidence">
              <a:extLst>
                <a:ext uri="{FF2B5EF4-FFF2-40B4-BE49-F238E27FC236}">
                  <a16:creationId xmlns:a16="http://schemas.microsoft.com/office/drawing/2014/main" id="{1C4C67C7-D3C2-433D-A0BD-87356416B1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445" t="16987" r="6805" b="18178"/>
            <a:stretch/>
          </p:blipFill>
          <p:spPr>
            <a:xfrm>
              <a:off x="3192913" y="831052"/>
              <a:ext cx="2582944" cy="859563"/>
            </a:xfrm>
            <a:prstGeom prst="rect">
              <a:avLst/>
            </a:prstGeom>
          </p:spPr>
        </p:pic>
      </p:grpSp>
    </p:spTree>
    <p:extLst>
      <p:ext uri="{BB962C8B-B14F-4D97-AF65-F5344CB8AC3E}">
        <p14:creationId xmlns:p14="http://schemas.microsoft.com/office/powerpoint/2010/main" val="150091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C266D4-6BDA-4EF6-BF04-7FC41DBBCCF5}"/>
              </a:ext>
            </a:extLst>
          </p:cNvPr>
          <p:cNvSpPr/>
          <p:nvPr/>
        </p:nvSpPr>
        <p:spPr>
          <a:xfrm>
            <a:off x="0" y="-17960"/>
            <a:ext cx="12192000" cy="1156647"/>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charset="0"/>
            </a:endParaRPr>
          </a:p>
        </p:txBody>
      </p:sp>
      <p:sp>
        <p:nvSpPr>
          <p:cNvPr id="2" name="Title 1">
            <a:extLst>
              <a:ext uri="{FF2B5EF4-FFF2-40B4-BE49-F238E27FC236}">
                <a16:creationId xmlns:a16="http://schemas.microsoft.com/office/drawing/2014/main" id="{115B9B3E-5089-4A34-B4F4-DEF8299D3E9B}"/>
              </a:ext>
            </a:extLst>
          </p:cNvPr>
          <p:cNvSpPr>
            <a:spLocks noGrp="1"/>
          </p:cNvSpPr>
          <p:nvPr>
            <p:ph type="title"/>
          </p:nvPr>
        </p:nvSpPr>
        <p:spPr>
          <a:xfrm>
            <a:off x="268212" y="-17960"/>
            <a:ext cx="9037713" cy="1156647"/>
          </a:xfrm>
        </p:spPr>
        <p:txBody>
          <a:bodyPr/>
          <a:lstStyle>
            <a:lvl1pPr>
              <a:defRPr b="1">
                <a:solidFill>
                  <a:schemeClr val="bg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2" name="Text Placeholder 11">
            <a:extLst>
              <a:ext uri="{FF2B5EF4-FFF2-40B4-BE49-F238E27FC236}">
                <a16:creationId xmlns:a16="http://schemas.microsoft.com/office/drawing/2014/main" id="{FF01DB56-B230-469C-B28E-A8942B8623BE}"/>
              </a:ext>
            </a:extLst>
          </p:cNvPr>
          <p:cNvSpPr>
            <a:spLocks noGrp="1"/>
          </p:cNvSpPr>
          <p:nvPr>
            <p:ph type="body" sz="quarter" idx="10"/>
          </p:nvPr>
        </p:nvSpPr>
        <p:spPr>
          <a:xfrm>
            <a:off x="629727" y="1727200"/>
            <a:ext cx="10946921" cy="4578709"/>
          </a:xfrm>
        </p:spPr>
        <p:txBody>
          <a:bodyPr/>
          <a:lstStyle>
            <a:lvl1pPr>
              <a:lnSpc>
                <a:spcPts val="3400"/>
              </a:lnSpc>
              <a:spcBef>
                <a:spcPts val="1200"/>
              </a:spcBef>
              <a:defRPr>
                <a:latin typeface="Verdana" panose="020B0604030504040204" pitchFamily="34" charset="0"/>
                <a:ea typeface="Verdana" panose="020B0604030504040204" pitchFamily="34" charset="0"/>
              </a:defRPr>
            </a:lvl1pPr>
            <a:lvl2pPr>
              <a:lnSpc>
                <a:spcPts val="3400"/>
              </a:lnSpc>
              <a:spcBef>
                <a:spcPts val="1200"/>
              </a:spcBef>
              <a:defRPr>
                <a:latin typeface="Verdana" panose="020B0604030504040204" pitchFamily="34" charset="0"/>
                <a:ea typeface="Verdana" panose="020B0604030504040204" pitchFamily="34" charset="0"/>
              </a:defRPr>
            </a:lvl2pPr>
            <a:lvl3pPr>
              <a:lnSpc>
                <a:spcPts val="3400"/>
              </a:lnSpc>
              <a:spcBef>
                <a:spcPts val="1200"/>
              </a:spcBef>
              <a:defRPr>
                <a:latin typeface="Verdana" panose="020B0604030504040204" pitchFamily="34" charset="0"/>
                <a:ea typeface="Verdana" panose="020B0604030504040204" pitchFamily="34" charset="0"/>
              </a:defRPr>
            </a:lvl3pPr>
            <a:lvl4pPr>
              <a:lnSpc>
                <a:spcPts val="3400"/>
              </a:lnSpc>
              <a:spcBef>
                <a:spcPts val="1200"/>
              </a:spcBef>
              <a:defRPr>
                <a:latin typeface="Verdana" panose="020B0604030504040204" pitchFamily="34" charset="0"/>
                <a:ea typeface="Verdana" panose="020B0604030504040204" pitchFamily="34" charset="0"/>
              </a:defRPr>
            </a:lvl4pPr>
            <a:lvl5pPr>
              <a:lnSpc>
                <a:spcPts val="3400"/>
              </a:lnSpc>
              <a:spcBef>
                <a:spcPts val="1200"/>
              </a:spcBef>
              <a:defRPr>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Text&#10;&#10;Description automatically generated with low confidence">
            <a:extLst>
              <a:ext uri="{FF2B5EF4-FFF2-40B4-BE49-F238E27FC236}">
                <a16:creationId xmlns:a16="http://schemas.microsoft.com/office/drawing/2014/main" id="{6AD1094F-E806-48CC-8E6F-38597D4656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8800" y="0"/>
            <a:ext cx="2743200" cy="1193309"/>
          </a:xfrm>
          <a:prstGeom prst="rect">
            <a:avLst/>
          </a:prstGeom>
        </p:spPr>
      </p:pic>
    </p:spTree>
    <p:extLst>
      <p:ext uri="{BB962C8B-B14F-4D97-AF65-F5344CB8AC3E}">
        <p14:creationId xmlns:p14="http://schemas.microsoft.com/office/powerpoint/2010/main" val="19227768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6719A-ED70-4D08-A865-6F2D15102A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DF1591-D011-45A0-95B7-7612A9BD10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233BA2-C6D9-4740-A361-0A8FAE2E45B5}"/>
              </a:ext>
            </a:extLst>
          </p:cNvPr>
          <p:cNvSpPr>
            <a:spLocks noGrp="1"/>
          </p:cNvSpPr>
          <p:nvPr>
            <p:ph type="dt" sz="half" idx="10"/>
          </p:nvPr>
        </p:nvSpPr>
        <p:spPr/>
        <p:txBody>
          <a:bodyPr/>
          <a:lstStyle/>
          <a:p>
            <a:fld id="{59794C4D-16C7-438F-9D82-512B6C16B107}" type="datetimeFigureOut">
              <a:rPr lang="en-US" smtClean="0"/>
              <a:t>9/23/22</a:t>
            </a:fld>
            <a:endParaRPr lang="en-US"/>
          </a:p>
        </p:txBody>
      </p:sp>
      <p:sp>
        <p:nvSpPr>
          <p:cNvPr id="5" name="Footer Placeholder 4">
            <a:extLst>
              <a:ext uri="{FF2B5EF4-FFF2-40B4-BE49-F238E27FC236}">
                <a16:creationId xmlns:a16="http://schemas.microsoft.com/office/drawing/2014/main" id="{64219ED0-BDAA-4AC9-8204-6CFB2A286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CE2F9-1469-4CE4-98DE-4AFE921578EC}"/>
              </a:ext>
            </a:extLst>
          </p:cNvPr>
          <p:cNvSpPr>
            <a:spLocks noGrp="1"/>
          </p:cNvSpPr>
          <p:nvPr>
            <p:ph type="sldNum" sz="quarter" idx="12"/>
          </p:nvPr>
        </p:nvSpPr>
        <p:spPr/>
        <p:txBody>
          <a:bodyPr/>
          <a:lstStyle/>
          <a:p>
            <a:fld id="{4889A67B-051A-4815-A8BD-EF69E188C640}" type="slidenum">
              <a:rPr lang="en-US" smtClean="0"/>
              <a:t>‹#›</a:t>
            </a:fld>
            <a:endParaRPr lang="en-US"/>
          </a:p>
        </p:txBody>
      </p:sp>
    </p:spTree>
    <p:extLst>
      <p:ext uri="{BB962C8B-B14F-4D97-AF65-F5344CB8AC3E}">
        <p14:creationId xmlns:p14="http://schemas.microsoft.com/office/powerpoint/2010/main" val="1024486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4FA99-36CD-442F-829B-0524F25E70C2}"/>
              </a:ext>
            </a:extLst>
          </p:cNvPr>
          <p:cNvSpPr>
            <a:spLocks noGrp="1"/>
          </p:cNvSpPr>
          <p:nvPr>
            <p:ph type="dt" sz="half" idx="10"/>
          </p:nvPr>
        </p:nvSpPr>
        <p:spPr/>
        <p:txBody>
          <a:bodyPr/>
          <a:lstStyle/>
          <a:p>
            <a:fld id="{59794C4D-16C7-438F-9D82-512B6C16B107}" type="datetimeFigureOut">
              <a:rPr lang="en-US" smtClean="0"/>
              <a:t>9/23/22</a:t>
            </a:fld>
            <a:endParaRPr lang="en-US"/>
          </a:p>
        </p:txBody>
      </p:sp>
      <p:sp>
        <p:nvSpPr>
          <p:cNvPr id="3" name="Footer Placeholder 2">
            <a:extLst>
              <a:ext uri="{FF2B5EF4-FFF2-40B4-BE49-F238E27FC236}">
                <a16:creationId xmlns:a16="http://schemas.microsoft.com/office/drawing/2014/main" id="{FA7544F5-EFBA-472C-91A3-4A8E81EBBB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E19BF2-5C82-4B2E-BD41-F2CE2B112E9D}"/>
              </a:ext>
            </a:extLst>
          </p:cNvPr>
          <p:cNvSpPr>
            <a:spLocks noGrp="1"/>
          </p:cNvSpPr>
          <p:nvPr>
            <p:ph type="sldNum" sz="quarter" idx="12"/>
          </p:nvPr>
        </p:nvSpPr>
        <p:spPr/>
        <p:txBody>
          <a:bodyPr/>
          <a:lstStyle/>
          <a:p>
            <a:fld id="{4889A67B-051A-4815-A8BD-EF69E188C640}" type="slidenum">
              <a:rPr lang="en-US" smtClean="0"/>
              <a:t>‹#›</a:t>
            </a:fld>
            <a:endParaRPr lang="en-US"/>
          </a:p>
        </p:txBody>
      </p:sp>
    </p:spTree>
    <p:extLst>
      <p:ext uri="{BB962C8B-B14F-4D97-AF65-F5344CB8AC3E}">
        <p14:creationId xmlns:p14="http://schemas.microsoft.com/office/powerpoint/2010/main" val="26223195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71FDB-A444-42FA-B20E-5EC361E719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D0C2F3-6952-48A4-97C6-ED651BEDE6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22310-EBBA-42CA-B4E9-05993345B3BC}"/>
              </a:ext>
            </a:extLst>
          </p:cNvPr>
          <p:cNvSpPr>
            <a:spLocks noGrp="1"/>
          </p:cNvSpPr>
          <p:nvPr>
            <p:ph type="dt" sz="half" idx="10"/>
          </p:nvPr>
        </p:nvSpPr>
        <p:spPr/>
        <p:txBody>
          <a:bodyPr/>
          <a:lstStyle/>
          <a:p>
            <a:fld id="{23D99BA9-BB29-4B17-9FBF-B0D2A426C5C3}" type="datetimeFigureOut">
              <a:rPr lang="en-US" smtClean="0"/>
              <a:t>9/23/22</a:t>
            </a:fld>
            <a:endParaRPr lang="en-US"/>
          </a:p>
        </p:txBody>
      </p:sp>
      <p:sp>
        <p:nvSpPr>
          <p:cNvPr id="5" name="Footer Placeholder 4">
            <a:extLst>
              <a:ext uri="{FF2B5EF4-FFF2-40B4-BE49-F238E27FC236}">
                <a16:creationId xmlns:a16="http://schemas.microsoft.com/office/drawing/2014/main" id="{E4711682-C8AF-4932-BB80-4D5C5A94D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E3B75-E944-49F7-89B8-3251089A2FC0}"/>
              </a:ext>
            </a:extLst>
          </p:cNvPr>
          <p:cNvSpPr>
            <a:spLocks noGrp="1"/>
          </p:cNvSpPr>
          <p:nvPr>
            <p:ph type="sldNum" sz="quarter" idx="12"/>
          </p:nvPr>
        </p:nvSpPr>
        <p:spPr/>
        <p:txBody>
          <a:bodyPr/>
          <a:lstStyle/>
          <a:p>
            <a:fld id="{4D2E0F2A-570A-40BF-8500-02AF7B65346A}" type="slidenum">
              <a:rPr lang="en-US" smtClean="0"/>
              <a:t>‹#›</a:t>
            </a:fld>
            <a:endParaRPr lang="en-US"/>
          </a:p>
        </p:txBody>
      </p:sp>
    </p:spTree>
    <p:extLst>
      <p:ext uri="{BB962C8B-B14F-4D97-AF65-F5344CB8AC3E}">
        <p14:creationId xmlns:p14="http://schemas.microsoft.com/office/powerpoint/2010/main" val="6874223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2A59D2-1B4C-4D73-BBFE-012D303231E2}"/>
              </a:ext>
            </a:extLst>
          </p:cNvPr>
          <p:cNvSpPr>
            <a:spLocks noGrp="1"/>
          </p:cNvSpPr>
          <p:nvPr>
            <p:ph type="dt" sz="half" idx="10"/>
          </p:nvPr>
        </p:nvSpPr>
        <p:spPr/>
        <p:txBody>
          <a:bodyPr/>
          <a:lstStyle/>
          <a:p>
            <a:fld id="{23D99BA9-BB29-4B17-9FBF-B0D2A426C5C3}" type="datetimeFigureOut">
              <a:rPr lang="en-US" smtClean="0"/>
              <a:t>9/23/22</a:t>
            </a:fld>
            <a:endParaRPr lang="en-US"/>
          </a:p>
        </p:txBody>
      </p:sp>
      <p:sp>
        <p:nvSpPr>
          <p:cNvPr id="3" name="Footer Placeholder 2">
            <a:extLst>
              <a:ext uri="{FF2B5EF4-FFF2-40B4-BE49-F238E27FC236}">
                <a16:creationId xmlns:a16="http://schemas.microsoft.com/office/drawing/2014/main" id="{B3A8A4BB-AB95-4D85-9AE1-FA8B7F1AB4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3D9B3E-8FA3-4619-8125-C6E0766D0159}"/>
              </a:ext>
            </a:extLst>
          </p:cNvPr>
          <p:cNvSpPr>
            <a:spLocks noGrp="1"/>
          </p:cNvSpPr>
          <p:nvPr>
            <p:ph type="sldNum" sz="quarter" idx="12"/>
          </p:nvPr>
        </p:nvSpPr>
        <p:spPr/>
        <p:txBody>
          <a:bodyPr/>
          <a:lstStyle/>
          <a:p>
            <a:fld id="{4D2E0F2A-570A-40BF-8500-02AF7B65346A}" type="slidenum">
              <a:rPr lang="en-US" smtClean="0"/>
              <a:t>‹#›</a:t>
            </a:fld>
            <a:endParaRPr lang="en-US"/>
          </a:p>
        </p:txBody>
      </p:sp>
    </p:spTree>
    <p:extLst>
      <p:ext uri="{BB962C8B-B14F-4D97-AF65-F5344CB8AC3E}">
        <p14:creationId xmlns:p14="http://schemas.microsoft.com/office/powerpoint/2010/main" val="3103499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_Content 3-B">
  <p:cSld name="6_Content 3-B">
    <p:spTree>
      <p:nvGrpSpPr>
        <p:cNvPr id="1" name="Shape 324"/>
        <p:cNvGrpSpPr/>
        <p:nvPr/>
      </p:nvGrpSpPr>
      <p:grpSpPr>
        <a:xfrm>
          <a:off x="0" y="0"/>
          <a:ext cx="0" cy="0"/>
          <a:chOff x="0" y="0"/>
          <a:chExt cx="0" cy="0"/>
        </a:xfrm>
      </p:grpSpPr>
      <p:sp>
        <p:nvSpPr>
          <p:cNvPr id="325" name="Google Shape;325;gbb115203d4_0_82"/>
          <p:cNvSpPr/>
          <p:nvPr/>
        </p:nvSpPr>
        <p:spPr>
          <a:xfrm>
            <a:off x="0" y="0"/>
            <a:ext cx="12192000" cy="1159500"/>
          </a:xfrm>
          <a:prstGeom prst="rect">
            <a:avLst/>
          </a:prstGeom>
          <a:solidFill>
            <a:srgbClr val="FCB4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326" name="Google Shape;326;gbb115203d4_0_82"/>
          <p:cNvSpPr txBox="1">
            <a:spLocks noGrp="1"/>
          </p:cNvSpPr>
          <p:nvPr>
            <p:ph type="title"/>
          </p:nvPr>
        </p:nvSpPr>
        <p:spPr>
          <a:xfrm>
            <a:off x="699941" y="182562"/>
            <a:ext cx="10515600" cy="7944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222E69"/>
              </a:buClr>
              <a:buSzPts val="3600"/>
              <a:buFont typeface="Times New Roman"/>
              <a:buNone/>
              <a:defRPr sz="3600" b="1">
                <a:solidFill>
                  <a:srgbClr val="222E69"/>
                </a:solidFill>
                <a:latin typeface="Times New Roman"/>
                <a:ea typeface="Times New Roman"/>
                <a:cs typeface="Times New Roman"/>
                <a:sym typeface="Times New Roma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327" name="Google Shape;327;gbb115203d4_0_82" descr="Icon&#10;&#10;Description automatically generated"/>
          <p:cNvPicPr preferRelativeResize="0"/>
          <p:nvPr/>
        </p:nvPicPr>
        <p:blipFill rotWithShape="1">
          <a:blip r:embed="rId2">
            <a:alphaModFix/>
          </a:blip>
          <a:srcRect b="15038"/>
          <a:stretch/>
        </p:blipFill>
        <p:spPr>
          <a:xfrm flipH="1">
            <a:off x="10139120" y="-159130"/>
            <a:ext cx="1776362" cy="1318627"/>
          </a:xfrm>
          <a:prstGeom prst="rect">
            <a:avLst/>
          </a:prstGeom>
          <a:noFill/>
          <a:ln>
            <a:noFill/>
          </a:ln>
        </p:spPr>
      </p:pic>
      <p:pic>
        <p:nvPicPr>
          <p:cNvPr id="328" name="Google Shape;328;gbb115203d4_0_82" descr="Text&#10;&#10;Description automatically generated"/>
          <p:cNvPicPr preferRelativeResize="0"/>
          <p:nvPr/>
        </p:nvPicPr>
        <p:blipFill rotWithShape="1">
          <a:blip r:embed="rId3">
            <a:alphaModFix/>
          </a:blip>
          <a:srcRect/>
          <a:stretch/>
        </p:blipFill>
        <p:spPr>
          <a:xfrm>
            <a:off x="180537" y="6054398"/>
            <a:ext cx="1995056" cy="867862"/>
          </a:xfrm>
          <a:prstGeom prst="rect">
            <a:avLst/>
          </a:prstGeom>
          <a:noFill/>
          <a:ln>
            <a:noFill/>
          </a:ln>
        </p:spPr>
      </p:pic>
    </p:spTree>
    <p:extLst>
      <p:ext uri="{BB962C8B-B14F-4D97-AF65-F5344CB8AC3E}">
        <p14:creationId xmlns:p14="http://schemas.microsoft.com/office/powerpoint/2010/main" val="2022998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C266D4-6BDA-4EF6-BF04-7FC41DBBCCF5}"/>
              </a:ext>
            </a:extLst>
          </p:cNvPr>
          <p:cNvSpPr/>
          <p:nvPr/>
        </p:nvSpPr>
        <p:spPr>
          <a:xfrm>
            <a:off x="0" y="-17960"/>
            <a:ext cx="12192000" cy="115664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charset="0"/>
            </a:endParaRPr>
          </a:p>
        </p:txBody>
      </p:sp>
      <p:sp>
        <p:nvSpPr>
          <p:cNvPr id="2" name="Title 1">
            <a:extLst>
              <a:ext uri="{FF2B5EF4-FFF2-40B4-BE49-F238E27FC236}">
                <a16:creationId xmlns:a16="http://schemas.microsoft.com/office/drawing/2014/main" id="{115B9B3E-5089-4A34-B4F4-DEF8299D3E9B}"/>
              </a:ext>
            </a:extLst>
          </p:cNvPr>
          <p:cNvSpPr>
            <a:spLocks noGrp="1"/>
          </p:cNvSpPr>
          <p:nvPr>
            <p:ph type="title"/>
          </p:nvPr>
        </p:nvSpPr>
        <p:spPr>
          <a:xfrm>
            <a:off x="268212" y="-17960"/>
            <a:ext cx="9037713" cy="1156647"/>
          </a:xfrm>
        </p:spPr>
        <p:txBody>
          <a:bodyPr/>
          <a:lstStyle>
            <a:lvl1pPr>
              <a:defRPr b="1">
                <a:solidFill>
                  <a:schemeClr val="accent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2" name="Text Placeholder 11">
            <a:extLst>
              <a:ext uri="{FF2B5EF4-FFF2-40B4-BE49-F238E27FC236}">
                <a16:creationId xmlns:a16="http://schemas.microsoft.com/office/drawing/2014/main" id="{FF01DB56-B230-469C-B28E-A8942B8623BE}"/>
              </a:ext>
            </a:extLst>
          </p:cNvPr>
          <p:cNvSpPr>
            <a:spLocks noGrp="1"/>
          </p:cNvSpPr>
          <p:nvPr>
            <p:ph type="body" sz="quarter" idx="10"/>
          </p:nvPr>
        </p:nvSpPr>
        <p:spPr>
          <a:xfrm>
            <a:off x="629727" y="1727200"/>
            <a:ext cx="10946921" cy="4578709"/>
          </a:xfrm>
        </p:spPr>
        <p:txBody>
          <a:bodyPr/>
          <a:lstStyle>
            <a:lvl1pPr>
              <a:lnSpc>
                <a:spcPts val="3400"/>
              </a:lnSpc>
              <a:spcBef>
                <a:spcPts val="1200"/>
              </a:spcBef>
              <a:defRPr>
                <a:latin typeface="Verdana" panose="020B0604030504040204" pitchFamily="34" charset="0"/>
                <a:ea typeface="Verdana" panose="020B0604030504040204" pitchFamily="34" charset="0"/>
              </a:defRPr>
            </a:lvl1pPr>
            <a:lvl2pPr>
              <a:lnSpc>
                <a:spcPts val="3400"/>
              </a:lnSpc>
              <a:spcBef>
                <a:spcPts val="1200"/>
              </a:spcBef>
              <a:defRPr>
                <a:latin typeface="Verdana" panose="020B0604030504040204" pitchFamily="34" charset="0"/>
                <a:ea typeface="Verdana" panose="020B0604030504040204" pitchFamily="34" charset="0"/>
              </a:defRPr>
            </a:lvl2pPr>
            <a:lvl3pPr>
              <a:lnSpc>
                <a:spcPts val="3400"/>
              </a:lnSpc>
              <a:spcBef>
                <a:spcPts val="1200"/>
              </a:spcBef>
              <a:defRPr>
                <a:latin typeface="Verdana" panose="020B0604030504040204" pitchFamily="34" charset="0"/>
                <a:ea typeface="Verdana" panose="020B0604030504040204" pitchFamily="34" charset="0"/>
              </a:defRPr>
            </a:lvl3pPr>
            <a:lvl4pPr>
              <a:lnSpc>
                <a:spcPts val="3400"/>
              </a:lnSpc>
              <a:spcBef>
                <a:spcPts val="1200"/>
              </a:spcBef>
              <a:defRPr>
                <a:latin typeface="Verdana" panose="020B0604030504040204" pitchFamily="34" charset="0"/>
                <a:ea typeface="Verdana" panose="020B0604030504040204" pitchFamily="34" charset="0"/>
              </a:defRPr>
            </a:lvl4pPr>
            <a:lvl5pPr>
              <a:lnSpc>
                <a:spcPts val="3400"/>
              </a:lnSpc>
              <a:spcBef>
                <a:spcPts val="1200"/>
              </a:spcBef>
              <a:defRPr>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Text&#10;&#10;Description automatically generated with low confidence">
            <a:extLst>
              <a:ext uri="{FF2B5EF4-FFF2-40B4-BE49-F238E27FC236}">
                <a16:creationId xmlns:a16="http://schemas.microsoft.com/office/drawing/2014/main" id="{6AD1094F-E806-48CC-8E6F-38597D4656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8800" y="0"/>
            <a:ext cx="2743200" cy="1193309"/>
          </a:xfrm>
          <a:prstGeom prst="rect">
            <a:avLst/>
          </a:prstGeom>
        </p:spPr>
      </p:pic>
    </p:spTree>
    <p:extLst>
      <p:ext uri="{BB962C8B-B14F-4D97-AF65-F5344CB8AC3E}">
        <p14:creationId xmlns:p14="http://schemas.microsoft.com/office/powerpoint/2010/main" val="24052614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D447-AA2B-4D67-AAD5-FCCC1BC6DB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617C6C-5C93-46D4-8438-C48A157DFC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EA7D35-F9BF-46C4-9778-B9F947DB1E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814F62-1D7F-4281-A30F-253D93A06D19}"/>
              </a:ext>
            </a:extLst>
          </p:cNvPr>
          <p:cNvSpPr>
            <a:spLocks noGrp="1"/>
          </p:cNvSpPr>
          <p:nvPr>
            <p:ph type="dt" sz="half" idx="10"/>
          </p:nvPr>
        </p:nvSpPr>
        <p:spPr/>
        <p:txBody>
          <a:bodyPr/>
          <a:lstStyle/>
          <a:p>
            <a:fld id="{58F2A1A3-9A02-4ADD-ADB1-05F0488A831E}" type="datetimeFigureOut">
              <a:rPr lang="en-US" smtClean="0"/>
              <a:t>9/23/22</a:t>
            </a:fld>
            <a:endParaRPr lang="en-US"/>
          </a:p>
        </p:txBody>
      </p:sp>
      <p:sp>
        <p:nvSpPr>
          <p:cNvPr id="6" name="Footer Placeholder 5">
            <a:extLst>
              <a:ext uri="{FF2B5EF4-FFF2-40B4-BE49-F238E27FC236}">
                <a16:creationId xmlns:a16="http://schemas.microsoft.com/office/drawing/2014/main" id="{BD7E6035-7988-4DDC-A8B9-A56E592C17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70079-BC1E-402F-8628-A0B269C4D20F}"/>
              </a:ext>
            </a:extLst>
          </p:cNvPr>
          <p:cNvSpPr>
            <a:spLocks noGrp="1"/>
          </p:cNvSpPr>
          <p:nvPr>
            <p:ph type="sldNum" sz="quarter" idx="12"/>
          </p:nvPr>
        </p:nvSpPr>
        <p:spPr/>
        <p:txBody>
          <a:bodyPr/>
          <a:lstStyle/>
          <a:p>
            <a:fld id="{199B0BAB-BEA1-49DF-B00D-C8B25BEAF843}" type="slidenum">
              <a:rPr lang="en-US" smtClean="0"/>
              <a:t>‹#›</a:t>
            </a:fld>
            <a:endParaRPr lang="en-US"/>
          </a:p>
        </p:txBody>
      </p:sp>
    </p:spTree>
    <p:extLst>
      <p:ext uri="{BB962C8B-B14F-4D97-AF65-F5344CB8AC3E}">
        <p14:creationId xmlns:p14="http://schemas.microsoft.com/office/powerpoint/2010/main" val="10692611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 Icon Set - Colorful">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71A6E59F-5312-45BE-95DF-AD9FB8ED66FB}"/>
              </a:ext>
            </a:extLst>
          </p:cNvPr>
          <p:cNvSpPr/>
          <p:nvPr userDrawn="1"/>
        </p:nvSpPr>
        <p:spPr>
          <a:xfrm>
            <a:off x="5024773" y="1673055"/>
            <a:ext cx="2142454" cy="214245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3C788E3-D60F-4893-A174-3D359C3590A8}"/>
              </a:ext>
            </a:extLst>
          </p:cNvPr>
          <p:cNvSpPr/>
          <p:nvPr userDrawn="1"/>
        </p:nvSpPr>
        <p:spPr>
          <a:xfrm>
            <a:off x="8417032" y="1673055"/>
            <a:ext cx="2142454" cy="2142454"/>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CF558E5-4AE6-4D8D-A2E6-153A033A56E7}"/>
              </a:ext>
            </a:extLst>
          </p:cNvPr>
          <p:cNvSpPr/>
          <p:nvPr userDrawn="1"/>
        </p:nvSpPr>
        <p:spPr>
          <a:xfrm>
            <a:off x="1632514" y="1673055"/>
            <a:ext cx="2142454" cy="214245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8">
            <a:extLst>
              <a:ext uri="{FF2B5EF4-FFF2-40B4-BE49-F238E27FC236}">
                <a16:creationId xmlns:a16="http://schemas.microsoft.com/office/drawing/2014/main" id="{9303968F-05F4-AF4B-ACF5-BCCA1FC4CF0A}"/>
              </a:ext>
            </a:extLst>
          </p:cNvPr>
          <p:cNvSpPr>
            <a:spLocks noGrp="1"/>
          </p:cNvSpPr>
          <p:nvPr>
            <p:ph type="body" sz="quarter" idx="11" hasCustomPrompt="1"/>
          </p:nvPr>
        </p:nvSpPr>
        <p:spPr>
          <a:xfrm>
            <a:off x="3047999" y="726651"/>
            <a:ext cx="6096002" cy="873549"/>
          </a:xfrm>
          <a:prstGeom prst="rect">
            <a:avLst/>
          </a:prstGeom>
        </p:spPr>
        <p:txBody>
          <a:bodyPr anchor="t"/>
          <a:lstStyle>
            <a:lvl1pPr marL="0" indent="0" algn="ctr">
              <a:buNone/>
              <a:defRPr sz="3200" b="1" cap="all" baseline="0">
                <a:solidFill>
                  <a:srgbClr val="222222"/>
                </a:solidFill>
              </a:defRPr>
            </a:lvl1pPr>
          </a:lstStyle>
          <a:p>
            <a:pPr lvl="0"/>
            <a:r>
              <a:rPr lang="en-US"/>
              <a:t>&lt;Title of Section&gt;</a:t>
            </a:r>
          </a:p>
        </p:txBody>
      </p:sp>
      <p:sp>
        <p:nvSpPr>
          <p:cNvPr id="4" name="Text Placeholder 11">
            <a:extLst>
              <a:ext uri="{FF2B5EF4-FFF2-40B4-BE49-F238E27FC236}">
                <a16:creationId xmlns:a16="http://schemas.microsoft.com/office/drawing/2014/main" id="{F081F463-C534-7C47-A7BB-E70C3535137A}"/>
              </a:ext>
            </a:extLst>
          </p:cNvPr>
          <p:cNvSpPr>
            <a:spLocks noGrp="1"/>
          </p:cNvSpPr>
          <p:nvPr>
            <p:ph type="body" sz="quarter" idx="12" hasCustomPrompt="1"/>
          </p:nvPr>
        </p:nvSpPr>
        <p:spPr>
          <a:xfrm>
            <a:off x="3048000" y="127033"/>
            <a:ext cx="6096001" cy="573532"/>
          </a:xfrm>
          <a:prstGeom prst="rect">
            <a:avLst/>
          </a:prstGeom>
        </p:spPr>
        <p:txBody>
          <a:bodyPr anchor="b"/>
          <a:lstStyle>
            <a:lvl1pPr marL="0" indent="0" algn="ctr">
              <a:buNone/>
              <a:defRPr sz="1600" b="0" i="0" cap="all" spc="200" baseline="0">
                <a:solidFill>
                  <a:srgbClr val="222222"/>
                </a:solidFill>
              </a:defRPr>
            </a:lvl1pPr>
          </a:lstStyle>
          <a:p>
            <a:pPr lvl="0"/>
            <a:r>
              <a:rPr lang="en-US"/>
              <a:t>&lt;</a:t>
            </a:r>
            <a:r>
              <a:rPr lang="en-US" err="1"/>
              <a:t>Subheader</a:t>
            </a:r>
            <a:r>
              <a:rPr lang="en-US"/>
              <a:t> if it is appropriate&gt;</a:t>
            </a:r>
          </a:p>
        </p:txBody>
      </p:sp>
      <p:sp>
        <p:nvSpPr>
          <p:cNvPr id="6" name="Picture Placeholder 5">
            <a:extLst>
              <a:ext uri="{FF2B5EF4-FFF2-40B4-BE49-F238E27FC236}">
                <a16:creationId xmlns:a16="http://schemas.microsoft.com/office/drawing/2014/main" id="{4F6219A1-FAC6-8845-A532-474B0D1E46D0}"/>
              </a:ext>
            </a:extLst>
          </p:cNvPr>
          <p:cNvSpPr>
            <a:spLocks noGrp="1"/>
          </p:cNvSpPr>
          <p:nvPr>
            <p:ph type="pic" sz="quarter" idx="13" hasCustomPrompt="1"/>
          </p:nvPr>
        </p:nvSpPr>
        <p:spPr>
          <a:xfrm>
            <a:off x="1973319" y="2019793"/>
            <a:ext cx="1447799" cy="1448979"/>
          </a:xfrm>
          <a:prstGeom prst="rect">
            <a:avLst/>
          </a:prstGeom>
        </p:spPr>
        <p:txBody>
          <a:bodyPr/>
          <a:lstStyle>
            <a:lvl1pPr marL="0" indent="0" algn="ctr">
              <a:buNone/>
              <a:defRPr sz="2000"/>
            </a:lvl1pPr>
          </a:lstStyle>
          <a:p>
            <a:r>
              <a:rPr lang="en-US"/>
              <a:t>&lt;Icon&gt;</a:t>
            </a:r>
          </a:p>
        </p:txBody>
      </p:sp>
      <p:sp>
        <p:nvSpPr>
          <p:cNvPr id="7" name="Picture Placeholder 5">
            <a:extLst>
              <a:ext uri="{FF2B5EF4-FFF2-40B4-BE49-F238E27FC236}">
                <a16:creationId xmlns:a16="http://schemas.microsoft.com/office/drawing/2014/main" id="{3CAB8CF3-A950-8342-9C30-E6867EB87DC4}"/>
              </a:ext>
            </a:extLst>
          </p:cNvPr>
          <p:cNvSpPr>
            <a:spLocks noGrp="1"/>
          </p:cNvSpPr>
          <p:nvPr>
            <p:ph type="pic" sz="quarter" idx="14" hasCustomPrompt="1"/>
          </p:nvPr>
        </p:nvSpPr>
        <p:spPr>
          <a:xfrm>
            <a:off x="5372100" y="2019793"/>
            <a:ext cx="1447799" cy="1448979"/>
          </a:xfrm>
          <a:prstGeom prst="rect">
            <a:avLst/>
          </a:prstGeom>
        </p:spPr>
        <p:txBody>
          <a:bodyPr/>
          <a:lstStyle>
            <a:lvl1pPr marL="0" indent="0" algn="ctr">
              <a:buNone/>
              <a:defRPr sz="2000"/>
            </a:lvl1pPr>
          </a:lstStyle>
          <a:p>
            <a:r>
              <a:rPr lang="en-US"/>
              <a:t>&lt;Icon&gt;</a:t>
            </a:r>
          </a:p>
        </p:txBody>
      </p:sp>
      <p:sp>
        <p:nvSpPr>
          <p:cNvPr id="8" name="Picture Placeholder 5">
            <a:extLst>
              <a:ext uri="{FF2B5EF4-FFF2-40B4-BE49-F238E27FC236}">
                <a16:creationId xmlns:a16="http://schemas.microsoft.com/office/drawing/2014/main" id="{23891931-2D58-EA46-BD19-4345BCB21263}"/>
              </a:ext>
            </a:extLst>
          </p:cNvPr>
          <p:cNvSpPr>
            <a:spLocks noGrp="1"/>
          </p:cNvSpPr>
          <p:nvPr>
            <p:ph type="pic" sz="quarter" idx="15" hasCustomPrompt="1"/>
          </p:nvPr>
        </p:nvSpPr>
        <p:spPr>
          <a:xfrm>
            <a:off x="8771943" y="2019793"/>
            <a:ext cx="1447799" cy="1448979"/>
          </a:xfrm>
          <a:prstGeom prst="rect">
            <a:avLst/>
          </a:prstGeom>
        </p:spPr>
        <p:txBody>
          <a:bodyPr/>
          <a:lstStyle>
            <a:lvl1pPr marL="0" indent="0" algn="ctr">
              <a:buNone/>
              <a:defRPr sz="2000"/>
            </a:lvl1pPr>
          </a:lstStyle>
          <a:p>
            <a:r>
              <a:rPr lang="en-US"/>
              <a:t>&lt;Icon&gt;</a:t>
            </a:r>
          </a:p>
        </p:txBody>
      </p:sp>
      <p:sp>
        <p:nvSpPr>
          <p:cNvPr id="9" name="Text Placeholder 11">
            <a:extLst>
              <a:ext uri="{FF2B5EF4-FFF2-40B4-BE49-F238E27FC236}">
                <a16:creationId xmlns:a16="http://schemas.microsoft.com/office/drawing/2014/main" id="{234D3316-846F-2945-B043-9B03B5D9F3B3}"/>
              </a:ext>
            </a:extLst>
          </p:cNvPr>
          <p:cNvSpPr>
            <a:spLocks noGrp="1"/>
          </p:cNvSpPr>
          <p:nvPr>
            <p:ph type="body" sz="quarter" idx="16"/>
          </p:nvPr>
        </p:nvSpPr>
        <p:spPr>
          <a:xfrm>
            <a:off x="1332554" y="4617085"/>
            <a:ext cx="2742374" cy="2028156"/>
          </a:xfrm>
          <a:prstGeom prst="rect">
            <a:avLst/>
          </a:prstGeom>
        </p:spPr>
        <p:txBody>
          <a:bodyPr/>
          <a:lstStyle>
            <a:lvl1pPr marL="0" indent="0" algn="ctr">
              <a:lnSpc>
                <a:spcPct val="120000"/>
              </a:lnSpc>
              <a:spcBef>
                <a:spcPts val="300"/>
              </a:spcBef>
              <a:spcAft>
                <a:spcPts val="600"/>
              </a:spcAft>
              <a:buNone/>
              <a:defRPr sz="1400" b="0" i="0">
                <a:solidFill>
                  <a:schemeClr val="bg2">
                    <a:lumMod val="25000"/>
                  </a:schemeClr>
                </a:solidFill>
              </a:defRPr>
            </a:lvl1pPr>
          </a:lstStyle>
          <a:p>
            <a:pPr lvl="0"/>
            <a:endParaRPr lang="en-US"/>
          </a:p>
        </p:txBody>
      </p:sp>
      <p:sp>
        <p:nvSpPr>
          <p:cNvPr id="10" name="Text Placeholder 11">
            <a:extLst>
              <a:ext uri="{FF2B5EF4-FFF2-40B4-BE49-F238E27FC236}">
                <a16:creationId xmlns:a16="http://schemas.microsoft.com/office/drawing/2014/main" id="{079D5A3E-5782-8543-BDB1-131AEB339EED}"/>
              </a:ext>
            </a:extLst>
          </p:cNvPr>
          <p:cNvSpPr>
            <a:spLocks noGrp="1"/>
          </p:cNvSpPr>
          <p:nvPr>
            <p:ph type="body" sz="quarter" idx="17" hasCustomPrompt="1"/>
          </p:nvPr>
        </p:nvSpPr>
        <p:spPr>
          <a:xfrm>
            <a:off x="1332554" y="3985895"/>
            <a:ext cx="2742374" cy="516016"/>
          </a:xfrm>
          <a:prstGeom prst="rect">
            <a:avLst/>
          </a:prstGeom>
        </p:spPr>
        <p:txBody>
          <a:bodyPr/>
          <a:lstStyle>
            <a:lvl1pPr marL="0" indent="0" algn="ctr">
              <a:lnSpc>
                <a:spcPct val="120000"/>
              </a:lnSpc>
              <a:spcBef>
                <a:spcPts val="300"/>
              </a:spcBef>
              <a:spcAft>
                <a:spcPts val="600"/>
              </a:spcAft>
              <a:buNone/>
              <a:defRPr sz="1400" b="1" i="0" cap="all" baseline="0">
                <a:solidFill>
                  <a:srgbClr val="222222"/>
                </a:solidFill>
              </a:defRPr>
            </a:lvl1pPr>
          </a:lstStyle>
          <a:p>
            <a:pPr lvl="0"/>
            <a:r>
              <a:rPr lang="en-US"/>
              <a:t>&lt;title&gt;</a:t>
            </a:r>
          </a:p>
        </p:txBody>
      </p:sp>
      <p:sp>
        <p:nvSpPr>
          <p:cNvPr id="11" name="Text Placeholder 11">
            <a:extLst>
              <a:ext uri="{FF2B5EF4-FFF2-40B4-BE49-F238E27FC236}">
                <a16:creationId xmlns:a16="http://schemas.microsoft.com/office/drawing/2014/main" id="{0BE2CA47-4016-E84A-BB5D-17A2C3BE9F3D}"/>
              </a:ext>
            </a:extLst>
          </p:cNvPr>
          <p:cNvSpPr>
            <a:spLocks noGrp="1"/>
          </p:cNvSpPr>
          <p:nvPr>
            <p:ph type="body" sz="quarter" idx="18"/>
          </p:nvPr>
        </p:nvSpPr>
        <p:spPr>
          <a:xfrm>
            <a:off x="4724813" y="4617085"/>
            <a:ext cx="2742374" cy="2028157"/>
          </a:xfrm>
          <a:prstGeom prst="rect">
            <a:avLst/>
          </a:prstGeom>
        </p:spPr>
        <p:txBody>
          <a:bodyPr/>
          <a:lstStyle>
            <a:lvl1pPr marL="0" indent="0" algn="ctr">
              <a:lnSpc>
                <a:spcPct val="120000"/>
              </a:lnSpc>
              <a:spcBef>
                <a:spcPts val="300"/>
              </a:spcBef>
              <a:spcAft>
                <a:spcPts val="600"/>
              </a:spcAft>
              <a:buNone/>
              <a:defRPr sz="1400" b="0" i="0">
                <a:solidFill>
                  <a:schemeClr val="bg2">
                    <a:lumMod val="25000"/>
                  </a:schemeClr>
                </a:solidFill>
              </a:defRPr>
            </a:lvl1pPr>
          </a:lstStyle>
          <a:p>
            <a:pPr lvl="0"/>
            <a:endParaRPr lang="en-US"/>
          </a:p>
        </p:txBody>
      </p:sp>
      <p:sp>
        <p:nvSpPr>
          <p:cNvPr id="12" name="Text Placeholder 11">
            <a:extLst>
              <a:ext uri="{FF2B5EF4-FFF2-40B4-BE49-F238E27FC236}">
                <a16:creationId xmlns:a16="http://schemas.microsoft.com/office/drawing/2014/main" id="{B03C4D33-814E-F445-A35F-14D453AD428E}"/>
              </a:ext>
            </a:extLst>
          </p:cNvPr>
          <p:cNvSpPr>
            <a:spLocks noGrp="1"/>
          </p:cNvSpPr>
          <p:nvPr>
            <p:ph type="body" sz="quarter" idx="19" hasCustomPrompt="1"/>
          </p:nvPr>
        </p:nvSpPr>
        <p:spPr>
          <a:xfrm>
            <a:off x="4724813" y="3985895"/>
            <a:ext cx="2742374" cy="516016"/>
          </a:xfrm>
          <a:prstGeom prst="rect">
            <a:avLst/>
          </a:prstGeom>
        </p:spPr>
        <p:txBody>
          <a:bodyPr/>
          <a:lstStyle>
            <a:lvl1pPr marL="0" indent="0" algn="ctr">
              <a:lnSpc>
                <a:spcPct val="120000"/>
              </a:lnSpc>
              <a:spcBef>
                <a:spcPts val="300"/>
              </a:spcBef>
              <a:spcAft>
                <a:spcPts val="600"/>
              </a:spcAft>
              <a:buNone/>
              <a:defRPr sz="1400" b="1" i="0" cap="all" baseline="0">
                <a:solidFill>
                  <a:srgbClr val="222222"/>
                </a:solidFill>
              </a:defRPr>
            </a:lvl1pPr>
          </a:lstStyle>
          <a:p>
            <a:pPr lvl="0"/>
            <a:r>
              <a:rPr lang="en-US"/>
              <a:t>&lt;title&gt;</a:t>
            </a:r>
          </a:p>
        </p:txBody>
      </p:sp>
      <p:sp>
        <p:nvSpPr>
          <p:cNvPr id="13" name="Text Placeholder 11">
            <a:extLst>
              <a:ext uri="{FF2B5EF4-FFF2-40B4-BE49-F238E27FC236}">
                <a16:creationId xmlns:a16="http://schemas.microsoft.com/office/drawing/2014/main" id="{4FFF1C3A-2901-6745-B53A-EC635321F670}"/>
              </a:ext>
            </a:extLst>
          </p:cNvPr>
          <p:cNvSpPr>
            <a:spLocks noGrp="1"/>
          </p:cNvSpPr>
          <p:nvPr>
            <p:ph type="body" sz="quarter" idx="20"/>
          </p:nvPr>
        </p:nvSpPr>
        <p:spPr>
          <a:xfrm>
            <a:off x="8118134" y="4617085"/>
            <a:ext cx="2742374" cy="2028156"/>
          </a:xfrm>
          <a:prstGeom prst="rect">
            <a:avLst/>
          </a:prstGeom>
        </p:spPr>
        <p:txBody>
          <a:bodyPr/>
          <a:lstStyle>
            <a:lvl1pPr marL="0" indent="0" algn="ctr">
              <a:lnSpc>
                <a:spcPct val="120000"/>
              </a:lnSpc>
              <a:spcBef>
                <a:spcPts val="300"/>
              </a:spcBef>
              <a:spcAft>
                <a:spcPts val="600"/>
              </a:spcAft>
              <a:buNone/>
              <a:defRPr sz="1400" b="0" i="0">
                <a:solidFill>
                  <a:schemeClr val="bg2">
                    <a:lumMod val="25000"/>
                  </a:schemeClr>
                </a:solidFill>
              </a:defRPr>
            </a:lvl1pPr>
          </a:lstStyle>
          <a:p>
            <a:pPr lvl="0"/>
            <a:endParaRPr lang="en-US"/>
          </a:p>
        </p:txBody>
      </p:sp>
      <p:sp>
        <p:nvSpPr>
          <p:cNvPr id="14" name="Text Placeholder 11">
            <a:extLst>
              <a:ext uri="{FF2B5EF4-FFF2-40B4-BE49-F238E27FC236}">
                <a16:creationId xmlns:a16="http://schemas.microsoft.com/office/drawing/2014/main" id="{3774EE81-8CB2-264A-9468-D84A1412B074}"/>
              </a:ext>
            </a:extLst>
          </p:cNvPr>
          <p:cNvSpPr>
            <a:spLocks noGrp="1"/>
          </p:cNvSpPr>
          <p:nvPr>
            <p:ph type="body" sz="quarter" idx="21" hasCustomPrompt="1"/>
          </p:nvPr>
        </p:nvSpPr>
        <p:spPr>
          <a:xfrm>
            <a:off x="8118134" y="3985895"/>
            <a:ext cx="2742374" cy="516016"/>
          </a:xfrm>
          <a:prstGeom prst="rect">
            <a:avLst/>
          </a:prstGeom>
        </p:spPr>
        <p:txBody>
          <a:bodyPr/>
          <a:lstStyle>
            <a:lvl1pPr marL="0" indent="0" algn="ctr">
              <a:lnSpc>
                <a:spcPct val="120000"/>
              </a:lnSpc>
              <a:spcBef>
                <a:spcPts val="300"/>
              </a:spcBef>
              <a:spcAft>
                <a:spcPts val="600"/>
              </a:spcAft>
              <a:buNone/>
              <a:defRPr sz="1400" b="1" i="0" cap="all" baseline="0">
                <a:solidFill>
                  <a:srgbClr val="222222"/>
                </a:solidFill>
              </a:defRPr>
            </a:lvl1pPr>
          </a:lstStyle>
          <a:p>
            <a:pPr lvl="0"/>
            <a:r>
              <a:rPr lang="en-US"/>
              <a:t>&lt;title&gt;</a:t>
            </a:r>
          </a:p>
        </p:txBody>
      </p:sp>
      <p:pic>
        <p:nvPicPr>
          <p:cNvPr id="17" name="Picture 16">
            <a:extLst>
              <a:ext uri="{FF2B5EF4-FFF2-40B4-BE49-F238E27FC236}">
                <a16:creationId xmlns:a16="http://schemas.microsoft.com/office/drawing/2014/main" id="{2C92610D-AC99-4199-869E-C3889E7EBB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2178" y="5792336"/>
            <a:ext cx="661736" cy="707486"/>
          </a:xfrm>
          <a:prstGeom prst="rect">
            <a:avLst/>
          </a:prstGeom>
        </p:spPr>
      </p:pic>
    </p:spTree>
    <p:extLst>
      <p:ext uri="{BB962C8B-B14F-4D97-AF65-F5344CB8AC3E}">
        <p14:creationId xmlns:p14="http://schemas.microsoft.com/office/powerpoint/2010/main" val="23785338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6_Custom Layou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6C8F-0E07-498D-AE78-EC28A1FEA20F}"/>
              </a:ext>
            </a:extLst>
          </p:cNvPr>
          <p:cNvSpPr>
            <a:spLocks noGrp="1"/>
          </p:cNvSpPr>
          <p:nvPr>
            <p:ph type="title"/>
          </p:nvPr>
        </p:nvSpPr>
        <p:spPr>
          <a:xfrm>
            <a:off x="838200" y="2766218"/>
            <a:ext cx="10515600" cy="1325563"/>
          </a:xfrm>
        </p:spPr>
        <p:txBody>
          <a:bodyPr anchor="b">
            <a:normAutofit/>
          </a:bodyPr>
          <a:lstStyle>
            <a:lvl1pPr algn="ctr">
              <a:defRPr sz="6000" b="1"/>
            </a:lvl1pPr>
          </a:lstStyle>
          <a:p>
            <a:r>
              <a:rPr lang="en-US"/>
              <a:t>Click to edit Master title style</a:t>
            </a:r>
          </a:p>
        </p:txBody>
      </p:sp>
      <p:cxnSp>
        <p:nvCxnSpPr>
          <p:cNvPr id="6" name="Straight Connector 5">
            <a:extLst>
              <a:ext uri="{FF2B5EF4-FFF2-40B4-BE49-F238E27FC236}">
                <a16:creationId xmlns:a16="http://schemas.microsoft.com/office/drawing/2014/main" id="{2DE43A5A-61E4-4075-A87A-9981FEA00D9A}"/>
              </a:ext>
            </a:extLst>
          </p:cNvPr>
          <p:cNvCxnSpPr>
            <a:cxnSpLocks/>
          </p:cNvCxnSpPr>
          <p:nvPr/>
        </p:nvCxnSpPr>
        <p:spPr>
          <a:xfrm>
            <a:off x="2958259" y="4370259"/>
            <a:ext cx="627548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317E388-292F-4065-AE17-1F1D4BAA269E}"/>
              </a:ext>
            </a:extLst>
          </p:cNvPr>
          <p:cNvSpPr>
            <a:spLocks noGrp="1"/>
          </p:cNvSpPr>
          <p:nvPr>
            <p:ph type="body" sz="quarter" idx="10"/>
          </p:nvPr>
        </p:nvSpPr>
        <p:spPr>
          <a:xfrm>
            <a:off x="838200" y="4743450"/>
            <a:ext cx="10515600" cy="1724025"/>
          </a:xfrm>
        </p:spPr>
        <p:txBody>
          <a:bodyPr>
            <a:normAutofit/>
          </a:bodyPr>
          <a:lstStyle>
            <a:lvl1pPr marL="0" indent="0" algn="ctr">
              <a:buFontTx/>
              <a:buNone/>
              <a:defRPr sz="3200"/>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a:t>Edit Master text styles</a:t>
            </a:r>
          </a:p>
        </p:txBody>
      </p:sp>
    </p:spTree>
    <p:extLst>
      <p:ext uri="{BB962C8B-B14F-4D97-AF65-F5344CB8AC3E}">
        <p14:creationId xmlns:p14="http://schemas.microsoft.com/office/powerpoint/2010/main" val="3447939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C266D4-6BDA-4EF6-BF04-7FC41DBBCCF5}"/>
              </a:ext>
            </a:extLst>
          </p:cNvPr>
          <p:cNvSpPr/>
          <p:nvPr/>
        </p:nvSpPr>
        <p:spPr>
          <a:xfrm>
            <a:off x="0" y="-17960"/>
            <a:ext cx="12192000" cy="161816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charset="0"/>
            </a:endParaRPr>
          </a:p>
        </p:txBody>
      </p:sp>
      <p:sp>
        <p:nvSpPr>
          <p:cNvPr id="2" name="Title 1">
            <a:extLst>
              <a:ext uri="{FF2B5EF4-FFF2-40B4-BE49-F238E27FC236}">
                <a16:creationId xmlns:a16="http://schemas.microsoft.com/office/drawing/2014/main" id="{115B9B3E-5089-4A34-B4F4-DEF8299D3E9B}"/>
              </a:ext>
            </a:extLst>
          </p:cNvPr>
          <p:cNvSpPr>
            <a:spLocks noGrp="1"/>
          </p:cNvSpPr>
          <p:nvPr>
            <p:ph type="title"/>
          </p:nvPr>
        </p:nvSpPr>
        <p:spPr>
          <a:xfrm>
            <a:off x="268212" y="-17960"/>
            <a:ext cx="9037713" cy="1618160"/>
          </a:xfrm>
        </p:spPr>
        <p:txBody>
          <a:bodyPr/>
          <a:lstStyle>
            <a:lvl1pPr>
              <a:defRPr b="1">
                <a:solidFill>
                  <a:schemeClr val="accent1"/>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11" name="Picture 10" descr="Text&#10;&#10;Description automatically generated with low confidence">
            <a:extLst>
              <a:ext uri="{FF2B5EF4-FFF2-40B4-BE49-F238E27FC236}">
                <a16:creationId xmlns:a16="http://schemas.microsoft.com/office/drawing/2014/main" id="{6AD1094F-E806-48CC-8E6F-38597D4656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8800" y="0"/>
            <a:ext cx="2743200" cy="1193309"/>
          </a:xfrm>
          <a:prstGeom prst="rect">
            <a:avLst/>
          </a:prstGeom>
        </p:spPr>
      </p:pic>
      <p:sp>
        <p:nvSpPr>
          <p:cNvPr id="7" name="Text Placeholder 11">
            <a:extLst>
              <a:ext uri="{FF2B5EF4-FFF2-40B4-BE49-F238E27FC236}">
                <a16:creationId xmlns:a16="http://schemas.microsoft.com/office/drawing/2014/main" id="{4AAB8D95-4277-4C5A-AB47-3780E40B92BD}"/>
              </a:ext>
            </a:extLst>
          </p:cNvPr>
          <p:cNvSpPr>
            <a:spLocks noGrp="1"/>
          </p:cNvSpPr>
          <p:nvPr>
            <p:ph type="body" sz="quarter" idx="10"/>
          </p:nvPr>
        </p:nvSpPr>
        <p:spPr>
          <a:xfrm>
            <a:off x="629727" y="2133601"/>
            <a:ext cx="10946921" cy="4140200"/>
          </a:xfrm>
        </p:spPr>
        <p:txBody>
          <a:bodyPr/>
          <a:lstStyle>
            <a:lvl1pPr>
              <a:lnSpc>
                <a:spcPts val="3400"/>
              </a:lnSpc>
              <a:spcBef>
                <a:spcPts val="1200"/>
              </a:spcBef>
              <a:defRPr>
                <a:latin typeface="Verdana" panose="020B0604030504040204" pitchFamily="34" charset="0"/>
                <a:ea typeface="Verdana" panose="020B0604030504040204" pitchFamily="34" charset="0"/>
              </a:defRPr>
            </a:lvl1pPr>
            <a:lvl2pPr>
              <a:lnSpc>
                <a:spcPts val="3400"/>
              </a:lnSpc>
              <a:spcBef>
                <a:spcPts val="1200"/>
              </a:spcBef>
              <a:defRPr>
                <a:latin typeface="Verdana" panose="020B0604030504040204" pitchFamily="34" charset="0"/>
                <a:ea typeface="Verdana" panose="020B0604030504040204" pitchFamily="34" charset="0"/>
              </a:defRPr>
            </a:lvl2pPr>
            <a:lvl3pPr>
              <a:lnSpc>
                <a:spcPts val="3400"/>
              </a:lnSpc>
              <a:spcBef>
                <a:spcPts val="1200"/>
              </a:spcBef>
              <a:defRPr>
                <a:latin typeface="Verdana" panose="020B0604030504040204" pitchFamily="34" charset="0"/>
                <a:ea typeface="Verdana" panose="020B0604030504040204" pitchFamily="34" charset="0"/>
              </a:defRPr>
            </a:lvl3pPr>
            <a:lvl4pPr>
              <a:lnSpc>
                <a:spcPts val="3400"/>
              </a:lnSpc>
              <a:spcBef>
                <a:spcPts val="1200"/>
              </a:spcBef>
              <a:defRPr>
                <a:latin typeface="Verdana" panose="020B0604030504040204" pitchFamily="34" charset="0"/>
                <a:ea typeface="Verdana" panose="020B0604030504040204" pitchFamily="34" charset="0"/>
              </a:defRPr>
            </a:lvl4pPr>
            <a:lvl5pPr>
              <a:lnSpc>
                <a:spcPts val="3400"/>
              </a:lnSpc>
              <a:spcBef>
                <a:spcPts val="1200"/>
              </a:spcBef>
              <a:defRPr>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842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C266D4-6BDA-4EF6-BF04-7FC41DBBCCF5}"/>
              </a:ext>
            </a:extLst>
          </p:cNvPr>
          <p:cNvSpPr/>
          <p:nvPr/>
        </p:nvSpPr>
        <p:spPr>
          <a:xfrm>
            <a:off x="0" y="-17960"/>
            <a:ext cx="12192000" cy="161816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charset="0"/>
            </a:endParaRPr>
          </a:p>
        </p:txBody>
      </p:sp>
      <p:sp>
        <p:nvSpPr>
          <p:cNvPr id="2" name="Title 1">
            <a:extLst>
              <a:ext uri="{FF2B5EF4-FFF2-40B4-BE49-F238E27FC236}">
                <a16:creationId xmlns:a16="http://schemas.microsoft.com/office/drawing/2014/main" id="{115B9B3E-5089-4A34-B4F4-DEF8299D3E9B}"/>
              </a:ext>
            </a:extLst>
          </p:cNvPr>
          <p:cNvSpPr>
            <a:spLocks noGrp="1"/>
          </p:cNvSpPr>
          <p:nvPr>
            <p:ph type="title"/>
          </p:nvPr>
        </p:nvSpPr>
        <p:spPr>
          <a:xfrm>
            <a:off x="268212" y="-17960"/>
            <a:ext cx="9037713" cy="1618160"/>
          </a:xfrm>
        </p:spPr>
        <p:txBody>
          <a:bodyPr/>
          <a:lstStyle>
            <a:lvl1pPr>
              <a:defRPr b="1">
                <a:solidFill>
                  <a:schemeClr val="accent1"/>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11" name="Picture 10" descr="Text&#10;&#10;Description automatically generated with low confidence">
            <a:extLst>
              <a:ext uri="{FF2B5EF4-FFF2-40B4-BE49-F238E27FC236}">
                <a16:creationId xmlns:a16="http://schemas.microsoft.com/office/drawing/2014/main" id="{6AD1094F-E806-48CC-8E6F-38597D4656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8800" y="0"/>
            <a:ext cx="2743200" cy="1193309"/>
          </a:xfrm>
          <a:prstGeom prst="rect">
            <a:avLst/>
          </a:prstGeom>
        </p:spPr>
      </p:pic>
      <p:sp>
        <p:nvSpPr>
          <p:cNvPr id="7" name="Text Placeholder 11">
            <a:extLst>
              <a:ext uri="{FF2B5EF4-FFF2-40B4-BE49-F238E27FC236}">
                <a16:creationId xmlns:a16="http://schemas.microsoft.com/office/drawing/2014/main" id="{4AAB8D95-4277-4C5A-AB47-3780E40B92BD}"/>
              </a:ext>
            </a:extLst>
          </p:cNvPr>
          <p:cNvSpPr>
            <a:spLocks noGrp="1"/>
          </p:cNvSpPr>
          <p:nvPr>
            <p:ph type="body" sz="quarter" idx="10"/>
          </p:nvPr>
        </p:nvSpPr>
        <p:spPr>
          <a:xfrm>
            <a:off x="629727" y="2133601"/>
            <a:ext cx="10946921" cy="4140200"/>
          </a:xfrm>
        </p:spPr>
        <p:txBody>
          <a:bodyPr/>
          <a:lstStyle>
            <a:lvl1pPr>
              <a:lnSpc>
                <a:spcPts val="3400"/>
              </a:lnSpc>
              <a:spcBef>
                <a:spcPts val="1200"/>
              </a:spcBef>
              <a:defRPr>
                <a:latin typeface="Verdana" panose="020B0604030504040204" pitchFamily="34" charset="0"/>
                <a:ea typeface="Verdana" panose="020B0604030504040204" pitchFamily="34" charset="0"/>
              </a:defRPr>
            </a:lvl1pPr>
            <a:lvl2pPr>
              <a:lnSpc>
                <a:spcPts val="3400"/>
              </a:lnSpc>
              <a:spcBef>
                <a:spcPts val="1200"/>
              </a:spcBef>
              <a:defRPr>
                <a:latin typeface="Verdana" panose="020B0604030504040204" pitchFamily="34" charset="0"/>
                <a:ea typeface="Verdana" panose="020B0604030504040204" pitchFamily="34" charset="0"/>
              </a:defRPr>
            </a:lvl2pPr>
            <a:lvl3pPr>
              <a:lnSpc>
                <a:spcPts val="3400"/>
              </a:lnSpc>
              <a:spcBef>
                <a:spcPts val="1200"/>
              </a:spcBef>
              <a:defRPr>
                <a:latin typeface="Verdana" panose="020B0604030504040204" pitchFamily="34" charset="0"/>
                <a:ea typeface="Verdana" panose="020B0604030504040204" pitchFamily="34" charset="0"/>
              </a:defRPr>
            </a:lvl3pPr>
            <a:lvl4pPr>
              <a:lnSpc>
                <a:spcPts val="3400"/>
              </a:lnSpc>
              <a:spcBef>
                <a:spcPts val="1200"/>
              </a:spcBef>
              <a:defRPr>
                <a:latin typeface="Verdana" panose="020B0604030504040204" pitchFamily="34" charset="0"/>
                <a:ea typeface="Verdana" panose="020B0604030504040204" pitchFamily="34" charset="0"/>
              </a:defRPr>
            </a:lvl4pPr>
            <a:lvl5pPr>
              <a:lnSpc>
                <a:spcPts val="3400"/>
              </a:lnSpc>
              <a:spcBef>
                <a:spcPts val="1200"/>
              </a:spcBef>
              <a:defRPr>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9944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C266D4-6BDA-4EF6-BF04-7FC41DBBCCF5}"/>
              </a:ext>
            </a:extLst>
          </p:cNvPr>
          <p:cNvSpPr/>
          <p:nvPr/>
        </p:nvSpPr>
        <p:spPr>
          <a:xfrm>
            <a:off x="0" y="-17960"/>
            <a:ext cx="12192000" cy="115664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charset="0"/>
            </a:endParaRPr>
          </a:p>
        </p:txBody>
      </p:sp>
      <p:grpSp>
        <p:nvGrpSpPr>
          <p:cNvPr id="7" name="Group 6">
            <a:extLst>
              <a:ext uri="{FF2B5EF4-FFF2-40B4-BE49-F238E27FC236}">
                <a16:creationId xmlns:a16="http://schemas.microsoft.com/office/drawing/2014/main" id="{87936523-CBDF-4DC0-91E9-2772D5AA3E01}"/>
              </a:ext>
            </a:extLst>
          </p:cNvPr>
          <p:cNvGrpSpPr/>
          <p:nvPr/>
        </p:nvGrpSpPr>
        <p:grpSpPr>
          <a:xfrm>
            <a:off x="8781691" y="175323"/>
            <a:ext cx="3219735" cy="770080"/>
            <a:chOff x="8084819" y="0"/>
            <a:chExt cx="3838969" cy="918185"/>
          </a:xfrm>
        </p:grpSpPr>
        <p:pic>
          <p:nvPicPr>
            <p:cNvPr id="8" name="Picture 7" descr="Text&#10;&#10;Description automatically generated with low confidence">
              <a:extLst>
                <a:ext uri="{FF2B5EF4-FFF2-40B4-BE49-F238E27FC236}">
                  <a16:creationId xmlns:a16="http://schemas.microsoft.com/office/drawing/2014/main" id="{57C89CA8-F3F5-424C-8C6B-B6A8CFB257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469" r="8027"/>
            <a:stretch/>
          </p:blipFill>
          <p:spPr>
            <a:xfrm>
              <a:off x="8084819" y="0"/>
              <a:ext cx="1699257" cy="918185"/>
            </a:xfrm>
            <a:prstGeom prst="rect">
              <a:avLst/>
            </a:prstGeom>
          </p:spPr>
        </p:pic>
        <p:pic>
          <p:nvPicPr>
            <p:cNvPr id="9" name="Picture 8" descr="A black and white image of a person's face&#10;&#10;Description automatically generated with low confidence">
              <a:extLst>
                <a:ext uri="{FF2B5EF4-FFF2-40B4-BE49-F238E27FC236}">
                  <a16:creationId xmlns:a16="http://schemas.microsoft.com/office/drawing/2014/main" id="{E312B3BC-F070-4B54-9A4B-25ECFBAAE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8120" y="314886"/>
              <a:ext cx="1565668" cy="288413"/>
            </a:xfrm>
            <a:prstGeom prst="rect">
              <a:avLst/>
            </a:prstGeom>
          </p:spPr>
        </p:pic>
        <p:cxnSp>
          <p:nvCxnSpPr>
            <p:cNvPr id="10" name="Straight Connector 9">
              <a:extLst>
                <a:ext uri="{FF2B5EF4-FFF2-40B4-BE49-F238E27FC236}">
                  <a16:creationId xmlns:a16="http://schemas.microsoft.com/office/drawing/2014/main" id="{BDCB9968-D09F-47F9-BA0C-7792B7C81B48}"/>
                </a:ext>
              </a:extLst>
            </p:cNvPr>
            <p:cNvCxnSpPr>
              <a:cxnSpLocks/>
            </p:cNvCxnSpPr>
            <p:nvPr/>
          </p:nvCxnSpPr>
          <p:spPr>
            <a:xfrm>
              <a:off x="10071098" y="115859"/>
              <a:ext cx="0" cy="68646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15B9B3E-5089-4A34-B4F4-DEF8299D3E9B}"/>
              </a:ext>
            </a:extLst>
          </p:cNvPr>
          <p:cNvSpPr>
            <a:spLocks noGrp="1"/>
          </p:cNvSpPr>
          <p:nvPr>
            <p:ph type="title"/>
          </p:nvPr>
        </p:nvSpPr>
        <p:spPr>
          <a:xfrm>
            <a:off x="268212" y="-17960"/>
            <a:ext cx="8116663" cy="1156647"/>
          </a:xfrm>
        </p:spPr>
        <p:txBody>
          <a:bodyPr/>
          <a:lstStyle>
            <a:lvl1pPr>
              <a:defRPr b="1">
                <a:solidFill>
                  <a:schemeClr val="accent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3" name="Text Placeholder 11">
            <a:extLst>
              <a:ext uri="{FF2B5EF4-FFF2-40B4-BE49-F238E27FC236}">
                <a16:creationId xmlns:a16="http://schemas.microsoft.com/office/drawing/2014/main" id="{C9EF5528-666E-4422-B66E-9E1E03DD9A18}"/>
              </a:ext>
            </a:extLst>
          </p:cNvPr>
          <p:cNvSpPr>
            <a:spLocks noGrp="1"/>
          </p:cNvSpPr>
          <p:nvPr>
            <p:ph type="body" sz="quarter" idx="10"/>
          </p:nvPr>
        </p:nvSpPr>
        <p:spPr>
          <a:xfrm>
            <a:off x="629727" y="1727200"/>
            <a:ext cx="10946921" cy="4578709"/>
          </a:xfrm>
        </p:spPr>
        <p:txBody>
          <a:bodyPr/>
          <a:lstStyle>
            <a:lvl1pPr>
              <a:lnSpc>
                <a:spcPts val="3400"/>
              </a:lnSpc>
              <a:spcBef>
                <a:spcPts val="1200"/>
              </a:spcBef>
              <a:defRPr>
                <a:latin typeface="Verdana" panose="020B0604030504040204" pitchFamily="34" charset="0"/>
                <a:ea typeface="Verdana" panose="020B0604030504040204" pitchFamily="34" charset="0"/>
              </a:defRPr>
            </a:lvl1pPr>
            <a:lvl2pPr>
              <a:lnSpc>
                <a:spcPts val="3400"/>
              </a:lnSpc>
              <a:spcBef>
                <a:spcPts val="1200"/>
              </a:spcBef>
              <a:defRPr>
                <a:latin typeface="Verdana" panose="020B0604030504040204" pitchFamily="34" charset="0"/>
                <a:ea typeface="Verdana" panose="020B0604030504040204" pitchFamily="34" charset="0"/>
              </a:defRPr>
            </a:lvl2pPr>
            <a:lvl3pPr>
              <a:lnSpc>
                <a:spcPts val="3400"/>
              </a:lnSpc>
              <a:spcBef>
                <a:spcPts val="1200"/>
              </a:spcBef>
              <a:defRPr>
                <a:latin typeface="Verdana" panose="020B0604030504040204" pitchFamily="34" charset="0"/>
                <a:ea typeface="Verdana" panose="020B0604030504040204" pitchFamily="34" charset="0"/>
              </a:defRPr>
            </a:lvl3pPr>
            <a:lvl4pPr>
              <a:lnSpc>
                <a:spcPts val="3400"/>
              </a:lnSpc>
              <a:spcBef>
                <a:spcPts val="1200"/>
              </a:spcBef>
              <a:defRPr>
                <a:latin typeface="Verdana" panose="020B0604030504040204" pitchFamily="34" charset="0"/>
                <a:ea typeface="Verdana" panose="020B0604030504040204" pitchFamily="34" charset="0"/>
              </a:defRPr>
            </a:lvl4pPr>
            <a:lvl5pPr>
              <a:lnSpc>
                <a:spcPts val="3400"/>
              </a:lnSpc>
              <a:spcBef>
                <a:spcPts val="1200"/>
              </a:spcBef>
              <a:defRPr>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567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0D2854-F34D-468A-AECD-1AC5ED64B6D3}"/>
              </a:ext>
            </a:extLst>
          </p:cNvPr>
          <p:cNvSpPr/>
          <p:nvPr/>
        </p:nvSpPr>
        <p:spPr>
          <a:xfrm>
            <a:off x="0" y="-17960"/>
            <a:ext cx="12192000" cy="161816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charset="0"/>
            </a:endParaRPr>
          </a:p>
        </p:txBody>
      </p:sp>
      <p:sp>
        <p:nvSpPr>
          <p:cNvPr id="15" name="Title 1">
            <a:extLst>
              <a:ext uri="{FF2B5EF4-FFF2-40B4-BE49-F238E27FC236}">
                <a16:creationId xmlns:a16="http://schemas.microsoft.com/office/drawing/2014/main" id="{DA44B0E0-136E-4BF1-BB76-393E0AFBAE88}"/>
              </a:ext>
            </a:extLst>
          </p:cNvPr>
          <p:cNvSpPr>
            <a:spLocks noGrp="1"/>
          </p:cNvSpPr>
          <p:nvPr>
            <p:ph type="title"/>
          </p:nvPr>
        </p:nvSpPr>
        <p:spPr>
          <a:xfrm>
            <a:off x="268212" y="-17960"/>
            <a:ext cx="9037713" cy="1618160"/>
          </a:xfrm>
        </p:spPr>
        <p:txBody>
          <a:bodyPr/>
          <a:lstStyle>
            <a:lvl1pPr>
              <a:defRPr b="1">
                <a:solidFill>
                  <a:schemeClr val="accent1"/>
                </a:solidFill>
                <a:latin typeface="Times New Roman" panose="02020603050405020304" pitchFamily="18" charset="0"/>
                <a:cs typeface="Times New Roman" panose="02020603050405020304" pitchFamily="18" charset="0"/>
              </a:defRPr>
            </a:lvl1pPr>
          </a:lstStyle>
          <a:p>
            <a:r>
              <a:rPr lang="en-US"/>
              <a:t>Click to edit Master title style</a:t>
            </a:r>
          </a:p>
        </p:txBody>
      </p:sp>
      <p:grpSp>
        <p:nvGrpSpPr>
          <p:cNvPr id="7" name="Group 6">
            <a:extLst>
              <a:ext uri="{FF2B5EF4-FFF2-40B4-BE49-F238E27FC236}">
                <a16:creationId xmlns:a16="http://schemas.microsoft.com/office/drawing/2014/main" id="{87936523-CBDF-4DC0-91E9-2772D5AA3E01}"/>
              </a:ext>
            </a:extLst>
          </p:cNvPr>
          <p:cNvGrpSpPr/>
          <p:nvPr/>
        </p:nvGrpSpPr>
        <p:grpSpPr>
          <a:xfrm>
            <a:off x="8781691" y="175323"/>
            <a:ext cx="3219735" cy="770080"/>
            <a:chOff x="8084819" y="0"/>
            <a:chExt cx="3838969" cy="918185"/>
          </a:xfrm>
        </p:grpSpPr>
        <p:pic>
          <p:nvPicPr>
            <p:cNvPr id="8" name="Picture 7" descr="Text&#10;&#10;Description automatically generated with low confidence">
              <a:extLst>
                <a:ext uri="{FF2B5EF4-FFF2-40B4-BE49-F238E27FC236}">
                  <a16:creationId xmlns:a16="http://schemas.microsoft.com/office/drawing/2014/main" id="{57C89CA8-F3F5-424C-8C6B-B6A8CFB257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469" r="8027"/>
            <a:stretch/>
          </p:blipFill>
          <p:spPr>
            <a:xfrm>
              <a:off x="8084819" y="0"/>
              <a:ext cx="1699257" cy="918185"/>
            </a:xfrm>
            <a:prstGeom prst="rect">
              <a:avLst/>
            </a:prstGeom>
          </p:spPr>
        </p:pic>
        <p:pic>
          <p:nvPicPr>
            <p:cNvPr id="9" name="Picture 8" descr="A black and white image of a person's face&#10;&#10;Description automatically generated with low confidence">
              <a:extLst>
                <a:ext uri="{FF2B5EF4-FFF2-40B4-BE49-F238E27FC236}">
                  <a16:creationId xmlns:a16="http://schemas.microsoft.com/office/drawing/2014/main" id="{E312B3BC-F070-4B54-9A4B-25ECFBAAE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8120" y="314886"/>
              <a:ext cx="1565668" cy="288413"/>
            </a:xfrm>
            <a:prstGeom prst="rect">
              <a:avLst/>
            </a:prstGeom>
          </p:spPr>
        </p:pic>
        <p:cxnSp>
          <p:nvCxnSpPr>
            <p:cNvPr id="10" name="Straight Connector 9">
              <a:extLst>
                <a:ext uri="{FF2B5EF4-FFF2-40B4-BE49-F238E27FC236}">
                  <a16:creationId xmlns:a16="http://schemas.microsoft.com/office/drawing/2014/main" id="{BDCB9968-D09F-47F9-BA0C-7792B7C81B48}"/>
                </a:ext>
              </a:extLst>
            </p:cNvPr>
            <p:cNvCxnSpPr>
              <a:cxnSpLocks/>
            </p:cNvCxnSpPr>
            <p:nvPr/>
          </p:nvCxnSpPr>
          <p:spPr>
            <a:xfrm>
              <a:off x="10071098" y="115859"/>
              <a:ext cx="0" cy="68646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 Placeholder 11">
            <a:extLst>
              <a:ext uri="{FF2B5EF4-FFF2-40B4-BE49-F238E27FC236}">
                <a16:creationId xmlns:a16="http://schemas.microsoft.com/office/drawing/2014/main" id="{C9EF5528-666E-4422-B66E-9E1E03DD9A18}"/>
              </a:ext>
            </a:extLst>
          </p:cNvPr>
          <p:cNvSpPr>
            <a:spLocks noGrp="1"/>
          </p:cNvSpPr>
          <p:nvPr>
            <p:ph type="body" sz="quarter" idx="10"/>
          </p:nvPr>
        </p:nvSpPr>
        <p:spPr>
          <a:xfrm>
            <a:off x="629727" y="2057577"/>
            <a:ext cx="10946921" cy="4248332"/>
          </a:xfrm>
        </p:spPr>
        <p:txBody>
          <a:bodyPr/>
          <a:lstStyle>
            <a:lvl1pPr>
              <a:lnSpc>
                <a:spcPts val="3400"/>
              </a:lnSpc>
              <a:spcBef>
                <a:spcPts val="1200"/>
              </a:spcBef>
              <a:defRPr>
                <a:latin typeface="Verdana" panose="020B0604030504040204" pitchFamily="34" charset="0"/>
                <a:ea typeface="Verdana" panose="020B0604030504040204" pitchFamily="34" charset="0"/>
              </a:defRPr>
            </a:lvl1pPr>
            <a:lvl2pPr>
              <a:lnSpc>
                <a:spcPts val="3400"/>
              </a:lnSpc>
              <a:spcBef>
                <a:spcPts val="1200"/>
              </a:spcBef>
              <a:defRPr>
                <a:latin typeface="Verdana" panose="020B0604030504040204" pitchFamily="34" charset="0"/>
                <a:ea typeface="Verdana" panose="020B0604030504040204" pitchFamily="34" charset="0"/>
              </a:defRPr>
            </a:lvl2pPr>
            <a:lvl3pPr>
              <a:lnSpc>
                <a:spcPts val="3400"/>
              </a:lnSpc>
              <a:spcBef>
                <a:spcPts val="1200"/>
              </a:spcBef>
              <a:defRPr>
                <a:latin typeface="Verdana" panose="020B0604030504040204" pitchFamily="34" charset="0"/>
                <a:ea typeface="Verdana" panose="020B0604030504040204" pitchFamily="34" charset="0"/>
              </a:defRPr>
            </a:lvl3pPr>
            <a:lvl4pPr>
              <a:lnSpc>
                <a:spcPts val="3400"/>
              </a:lnSpc>
              <a:spcBef>
                <a:spcPts val="1200"/>
              </a:spcBef>
              <a:defRPr>
                <a:latin typeface="Verdana" panose="020B0604030504040204" pitchFamily="34" charset="0"/>
                <a:ea typeface="Verdana" panose="020B0604030504040204" pitchFamily="34" charset="0"/>
              </a:defRPr>
            </a:lvl4pPr>
            <a:lvl5pPr>
              <a:lnSpc>
                <a:spcPts val="3400"/>
              </a:lnSpc>
              <a:spcBef>
                <a:spcPts val="1200"/>
              </a:spcBef>
              <a:defRPr>
                <a:latin typeface="Verdana" panose="020B0604030504040204" pitchFamily="34" charset="0"/>
                <a:ea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628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30A1-75E0-4815-9EBE-30EF4913B65B}"/>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D91A63FD-7E7B-4DF9-AA8D-E6CEF8CF2D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Text&#10;&#10;Description automatically generated">
            <a:extLst>
              <a:ext uri="{FF2B5EF4-FFF2-40B4-BE49-F238E27FC236}">
                <a16:creationId xmlns:a16="http://schemas.microsoft.com/office/drawing/2014/main" id="{FAA113A8-0A01-447A-8FB5-DB019FA798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84579"/>
            <a:ext cx="2743200" cy="1193309"/>
          </a:xfrm>
          <a:prstGeom prst="rect">
            <a:avLst/>
          </a:prstGeom>
        </p:spPr>
      </p:pic>
    </p:spTree>
    <p:extLst>
      <p:ext uri="{BB962C8B-B14F-4D97-AF65-F5344CB8AC3E}">
        <p14:creationId xmlns:p14="http://schemas.microsoft.com/office/powerpoint/2010/main" val="2159112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p:bgPr>
        <a:solidFill>
          <a:schemeClr val="tx1"/>
        </a:solidFill>
        <a:effectLst/>
      </p:bgPr>
    </p:bg>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7E187C3E-B572-40C6-A24A-4064ED95CE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15245"/>
            <a:ext cx="2743200" cy="1193309"/>
          </a:xfrm>
          <a:prstGeom prst="rect">
            <a:avLst/>
          </a:prstGeom>
        </p:spPr>
      </p:pic>
    </p:spTree>
    <p:extLst>
      <p:ext uri="{BB962C8B-B14F-4D97-AF65-F5344CB8AC3E}">
        <p14:creationId xmlns:p14="http://schemas.microsoft.com/office/powerpoint/2010/main" val="1620472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44.xml"/><Relationship Id="rId1" Type="http://schemas.openxmlformats.org/officeDocument/2006/relationships/slideLayout" Target="../slideLayouts/slideLayout4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45.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46.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47.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48.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5.xml"/><Relationship Id="rId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6.xml"/><Relationship Id="rId1"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39.xml"/><Relationship Id="rId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101588-7725-4B12-B0EE-C3B859A45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376A38-6201-4A7F-A9AD-6C211935EA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8F366-8D9A-4219-B6C6-7A21FD3A1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40BCA-2E81-46F9-9CA0-3F4B7028249A}" type="datetimeFigureOut">
              <a:rPr lang="en-US" smtClean="0"/>
              <a:t>9/23/22</a:t>
            </a:fld>
            <a:endParaRPr lang="en-US"/>
          </a:p>
        </p:txBody>
      </p:sp>
      <p:sp>
        <p:nvSpPr>
          <p:cNvPr id="5" name="Footer Placeholder 4">
            <a:extLst>
              <a:ext uri="{FF2B5EF4-FFF2-40B4-BE49-F238E27FC236}">
                <a16:creationId xmlns:a16="http://schemas.microsoft.com/office/drawing/2014/main" id="{39021985-CEB3-45D8-AE6C-3478F96C1F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F26D96-0C39-4C05-B67D-43D983AE28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1044C5-80EA-4C8A-AB9D-B6D9EC1138AD}" type="slidenum">
              <a:rPr lang="en-US" smtClean="0"/>
              <a:t>‹#›</a:t>
            </a:fld>
            <a:endParaRPr lang="en-US"/>
          </a:p>
        </p:txBody>
      </p:sp>
    </p:spTree>
    <p:extLst>
      <p:ext uri="{BB962C8B-B14F-4D97-AF65-F5344CB8AC3E}">
        <p14:creationId xmlns:p14="http://schemas.microsoft.com/office/powerpoint/2010/main" val="3071010788"/>
      </p:ext>
    </p:extLst>
  </p:cSld>
  <p:clrMap bg1="lt1" tx1="dk1" bg2="lt2" tx2="dk2" accent1="accent1" accent2="accent2" accent3="accent3" accent4="accent4" accent5="accent5" accent6="accent6" hlink="hlink" folHlink="folHlink"/>
  <p:sldLayoutIdLst>
    <p:sldLayoutId id="2147484179" r:id="rId1"/>
    <p:sldLayoutId id="2147484181" r:id="rId2"/>
    <p:sldLayoutId id="2147484177" r:id="rId3"/>
    <p:sldLayoutId id="2147483664" r:id="rId4"/>
    <p:sldLayoutId id="2147484176"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4182" r:id="rId18"/>
    <p:sldLayoutId id="2147483679" r:id="rId19"/>
    <p:sldLayoutId id="2147483680" r:id="rId20"/>
    <p:sldLayoutId id="2147483681" r:id="rId21"/>
    <p:sldLayoutId id="2147483682" r:id="rId22"/>
    <p:sldLayoutId id="2147483683" r:id="rId23"/>
    <p:sldLayoutId id="2147484180" r:id="rId24"/>
    <p:sldLayoutId id="2147483685" r:id="rId25"/>
    <p:sldLayoutId id="2147483686" r:id="rId26"/>
    <p:sldLayoutId id="2147484183"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36090395"/>
      </p:ext>
    </p:extLst>
  </p:cSld>
  <p:clrMap bg1="lt1" tx1="dk1" bg2="dk2" tx2="lt2" accent1="accent1" accent2="accent2" accent3="accent3" accent4="accent4" accent5="accent5" accent6="accent6" hlink="hlink" folHlink="folHlink"/>
  <p:sldLayoutIdLst>
    <p:sldLayoutId id="2147483891" r:id="rId1"/>
    <p:sldLayoutId id="214748378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101588-7725-4B12-B0EE-C3B859A45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376A38-6201-4A7F-A9AD-6C211935EA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8F366-8D9A-4219-B6C6-7A21FD3A1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AC80A-C27F-4FDF-B588-E651D1B22DDD}" type="datetimeFigureOut">
              <a:rPr lang="en-US" smtClean="0"/>
              <a:t>9/23/22</a:t>
            </a:fld>
            <a:endParaRPr lang="en-US"/>
          </a:p>
        </p:txBody>
      </p:sp>
      <p:sp>
        <p:nvSpPr>
          <p:cNvPr id="5" name="Footer Placeholder 4">
            <a:extLst>
              <a:ext uri="{FF2B5EF4-FFF2-40B4-BE49-F238E27FC236}">
                <a16:creationId xmlns:a16="http://schemas.microsoft.com/office/drawing/2014/main" id="{39021985-CEB3-45D8-AE6C-3478F96C1F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F26D96-0C39-4C05-B67D-43D983AE28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50C9B-CAB5-487F-B434-3E96F28C66C8}" type="slidenum">
              <a:rPr lang="en-US" smtClean="0"/>
              <a:t>‹#›</a:t>
            </a:fld>
            <a:endParaRPr lang="en-US"/>
          </a:p>
        </p:txBody>
      </p:sp>
    </p:spTree>
    <p:extLst>
      <p:ext uri="{BB962C8B-B14F-4D97-AF65-F5344CB8AC3E}">
        <p14:creationId xmlns:p14="http://schemas.microsoft.com/office/powerpoint/2010/main" val="555494334"/>
      </p:ext>
    </p:extLst>
  </p:cSld>
  <p:clrMap bg1="lt1" tx1="dk1" bg2="lt2" tx2="dk2" accent1="accent1" accent2="accent2" accent3="accent3" accent4="accent4" accent5="accent5" accent6="accent6" hlink="hlink" folHlink="folHlink"/>
  <p:sldLayoutIdLst>
    <p:sldLayoutId id="214748412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04E4F-1BC4-4B0B-90CE-03CDD7A937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1E2C50-20B5-411C-9BCF-DD64B2B8C5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6258E-6133-48FC-A5EB-9390FCF803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2A1A3-9A02-4ADD-ADB1-05F0488A831E}" type="datetimeFigureOut">
              <a:rPr lang="en-US" smtClean="0"/>
              <a:t>9/23/22</a:t>
            </a:fld>
            <a:endParaRPr lang="en-US"/>
          </a:p>
        </p:txBody>
      </p:sp>
      <p:sp>
        <p:nvSpPr>
          <p:cNvPr id="5" name="Footer Placeholder 4">
            <a:extLst>
              <a:ext uri="{FF2B5EF4-FFF2-40B4-BE49-F238E27FC236}">
                <a16:creationId xmlns:a16="http://schemas.microsoft.com/office/drawing/2014/main" id="{E56354B4-175D-429F-9A2F-99D568033A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631450-E5DF-49CE-8814-D35D90B05B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B0BAB-BEA1-49DF-B00D-C8B25BEAF843}" type="slidenum">
              <a:rPr lang="en-US" smtClean="0"/>
              <a:t>‹#›</a:t>
            </a:fld>
            <a:endParaRPr lang="en-US"/>
          </a:p>
        </p:txBody>
      </p:sp>
    </p:spTree>
    <p:extLst>
      <p:ext uri="{BB962C8B-B14F-4D97-AF65-F5344CB8AC3E}">
        <p14:creationId xmlns:p14="http://schemas.microsoft.com/office/powerpoint/2010/main" val="2717034785"/>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4A8864-5BF7-435F-92AE-F9DA882FEE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AF1549-A56D-4671-B438-11DDB0FD4F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4D5AC-B408-4C30-BBE3-39C68A023E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2B119-9575-40F8-876C-9179085FC897}" type="datetimeFigureOut">
              <a:rPr lang="en-US" smtClean="0"/>
              <a:t>9/23/22</a:t>
            </a:fld>
            <a:endParaRPr lang="en-US"/>
          </a:p>
        </p:txBody>
      </p:sp>
      <p:sp>
        <p:nvSpPr>
          <p:cNvPr id="5" name="Footer Placeholder 4">
            <a:extLst>
              <a:ext uri="{FF2B5EF4-FFF2-40B4-BE49-F238E27FC236}">
                <a16:creationId xmlns:a16="http://schemas.microsoft.com/office/drawing/2014/main" id="{87CB05BC-F988-4EC2-8103-0C708BA60F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68841E-3C88-480C-A642-8FD3D9A2E0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F0B16-B144-4E39-BC22-158C241F6453}" type="slidenum">
              <a:rPr lang="en-US" smtClean="0"/>
              <a:t>‹#›</a:t>
            </a:fld>
            <a:endParaRPr lang="en-US"/>
          </a:p>
        </p:txBody>
      </p:sp>
    </p:spTree>
    <p:extLst>
      <p:ext uri="{BB962C8B-B14F-4D97-AF65-F5344CB8AC3E}">
        <p14:creationId xmlns:p14="http://schemas.microsoft.com/office/powerpoint/2010/main" val="1501609516"/>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101588-7725-4B12-B0EE-C3B859A45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376A38-6201-4A7F-A9AD-6C211935EA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8F366-8D9A-4219-B6C6-7A21FD3A1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AC80A-C27F-4FDF-B588-E651D1B22DDD}" type="datetimeFigureOut">
              <a:rPr lang="en-US" smtClean="0"/>
              <a:t>9/23/22</a:t>
            </a:fld>
            <a:endParaRPr lang="en-US"/>
          </a:p>
        </p:txBody>
      </p:sp>
      <p:sp>
        <p:nvSpPr>
          <p:cNvPr id="5" name="Footer Placeholder 4">
            <a:extLst>
              <a:ext uri="{FF2B5EF4-FFF2-40B4-BE49-F238E27FC236}">
                <a16:creationId xmlns:a16="http://schemas.microsoft.com/office/drawing/2014/main" id="{39021985-CEB3-45D8-AE6C-3478F96C1F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F26D96-0C39-4C05-B67D-43D983AE28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50C9B-CAB5-487F-B434-3E96F28C66C8}" type="slidenum">
              <a:rPr lang="en-US" smtClean="0"/>
              <a:t>‹#›</a:t>
            </a:fld>
            <a:endParaRPr lang="en-US"/>
          </a:p>
        </p:txBody>
      </p:sp>
    </p:spTree>
    <p:extLst>
      <p:ext uri="{BB962C8B-B14F-4D97-AF65-F5344CB8AC3E}">
        <p14:creationId xmlns:p14="http://schemas.microsoft.com/office/powerpoint/2010/main" val="1380419117"/>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101588-7725-4B12-B0EE-C3B859A45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376A38-6201-4A7F-A9AD-6C211935EA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8F366-8D9A-4219-B6C6-7A21FD3A1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2B119-9575-40F8-876C-9179085FC897}" type="datetimeFigureOut">
              <a:rPr lang="en-US" smtClean="0"/>
              <a:t>9/23/22</a:t>
            </a:fld>
            <a:endParaRPr lang="en-US"/>
          </a:p>
        </p:txBody>
      </p:sp>
      <p:sp>
        <p:nvSpPr>
          <p:cNvPr id="5" name="Footer Placeholder 4">
            <a:extLst>
              <a:ext uri="{FF2B5EF4-FFF2-40B4-BE49-F238E27FC236}">
                <a16:creationId xmlns:a16="http://schemas.microsoft.com/office/drawing/2014/main" id="{39021985-CEB3-45D8-AE6C-3478F96C1F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F26D96-0C39-4C05-B67D-43D983AE28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F0B16-B144-4E39-BC22-158C241F6453}" type="slidenum">
              <a:rPr lang="en-US" smtClean="0"/>
              <a:t>‹#›</a:t>
            </a:fld>
            <a:endParaRPr lang="en-US"/>
          </a:p>
        </p:txBody>
      </p:sp>
    </p:spTree>
    <p:extLst>
      <p:ext uri="{BB962C8B-B14F-4D97-AF65-F5344CB8AC3E}">
        <p14:creationId xmlns:p14="http://schemas.microsoft.com/office/powerpoint/2010/main" val="775597537"/>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101588-7725-4B12-B0EE-C3B859A45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376A38-6201-4A7F-A9AD-6C211935EA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8F366-8D9A-4219-B6C6-7A21FD3A1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72386-D5FD-40CB-BBB9-38DCD48AA9A4}" type="datetimeFigureOut">
              <a:rPr lang="en-US" smtClean="0"/>
              <a:t>9/23/22</a:t>
            </a:fld>
            <a:endParaRPr lang="en-US"/>
          </a:p>
        </p:txBody>
      </p:sp>
      <p:sp>
        <p:nvSpPr>
          <p:cNvPr id="5" name="Footer Placeholder 4">
            <a:extLst>
              <a:ext uri="{FF2B5EF4-FFF2-40B4-BE49-F238E27FC236}">
                <a16:creationId xmlns:a16="http://schemas.microsoft.com/office/drawing/2014/main" id="{39021985-CEB3-45D8-AE6C-3478F96C1F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F26D96-0C39-4C05-B67D-43D983AE28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2D494-5C5F-4AA6-8B0F-B6A693DBAC33}" type="slidenum">
              <a:rPr lang="en-US" smtClean="0"/>
              <a:t>‹#›</a:t>
            </a:fld>
            <a:endParaRPr lang="en-US"/>
          </a:p>
        </p:txBody>
      </p:sp>
      <p:sp>
        <p:nvSpPr>
          <p:cNvPr id="7" name="Rectangle 6">
            <a:extLst>
              <a:ext uri="{FF2B5EF4-FFF2-40B4-BE49-F238E27FC236}">
                <a16:creationId xmlns:a16="http://schemas.microsoft.com/office/drawing/2014/main" id="{71EA425F-BB18-47ED-81C7-932E5B236397}"/>
              </a:ext>
            </a:extLst>
          </p:cNvPr>
          <p:cNvSpPr/>
          <p:nvPr userDrawn="1"/>
        </p:nvSpPr>
        <p:spPr>
          <a:xfrm>
            <a:off x="0" y="-17959"/>
            <a:ext cx="12192000" cy="82995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charset="0"/>
            </a:endParaRPr>
          </a:p>
        </p:txBody>
      </p:sp>
      <p:pic>
        <p:nvPicPr>
          <p:cNvPr id="8" name="Picture 7">
            <a:extLst>
              <a:ext uri="{FF2B5EF4-FFF2-40B4-BE49-F238E27FC236}">
                <a16:creationId xmlns:a16="http://schemas.microsoft.com/office/drawing/2014/main" id="{5BA3B5D2-8972-49E7-91C8-24935A6CC0BF}"/>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345378" y="152332"/>
            <a:ext cx="1889830" cy="460946"/>
          </a:xfrm>
          <a:prstGeom prst="rect">
            <a:avLst/>
          </a:prstGeom>
        </p:spPr>
      </p:pic>
      <p:sp>
        <p:nvSpPr>
          <p:cNvPr id="9" name="Rectangle 8">
            <a:extLst>
              <a:ext uri="{FF2B5EF4-FFF2-40B4-BE49-F238E27FC236}">
                <a16:creationId xmlns:a16="http://schemas.microsoft.com/office/drawing/2014/main" id="{A449B4B6-3582-4F9D-882B-14A2A44E89CF}"/>
              </a:ext>
            </a:extLst>
          </p:cNvPr>
          <p:cNvSpPr/>
          <p:nvPr userDrawn="1"/>
        </p:nvSpPr>
        <p:spPr>
          <a:xfrm>
            <a:off x="8460517" y="105043"/>
            <a:ext cx="1680241" cy="565028"/>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ext&#10;&#10;Description automatically generated with medium confidence">
            <a:extLst>
              <a:ext uri="{FF2B5EF4-FFF2-40B4-BE49-F238E27FC236}">
                <a16:creationId xmlns:a16="http://schemas.microsoft.com/office/drawing/2014/main" id="{CDDE48F9-DC3B-4BD3-A60D-8B3326C510F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94366" y="-82059"/>
            <a:ext cx="2258370" cy="982405"/>
          </a:xfrm>
          <a:prstGeom prst="rect">
            <a:avLst/>
          </a:prstGeom>
        </p:spPr>
      </p:pic>
    </p:spTree>
    <p:extLst>
      <p:ext uri="{BB962C8B-B14F-4D97-AF65-F5344CB8AC3E}">
        <p14:creationId xmlns:p14="http://schemas.microsoft.com/office/powerpoint/2010/main" val="3304645614"/>
      </p:ext>
    </p:extLst>
  </p:cSld>
  <p:clrMap bg1="lt1" tx1="dk1" bg2="lt2" tx2="dk2" accent1="accent1" accent2="accent2" accent3="accent3" accent4="accent4" accent5="accent5" accent6="accent6" hlink="hlink" folHlink="folHlink"/>
  <p:sldLayoutIdLst>
    <p:sldLayoutId id="2147484159" r:id="rId1"/>
    <p:sldLayoutId id="2147483722" r:id="rId2"/>
    <p:sldLayoutId id="21474841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D886ED-DBF6-4F13-A9B6-D26F4707BA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F78C5A-33A2-43A1-B303-DD9EF5E8CB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084E0-B089-4F22-AC03-43636D8DE8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152CD-37DE-4EA3-BA7A-04464446A402}" type="datetimeFigureOut">
              <a:rPr lang="en-US" smtClean="0"/>
              <a:t>9/23/22</a:t>
            </a:fld>
            <a:endParaRPr lang="en-US"/>
          </a:p>
        </p:txBody>
      </p:sp>
      <p:sp>
        <p:nvSpPr>
          <p:cNvPr id="5" name="Footer Placeholder 4">
            <a:extLst>
              <a:ext uri="{FF2B5EF4-FFF2-40B4-BE49-F238E27FC236}">
                <a16:creationId xmlns:a16="http://schemas.microsoft.com/office/drawing/2014/main" id="{91611A24-B505-4D58-AEEB-58E805B549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5CF8E0-34D9-401F-800F-57DD5136D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96CAD-B34D-475E-88EC-3DD0E47B03A4}" type="slidenum">
              <a:rPr lang="en-US" smtClean="0"/>
              <a:t>‹#›</a:t>
            </a:fld>
            <a:endParaRPr lang="en-US"/>
          </a:p>
        </p:txBody>
      </p:sp>
    </p:spTree>
    <p:extLst>
      <p:ext uri="{BB962C8B-B14F-4D97-AF65-F5344CB8AC3E}">
        <p14:creationId xmlns:p14="http://schemas.microsoft.com/office/powerpoint/2010/main" val="2296240497"/>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5570"/>
      </p:ext>
    </p:extLst>
  </p:cSld>
  <p:clrMap bg1="lt1" tx1="dk1" bg2="lt2" tx2="dk2" accent1="accent1" accent2="accent2" accent3="accent3" accent4="accent4" accent5="accent5" accent6="accent6" hlink="hlink" folHlink="folHlink"/>
  <p:sldLayoutIdLst>
    <p:sldLayoutId id="2147483830" r:id="rId1"/>
    <p:sldLayoutId id="2147483665" r:id="rId2"/>
  </p:sldLayoutIdLst>
  <p:txStyles>
    <p:titleStyle>
      <a:lvl1pPr algn="l" defTabSz="914377" rtl="0" eaLnBrk="1" latinLnBrk="0" hangingPunct="1">
        <a:lnSpc>
          <a:spcPct val="90000"/>
        </a:lnSpc>
        <a:spcBef>
          <a:spcPct val="0"/>
        </a:spcBef>
        <a:buNone/>
        <a:defRPr sz="3200" b="1" i="0" kern="1200" cap="all" baseline="0">
          <a:solidFill>
            <a:schemeClr val="tx1"/>
          </a:solidFill>
          <a:latin typeface="Arial" charset="0"/>
          <a:ea typeface="Arial" charset="0"/>
          <a:cs typeface="Arial" charset="0"/>
        </a:defRPr>
      </a:lvl1pPr>
    </p:titleStyle>
    <p:bodyStyle>
      <a:lvl1pPr marL="228594" indent="-228594" algn="l" defTabSz="914377" rtl="0" eaLnBrk="1" latinLnBrk="0" hangingPunct="1">
        <a:lnSpc>
          <a:spcPct val="90000"/>
        </a:lnSpc>
        <a:spcBef>
          <a:spcPts val="1000"/>
        </a:spcBef>
        <a:buFont typeface="Arial"/>
        <a:buChar char="•"/>
        <a:defRPr sz="1400" b="0" i="0" kern="1200">
          <a:solidFill>
            <a:srgbClr val="595959"/>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a:buChar char="•"/>
        <a:defRPr sz="1400" b="0" i="0" kern="1200">
          <a:solidFill>
            <a:srgbClr val="595959"/>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a:buChar char="•"/>
        <a:defRPr sz="1400" b="0" i="0" kern="1200">
          <a:solidFill>
            <a:srgbClr val="595959"/>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a:buChar char="•"/>
        <a:defRPr sz="1400" b="0" i="0" kern="1200">
          <a:solidFill>
            <a:srgbClr val="595959"/>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a:buChar char="•"/>
        <a:defRPr sz="1400" b="0" i="0" kern="1200">
          <a:solidFill>
            <a:srgbClr val="595959"/>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4A8864-5BF7-435F-92AE-F9DA882FEE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AF1549-A56D-4671-B438-11DDB0FD4F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4D5AC-B408-4C30-BBE3-39C68A023E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E3B3A-41E2-47EC-AE93-C6BBBE481E14}" type="datetimeFigureOut">
              <a:rPr lang="en-US" smtClean="0"/>
              <a:t>9/23/22</a:t>
            </a:fld>
            <a:endParaRPr lang="en-US"/>
          </a:p>
        </p:txBody>
      </p:sp>
      <p:sp>
        <p:nvSpPr>
          <p:cNvPr id="5" name="Footer Placeholder 4">
            <a:extLst>
              <a:ext uri="{FF2B5EF4-FFF2-40B4-BE49-F238E27FC236}">
                <a16:creationId xmlns:a16="http://schemas.microsoft.com/office/drawing/2014/main" id="{87CB05BC-F988-4EC2-8103-0C708BA60F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68841E-3C88-480C-A642-8FD3D9A2E0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6C52D-C54E-4C36-8BFD-11D53488B6FE}" type="slidenum">
              <a:rPr lang="en-US" smtClean="0"/>
              <a:t>‹#›</a:t>
            </a:fld>
            <a:endParaRPr lang="en-US"/>
          </a:p>
        </p:txBody>
      </p:sp>
    </p:spTree>
    <p:extLst>
      <p:ext uri="{BB962C8B-B14F-4D97-AF65-F5344CB8AC3E}">
        <p14:creationId xmlns:p14="http://schemas.microsoft.com/office/powerpoint/2010/main" val="844451997"/>
      </p:ext>
    </p:extLst>
  </p:cSld>
  <p:clrMap bg1="lt1" tx1="dk1" bg2="lt2" tx2="dk2" accent1="accent1" accent2="accent2" accent3="accent3" accent4="accent4" accent5="accent5" accent6="accent6" hlink="hlink" folHlink="folHlink"/>
  <p:sldLayoutIdLst>
    <p:sldLayoutId id="2147483656" r:id="rId1"/>
    <p:sldLayoutId id="2147483899" r:id="rId2"/>
    <p:sldLayoutId id="2147483890" r:id="rId3"/>
    <p:sldLayoutId id="214748365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name="simple-light-2">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dk2"/>
                </a:solidFill>
              </a:defRPr>
            </a:lvl1pPr>
            <a:lvl2pPr lvl="1" algn="r" rtl="0">
              <a:buNone/>
              <a:defRPr sz="1333">
                <a:solidFill>
                  <a:schemeClr val="dk2"/>
                </a:solidFill>
              </a:defRPr>
            </a:lvl2pPr>
            <a:lvl3pPr lvl="2" algn="r" rtl="0">
              <a:buNone/>
              <a:defRPr sz="1333">
                <a:solidFill>
                  <a:schemeClr val="dk2"/>
                </a:solidFill>
              </a:defRPr>
            </a:lvl3pPr>
            <a:lvl4pPr lvl="3" algn="r" rtl="0">
              <a:buNone/>
              <a:defRPr sz="1333">
                <a:solidFill>
                  <a:schemeClr val="dk2"/>
                </a:solidFill>
              </a:defRPr>
            </a:lvl4pPr>
            <a:lvl5pPr lvl="4" algn="r" rtl="0">
              <a:buNone/>
              <a:defRPr sz="1333">
                <a:solidFill>
                  <a:schemeClr val="dk2"/>
                </a:solidFill>
              </a:defRPr>
            </a:lvl5pPr>
            <a:lvl6pPr lvl="5" algn="r" rtl="0">
              <a:buNone/>
              <a:defRPr sz="1333">
                <a:solidFill>
                  <a:schemeClr val="dk2"/>
                </a:solidFill>
              </a:defRPr>
            </a:lvl6pPr>
            <a:lvl7pPr lvl="6" algn="r" rtl="0">
              <a:buNone/>
              <a:defRPr sz="1333">
                <a:solidFill>
                  <a:schemeClr val="dk2"/>
                </a:solidFill>
              </a:defRPr>
            </a:lvl7pPr>
            <a:lvl8pPr lvl="7" algn="r" rtl="0">
              <a:buNone/>
              <a:defRPr sz="1333">
                <a:solidFill>
                  <a:schemeClr val="dk2"/>
                </a:solidFill>
              </a:defRPr>
            </a:lvl8pPr>
            <a:lvl9pPr lvl="8" algn="r" rtl="0">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17959"/>
            <a:ext cx="12192000" cy="829950"/>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charset="0"/>
            </a:endParaRPr>
          </a:p>
        </p:txBody>
      </p:sp>
      <p:sp>
        <p:nvSpPr>
          <p:cNvPr id="5" name="Title Placeholder 4"/>
          <p:cNvSpPr>
            <a:spLocks noGrp="1"/>
          </p:cNvSpPr>
          <p:nvPr>
            <p:ph type="title"/>
          </p:nvPr>
        </p:nvSpPr>
        <p:spPr>
          <a:xfrm>
            <a:off x="582793" y="154419"/>
            <a:ext cx="11687556" cy="509451"/>
          </a:xfrm>
          <a:prstGeom prst="rect">
            <a:avLst/>
          </a:prstGeom>
        </p:spPr>
        <p:txBody>
          <a:bodyPr vert="horz" lIns="0" tIns="45720" rIns="91440" bIns="45720" rtlCol="0" anchor="t">
            <a:noAutofit/>
          </a:bodyPr>
          <a:lstStyle/>
          <a:p>
            <a:r>
              <a:rPr lang="en-US" dirty="0"/>
              <a:t>Click to edit Master title style</a:t>
            </a:r>
          </a:p>
        </p:txBody>
      </p:sp>
      <p:pic>
        <p:nvPicPr>
          <p:cNvPr id="23" name="Picture 22">
            <a:extLst>
              <a:ext uri="{FF2B5EF4-FFF2-40B4-BE49-F238E27FC236}">
                <a16:creationId xmlns:a16="http://schemas.microsoft.com/office/drawing/2014/main" id="{11019C90-8822-4FC2-AF53-7C7DCA4C8A9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345378" y="152332"/>
            <a:ext cx="1889830" cy="460946"/>
          </a:xfrm>
          <a:prstGeom prst="rect">
            <a:avLst/>
          </a:prstGeom>
        </p:spPr>
      </p:pic>
      <p:sp>
        <p:nvSpPr>
          <p:cNvPr id="20" name="Rectangle 19">
            <a:extLst>
              <a:ext uri="{FF2B5EF4-FFF2-40B4-BE49-F238E27FC236}">
                <a16:creationId xmlns:a16="http://schemas.microsoft.com/office/drawing/2014/main" id="{2217ABA2-04DC-449F-A4EA-3BC6619CD9E3}"/>
              </a:ext>
            </a:extLst>
          </p:cNvPr>
          <p:cNvSpPr/>
          <p:nvPr userDrawn="1"/>
        </p:nvSpPr>
        <p:spPr>
          <a:xfrm>
            <a:off x="8460517" y="105043"/>
            <a:ext cx="1680241" cy="565028"/>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Text&#10;&#10;Description automatically generated with medium confidence">
            <a:extLst>
              <a:ext uri="{FF2B5EF4-FFF2-40B4-BE49-F238E27FC236}">
                <a16:creationId xmlns:a16="http://schemas.microsoft.com/office/drawing/2014/main" id="{B45AA61E-B6C3-44CF-BEE7-20B650E7FF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94366" y="-82059"/>
            <a:ext cx="2258370" cy="982405"/>
          </a:xfrm>
          <a:prstGeom prst="rect">
            <a:avLst/>
          </a:prstGeom>
        </p:spPr>
      </p:pic>
    </p:spTree>
  </p:cSld>
  <p:clrMap bg1="lt1" tx1="dk1" bg2="lt2" tx2="dk2" accent1="accent1" accent2="accent2" accent3="accent3" accent4="accent4" accent5="accent5" accent6="accent6" hlink="hlink" folHlink="folHlink"/>
  <p:sldLayoutIdLst>
    <p:sldLayoutId id="2147484117" r:id="rId1"/>
  </p:sldLayoutIdLst>
  <p:hf hdr="0" ftr="0" dt="0"/>
  <p:txStyles>
    <p:title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2800">
          <a:solidFill>
            <a:srgbClr val="61C250"/>
          </a:solidFill>
          <a:latin typeface="Georgia" pitchFamily="18" charset="0"/>
          <a:cs typeface="Arial" charset="0"/>
        </a:defRPr>
      </a:lvl2pPr>
      <a:lvl3pPr algn="l" rtl="0" eaLnBrk="0" fontAlgn="base" hangingPunct="0">
        <a:spcBef>
          <a:spcPct val="0"/>
        </a:spcBef>
        <a:spcAft>
          <a:spcPct val="0"/>
        </a:spcAft>
        <a:defRPr sz="2800">
          <a:solidFill>
            <a:srgbClr val="61C250"/>
          </a:solidFill>
          <a:latin typeface="Georgia" pitchFamily="18" charset="0"/>
          <a:cs typeface="Arial" charset="0"/>
        </a:defRPr>
      </a:lvl3pPr>
      <a:lvl4pPr algn="l" rtl="0" eaLnBrk="0" fontAlgn="base" hangingPunct="0">
        <a:spcBef>
          <a:spcPct val="0"/>
        </a:spcBef>
        <a:spcAft>
          <a:spcPct val="0"/>
        </a:spcAft>
        <a:defRPr sz="2800">
          <a:solidFill>
            <a:srgbClr val="61C250"/>
          </a:solidFill>
          <a:latin typeface="Georgia" pitchFamily="18" charset="0"/>
          <a:cs typeface="Arial" charset="0"/>
        </a:defRPr>
      </a:lvl4pPr>
      <a:lvl5pPr algn="l" rtl="0" eaLnBrk="0" fontAlgn="base" hangingPunct="0">
        <a:spcBef>
          <a:spcPct val="0"/>
        </a:spcBef>
        <a:spcAft>
          <a:spcPct val="0"/>
        </a:spcAft>
        <a:defRPr sz="2800">
          <a:solidFill>
            <a:srgbClr val="61C250"/>
          </a:solidFill>
          <a:latin typeface="Georgia" pitchFamily="18" charset="0"/>
          <a:cs typeface="Arial" charset="0"/>
        </a:defRPr>
      </a:lvl5pPr>
      <a:lvl6pPr marL="457200" algn="l" rtl="0" fontAlgn="base">
        <a:spcBef>
          <a:spcPct val="0"/>
        </a:spcBef>
        <a:spcAft>
          <a:spcPct val="0"/>
        </a:spcAft>
        <a:defRPr sz="2800">
          <a:solidFill>
            <a:srgbClr val="61C250"/>
          </a:solidFill>
          <a:latin typeface="Georgia" pitchFamily="18" charset="0"/>
          <a:cs typeface="Arial" charset="0"/>
        </a:defRPr>
      </a:lvl6pPr>
      <a:lvl7pPr marL="914400" algn="l" rtl="0" fontAlgn="base">
        <a:spcBef>
          <a:spcPct val="0"/>
        </a:spcBef>
        <a:spcAft>
          <a:spcPct val="0"/>
        </a:spcAft>
        <a:defRPr sz="2800">
          <a:solidFill>
            <a:srgbClr val="61C250"/>
          </a:solidFill>
          <a:latin typeface="Georgia" pitchFamily="18" charset="0"/>
          <a:cs typeface="Arial" charset="0"/>
        </a:defRPr>
      </a:lvl7pPr>
      <a:lvl8pPr marL="1371600" algn="l" rtl="0" fontAlgn="base">
        <a:spcBef>
          <a:spcPct val="0"/>
        </a:spcBef>
        <a:spcAft>
          <a:spcPct val="0"/>
        </a:spcAft>
        <a:defRPr sz="2800">
          <a:solidFill>
            <a:srgbClr val="61C250"/>
          </a:solidFill>
          <a:latin typeface="Georgia" pitchFamily="18" charset="0"/>
          <a:cs typeface="Arial" charset="0"/>
        </a:defRPr>
      </a:lvl8pPr>
      <a:lvl9pPr marL="1828800" algn="l" rtl="0" fontAlgn="base">
        <a:spcBef>
          <a:spcPct val="0"/>
        </a:spcBef>
        <a:spcAft>
          <a:spcPct val="0"/>
        </a:spcAft>
        <a:defRPr sz="2800">
          <a:solidFill>
            <a:srgbClr val="61C250"/>
          </a:solidFill>
          <a:latin typeface="Georgia" pitchFamily="18" charset="0"/>
          <a:cs typeface="Arial" charset="0"/>
        </a:defRPr>
      </a:lvl9pPr>
    </p:titleStyle>
    <p:bodyStyle>
      <a:lvl1pPr marL="342900" indent="-342900" algn="l" rtl="0" eaLnBrk="0" fontAlgn="base" hangingPunct="0">
        <a:spcBef>
          <a:spcPts val="600"/>
        </a:spcBef>
        <a:spcAft>
          <a:spcPct val="0"/>
        </a:spcAft>
        <a:buClrTx/>
        <a:buSzPct val="80000"/>
        <a:buFont typeface="Arial" panose="020B0604020202020204" pitchFamily="34" charset="0"/>
        <a:buChar char="•"/>
        <a:defRPr sz="2000">
          <a:solidFill>
            <a:schemeClr val="tx1"/>
          </a:solidFill>
          <a:latin typeface="+mn-lt"/>
          <a:ea typeface="+mn-ea"/>
          <a:cs typeface="+mn-cs"/>
        </a:defRPr>
      </a:lvl1pPr>
      <a:lvl2pPr marL="742950" indent="-285750" algn="l" rtl="0" eaLnBrk="0" fontAlgn="base" hangingPunct="0">
        <a:spcBef>
          <a:spcPts val="600"/>
        </a:spcBef>
        <a:spcAft>
          <a:spcPct val="0"/>
        </a:spcAft>
        <a:buClrTx/>
        <a:buFont typeface="Arial" charset="0"/>
        <a:buChar char="–"/>
        <a:defRPr sz="1800">
          <a:solidFill>
            <a:schemeClr val="tx1"/>
          </a:solidFill>
          <a:latin typeface="+mn-lt"/>
          <a:cs typeface="+mn-cs"/>
        </a:defRPr>
      </a:lvl2pPr>
      <a:lvl3pPr marL="1143000" indent="-228600" algn="l" rtl="0" eaLnBrk="0" fontAlgn="base" hangingPunct="0">
        <a:spcBef>
          <a:spcPts val="600"/>
        </a:spcBef>
        <a:spcAft>
          <a:spcPct val="0"/>
        </a:spcAft>
        <a:buClrTx/>
        <a:buSzPct val="80000"/>
        <a:buFont typeface="Arial" panose="020B0604020202020204" pitchFamily="34" charset="0"/>
        <a:buChar char="•"/>
        <a:defRPr sz="1600">
          <a:solidFill>
            <a:schemeClr val="tx1"/>
          </a:solidFill>
          <a:latin typeface="+mn-lt"/>
          <a:cs typeface="+mn-cs"/>
        </a:defRPr>
      </a:lvl3pPr>
      <a:lvl4pPr marL="1600200" indent="-228600" algn="l" rtl="0" eaLnBrk="0" fontAlgn="base" hangingPunct="0">
        <a:spcBef>
          <a:spcPts val="600"/>
        </a:spcBef>
        <a:spcAft>
          <a:spcPct val="0"/>
        </a:spcAft>
        <a:buClrTx/>
        <a:buFont typeface="Times" pitchFamily="18" charset="0"/>
        <a:buChar char="–"/>
        <a:defRPr sz="1400">
          <a:solidFill>
            <a:schemeClr val="tx1"/>
          </a:solidFill>
          <a:latin typeface="+mn-lt"/>
          <a:cs typeface="+mn-cs"/>
        </a:defRPr>
      </a:lvl4pPr>
      <a:lvl5pPr marL="2057400" indent="-228600" algn="l" rtl="0" eaLnBrk="0" fontAlgn="base" hangingPunct="0">
        <a:spcBef>
          <a:spcPts val="600"/>
        </a:spcBef>
        <a:spcAft>
          <a:spcPct val="0"/>
        </a:spcAft>
        <a:buClrTx/>
        <a:buFont typeface="Times" pitchFamily="18" charset="0"/>
        <a:buChar char="»"/>
        <a:defRPr sz="1200">
          <a:solidFill>
            <a:schemeClr val="tx1"/>
          </a:solidFill>
          <a:latin typeface="+mn-lt"/>
          <a:cs typeface="+mn-cs"/>
        </a:defRPr>
      </a:lvl5pPr>
      <a:lvl6pPr marL="2514600" indent="-228600" algn="l" rtl="0" fontAlgn="base">
        <a:spcBef>
          <a:spcPct val="20000"/>
        </a:spcBef>
        <a:spcAft>
          <a:spcPct val="0"/>
        </a:spcAft>
        <a:buFont typeface="Times" pitchFamily="18" charset="0"/>
        <a:buChar char="»"/>
        <a:defRPr sz="1400">
          <a:solidFill>
            <a:schemeClr val="bg2"/>
          </a:solidFill>
          <a:latin typeface="+mn-lt"/>
          <a:cs typeface="+mn-cs"/>
        </a:defRPr>
      </a:lvl6pPr>
      <a:lvl7pPr marL="2971800" indent="-228600" algn="l" rtl="0" fontAlgn="base">
        <a:spcBef>
          <a:spcPct val="20000"/>
        </a:spcBef>
        <a:spcAft>
          <a:spcPct val="0"/>
        </a:spcAft>
        <a:buFont typeface="Times" pitchFamily="18" charset="0"/>
        <a:buChar char="»"/>
        <a:defRPr sz="1400">
          <a:solidFill>
            <a:schemeClr val="bg2"/>
          </a:solidFill>
          <a:latin typeface="+mn-lt"/>
          <a:cs typeface="+mn-cs"/>
        </a:defRPr>
      </a:lvl7pPr>
      <a:lvl8pPr marL="3429000" indent="-228600" algn="l" rtl="0" fontAlgn="base">
        <a:spcBef>
          <a:spcPct val="20000"/>
        </a:spcBef>
        <a:spcAft>
          <a:spcPct val="0"/>
        </a:spcAft>
        <a:buFont typeface="Times" pitchFamily="18" charset="0"/>
        <a:buChar char="»"/>
        <a:defRPr sz="1400">
          <a:solidFill>
            <a:schemeClr val="bg2"/>
          </a:solidFill>
          <a:latin typeface="+mn-lt"/>
          <a:cs typeface="+mn-cs"/>
        </a:defRPr>
      </a:lvl8pPr>
      <a:lvl9pPr marL="3886200" indent="-228600" algn="l" rtl="0" fontAlgn="base">
        <a:spcBef>
          <a:spcPct val="20000"/>
        </a:spcBef>
        <a:spcAft>
          <a:spcPct val="0"/>
        </a:spcAft>
        <a:buFont typeface="Times" pitchFamily="18" charset="0"/>
        <a:buChar char="»"/>
        <a:defRPr sz="14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E409D3-4BCD-4339-9DC9-1FCA5692FB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A93820-6FB1-4328-9630-DD76C0663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75644-36B7-40DA-9B00-AD54AB827F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94C4D-16C7-438F-9D82-512B6C16B107}" type="datetimeFigureOut">
              <a:rPr lang="en-US" smtClean="0"/>
              <a:t>9/23/22</a:t>
            </a:fld>
            <a:endParaRPr lang="en-US"/>
          </a:p>
        </p:txBody>
      </p:sp>
      <p:sp>
        <p:nvSpPr>
          <p:cNvPr id="5" name="Footer Placeholder 4">
            <a:extLst>
              <a:ext uri="{FF2B5EF4-FFF2-40B4-BE49-F238E27FC236}">
                <a16:creationId xmlns:a16="http://schemas.microsoft.com/office/drawing/2014/main" id="{985CD0DC-8E8C-491E-88AC-05083EE4B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6BABB2-01FA-4C42-87B0-3B97B87DEB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9A67B-051A-4815-A8BD-EF69E188C640}" type="slidenum">
              <a:rPr lang="en-US" smtClean="0"/>
              <a:t>‹#›</a:t>
            </a:fld>
            <a:endParaRPr lang="en-US"/>
          </a:p>
        </p:txBody>
      </p:sp>
    </p:spTree>
    <p:extLst>
      <p:ext uri="{BB962C8B-B14F-4D97-AF65-F5344CB8AC3E}">
        <p14:creationId xmlns:p14="http://schemas.microsoft.com/office/powerpoint/2010/main" val="289204662"/>
      </p:ext>
    </p:extLst>
  </p:cSld>
  <p:clrMap bg1="lt1" tx1="dk1" bg2="lt2" tx2="dk2" accent1="accent1" accent2="accent2" accent3="accent3" accent4="accent4" accent5="accent5" accent6="accent6" hlink="hlink" folHlink="folHlink"/>
  <p:sldLayoutIdLst>
    <p:sldLayoutId id="2147483842"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D44BFA-3C95-48B0-895A-7A530EA9A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8DE58D-4AB4-4D91-89DA-3C4C91F3DF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EF0E3-82B1-43A0-9968-D97DD91C33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99BA9-BB29-4B17-9FBF-B0D2A426C5C3}" type="datetimeFigureOut">
              <a:rPr lang="en-US" smtClean="0"/>
              <a:t>9/23/22</a:t>
            </a:fld>
            <a:endParaRPr lang="en-US"/>
          </a:p>
        </p:txBody>
      </p:sp>
      <p:sp>
        <p:nvSpPr>
          <p:cNvPr id="5" name="Footer Placeholder 4">
            <a:extLst>
              <a:ext uri="{FF2B5EF4-FFF2-40B4-BE49-F238E27FC236}">
                <a16:creationId xmlns:a16="http://schemas.microsoft.com/office/drawing/2014/main" id="{A2C96BE7-5187-42CF-9FD1-4488536D40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76B45F-C1FC-407E-A8A2-8D079EB8ED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E0F2A-570A-40BF-8500-02AF7B65346A}" type="slidenum">
              <a:rPr lang="en-US" smtClean="0"/>
              <a:t>‹#›</a:t>
            </a:fld>
            <a:endParaRPr lang="en-US"/>
          </a:p>
        </p:txBody>
      </p:sp>
    </p:spTree>
    <p:extLst>
      <p:ext uri="{BB962C8B-B14F-4D97-AF65-F5344CB8AC3E}">
        <p14:creationId xmlns:p14="http://schemas.microsoft.com/office/powerpoint/2010/main" val="764755123"/>
      </p:ext>
    </p:extLst>
  </p:cSld>
  <p:clrMap bg1="lt1" tx1="dk1" bg2="lt2" tx2="dk2" accent1="accent1" accent2="accent2" accent3="accent3" accent4="accent4" accent5="accent5" accent6="accent6" hlink="hlink" folHlink="folHlink"/>
  <p:sldLayoutIdLst>
    <p:sldLayoutId id="21474837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drive.google.com/file/d/11KpljGSWTKPWYYVwhfL-aLy8UxXp9p7w/view?usp=sharing" TargetMode="External"/><Relationship Id="rId7"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40.png"/><Relationship Id="rId11" Type="http://schemas.openxmlformats.org/officeDocument/2006/relationships/image" Target="../media/image27.png"/><Relationship Id="rId5" Type="http://schemas.openxmlformats.org/officeDocument/2006/relationships/image" Target="../media/image39.png"/><Relationship Id="rId10" Type="http://schemas.openxmlformats.org/officeDocument/2006/relationships/image" Target="../media/image30.jpg"/><Relationship Id="rId4" Type="http://schemas.openxmlformats.org/officeDocument/2006/relationships/image" Target="../media/image38.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hyperlink" Target="https://protopipe-azpipeline-production-documents.s3.amazonaws.com/site_resources/resource_attachments/141/MFAZ.MS.Get.Started.Guide.06142022_original.pdf?AWSAccessKeyId=AKIAIKNNYKF4YUSCGNGQ&amp;Expires=1657733180&amp;Signature=%2B7LSQuJY4V4K%2FBSgF%2FrN3vDFz5k%3D" TargetMode="External"/><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7.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hyperlink" Target="mailto:maya.watts@arizonafuture.org" TargetMode="External"/><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hyperlink" Target="http://blogs.henrico.k12.va.us/21/2012/01/18/explore-with-the-explorers/" TargetMode="External"/><Relationship Id="rId7" Type="http://schemas.openxmlformats.org/officeDocument/2006/relationships/image" Target="../media/image26.png"/><Relationship Id="rId2" Type="http://schemas.openxmlformats.org/officeDocument/2006/relationships/image" Target="../media/image23.jpg"/><Relationship Id="rId1" Type="http://schemas.openxmlformats.org/officeDocument/2006/relationships/slideLayout" Target="../slideLayouts/slideLayout32.xml"/><Relationship Id="rId6" Type="http://schemas.openxmlformats.org/officeDocument/2006/relationships/image" Target="../media/image25.png"/><Relationship Id="rId5" Type="http://schemas.openxmlformats.org/officeDocument/2006/relationships/image" Target="../media/image1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edgefactor.com/possible-futures" TargetMode="External"/><Relationship Id="rId1" Type="http://schemas.openxmlformats.org/officeDocument/2006/relationships/slideLayout" Target="../slideLayouts/slideLayout40.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33.xml"/><Relationship Id="rId5" Type="http://schemas.openxmlformats.org/officeDocument/2006/relationships/image" Target="../media/image31.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hyperlink" Target="http://www.myfutureaz.com/" TargetMode="External"/><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68C2E-ED27-49BB-BF20-6A8B480D2293}"/>
              </a:ext>
            </a:extLst>
          </p:cNvPr>
          <p:cNvSpPr>
            <a:spLocks noGrp="1"/>
          </p:cNvSpPr>
          <p:nvPr>
            <p:ph type="ctrTitle"/>
          </p:nvPr>
        </p:nvSpPr>
        <p:spPr/>
        <p:txBody>
          <a:bodyPr/>
          <a:lstStyle/>
          <a:p>
            <a:r>
              <a:rPr lang="en-US" dirty="0"/>
              <a:t>Career Exploration Resources Overview</a:t>
            </a:r>
          </a:p>
        </p:txBody>
      </p:sp>
      <p:sp>
        <p:nvSpPr>
          <p:cNvPr id="3" name="Subtitle 2">
            <a:extLst>
              <a:ext uri="{FF2B5EF4-FFF2-40B4-BE49-F238E27FC236}">
                <a16:creationId xmlns:a16="http://schemas.microsoft.com/office/drawing/2014/main" id="{09A93935-F647-4A09-BD1F-AD8E431D56C3}"/>
              </a:ext>
            </a:extLst>
          </p:cNvPr>
          <p:cNvSpPr>
            <a:spLocks noGrp="1"/>
          </p:cNvSpPr>
          <p:nvPr>
            <p:ph type="subTitle" idx="1"/>
          </p:nvPr>
        </p:nvSpPr>
        <p:spPr/>
        <p:txBody>
          <a:bodyPr/>
          <a:lstStyle/>
          <a:p>
            <a:r>
              <a:rPr lang="en-US" dirty="0"/>
              <a:t>By Maya Watts</a:t>
            </a:r>
          </a:p>
        </p:txBody>
      </p:sp>
    </p:spTree>
    <p:extLst>
      <p:ext uri="{BB962C8B-B14F-4D97-AF65-F5344CB8AC3E}">
        <p14:creationId xmlns:p14="http://schemas.microsoft.com/office/powerpoint/2010/main" val="1513785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CE3F-4B03-4079-B548-CB02547C7030}"/>
              </a:ext>
            </a:extLst>
          </p:cNvPr>
          <p:cNvSpPr>
            <a:spLocks noGrp="1"/>
          </p:cNvSpPr>
          <p:nvPr>
            <p:ph type="title"/>
          </p:nvPr>
        </p:nvSpPr>
        <p:spPr>
          <a:xfrm>
            <a:off x="362563" y="161714"/>
            <a:ext cx="9089108" cy="509451"/>
          </a:xfrm>
        </p:spPr>
        <p:txBody>
          <a:bodyPr/>
          <a:lstStyle/>
          <a:p>
            <a:r>
              <a:rPr lang="en-US" dirty="0">
                <a:solidFill>
                  <a:schemeClr val="bg2"/>
                </a:solidFill>
              </a:rPr>
              <a:t>8</a:t>
            </a:r>
            <a:r>
              <a:rPr lang="en-US" baseline="30000" dirty="0">
                <a:solidFill>
                  <a:schemeClr val="bg2"/>
                </a:solidFill>
              </a:rPr>
              <a:t>th</a:t>
            </a:r>
            <a:r>
              <a:rPr lang="en-US" dirty="0">
                <a:solidFill>
                  <a:schemeClr val="bg2"/>
                </a:solidFill>
              </a:rPr>
              <a:t> Grade ECAP</a:t>
            </a:r>
          </a:p>
        </p:txBody>
      </p:sp>
      <p:sp>
        <p:nvSpPr>
          <p:cNvPr id="28" name="TextBox 27">
            <a:extLst>
              <a:ext uri="{FF2B5EF4-FFF2-40B4-BE49-F238E27FC236}">
                <a16:creationId xmlns:a16="http://schemas.microsoft.com/office/drawing/2014/main" id="{419F633A-8715-4171-A230-396D5E0A4C19}"/>
              </a:ext>
            </a:extLst>
          </p:cNvPr>
          <p:cNvSpPr txBox="1"/>
          <p:nvPr/>
        </p:nvSpPr>
        <p:spPr>
          <a:xfrm>
            <a:off x="-2549237" y="5928300"/>
            <a:ext cx="12192000" cy="307777"/>
          </a:xfrm>
          <a:prstGeom prst="rect">
            <a:avLst/>
          </a:prstGeom>
          <a:noFill/>
        </p:spPr>
        <p:txBody>
          <a:bodyPr wrap="square" rtlCol="0">
            <a:spAutoFit/>
          </a:bodyPr>
          <a:lstStyle/>
          <a:p>
            <a:pPr algn="ctr"/>
            <a:r>
              <a:rPr lang="en-US" sz="1400" dirty="0">
                <a:latin typeface="+mn-lt"/>
              </a:rPr>
              <a:t>Source: </a:t>
            </a:r>
            <a:r>
              <a:rPr lang="en-US" sz="1400" dirty="0">
                <a:hlinkClick r:id="rId3"/>
              </a:rPr>
              <a:t>ADE </a:t>
            </a:r>
            <a:r>
              <a:rPr lang="en-US" sz="1400" i="1" dirty="0">
                <a:hlinkClick r:id="rId3"/>
              </a:rPr>
              <a:t>My Future AZ Middle School Get Started Guide </a:t>
            </a:r>
            <a:endParaRPr lang="en-US" sz="1400" i="1" dirty="0">
              <a:latin typeface="+mn-lt"/>
            </a:endParaRPr>
          </a:p>
        </p:txBody>
      </p:sp>
      <p:sp>
        <p:nvSpPr>
          <p:cNvPr id="31" name="TextBox 30">
            <a:extLst>
              <a:ext uri="{FF2B5EF4-FFF2-40B4-BE49-F238E27FC236}">
                <a16:creationId xmlns:a16="http://schemas.microsoft.com/office/drawing/2014/main" id="{84B30CAB-1E22-CEDD-CBB1-68CD017F6848}"/>
              </a:ext>
            </a:extLst>
          </p:cNvPr>
          <p:cNvSpPr txBox="1"/>
          <p:nvPr/>
        </p:nvSpPr>
        <p:spPr>
          <a:xfrm>
            <a:off x="920813" y="1076923"/>
            <a:ext cx="10588080" cy="400110"/>
          </a:xfrm>
          <a:prstGeom prst="rect">
            <a:avLst/>
          </a:prstGeom>
          <a:noFill/>
        </p:spPr>
        <p:txBody>
          <a:bodyPr wrap="square" rtlCol="0">
            <a:spAutoFit/>
          </a:bodyPr>
          <a:lstStyle/>
          <a:p>
            <a:r>
              <a:rPr lang="en-US" sz="2000" dirty="0">
                <a:solidFill>
                  <a:schemeClr val="accent1">
                    <a:lumMod val="50000"/>
                  </a:schemeClr>
                </a:solidFill>
                <a:cs typeface="Arial" panose="020B0604020202020204" pitchFamily="34" charset="0"/>
              </a:rPr>
              <a:t>By the end of 8th grade, middle school students should...</a:t>
            </a:r>
          </a:p>
        </p:txBody>
      </p:sp>
      <p:grpSp>
        <p:nvGrpSpPr>
          <p:cNvPr id="55" name="Group 54">
            <a:extLst>
              <a:ext uri="{FF2B5EF4-FFF2-40B4-BE49-F238E27FC236}">
                <a16:creationId xmlns:a16="http://schemas.microsoft.com/office/drawing/2014/main" id="{ED0C0A5A-27E6-9A8D-0064-2AA5DC37BDE3}"/>
              </a:ext>
            </a:extLst>
          </p:cNvPr>
          <p:cNvGrpSpPr/>
          <p:nvPr/>
        </p:nvGrpSpPr>
        <p:grpSpPr>
          <a:xfrm>
            <a:off x="962377" y="1724488"/>
            <a:ext cx="10087195" cy="594792"/>
            <a:chOff x="530544" y="1642296"/>
            <a:chExt cx="10087195" cy="594792"/>
          </a:xfrm>
        </p:grpSpPr>
        <p:sp>
          <p:nvSpPr>
            <p:cNvPr id="32" name="TextBox 31">
              <a:extLst>
                <a:ext uri="{FF2B5EF4-FFF2-40B4-BE49-F238E27FC236}">
                  <a16:creationId xmlns:a16="http://schemas.microsoft.com/office/drawing/2014/main" id="{578DFBF2-EDED-C31F-9C9C-2D3A1DC387F2}"/>
                </a:ext>
              </a:extLst>
            </p:cNvPr>
            <p:cNvSpPr txBox="1"/>
            <p:nvPr/>
          </p:nvSpPr>
          <p:spPr>
            <a:xfrm>
              <a:off x="1088779" y="1652313"/>
              <a:ext cx="9528960" cy="584775"/>
            </a:xfrm>
            <a:prstGeom prst="rect">
              <a:avLst/>
            </a:prstGeom>
            <a:noFill/>
          </p:spPr>
          <p:txBody>
            <a:bodyPr wrap="square" rtlCol="0">
              <a:spAutoFit/>
            </a:bodyPr>
            <a:lstStyle/>
            <a:p>
              <a:r>
                <a:rPr lang="en-US" sz="1600" dirty="0">
                  <a:cs typeface="Arial" panose="020B0604020202020204" pitchFamily="34" charset="0"/>
                </a:rPr>
                <a:t>Develop an “8th-grade ECAP” that includes completing a career assessment, identifying possible careers, building out a career profile, and creating a 4–6-year educational plan.</a:t>
              </a:r>
            </a:p>
          </p:txBody>
        </p:sp>
        <p:grpSp>
          <p:nvGrpSpPr>
            <p:cNvPr id="36" name="Group 35">
              <a:extLst>
                <a:ext uri="{FF2B5EF4-FFF2-40B4-BE49-F238E27FC236}">
                  <a16:creationId xmlns:a16="http://schemas.microsoft.com/office/drawing/2014/main" id="{37911BB3-6239-F622-9CC1-3943CB933CB8}"/>
                </a:ext>
              </a:extLst>
            </p:cNvPr>
            <p:cNvGrpSpPr/>
            <p:nvPr/>
          </p:nvGrpSpPr>
          <p:grpSpPr>
            <a:xfrm>
              <a:off x="530544" y="1642296"/>
              <a:ext cx="548640" cy="548640"/>
              <a:chOff x="2957513" y="4529376"/>
              <a:chExt cx="548640" cy="548640"/>
            </a:xfrm>
          </p:grpSpPr>
          <p:sp>
            <p:nvSpPr>
              <p:cNvPr id="37" name="Oval 36">
                <a:extLst>
                  <a:ext uri="{FF2B5EF4-FFF2-40B4-BE49-F238E27FC236}">
                    <a16:creationId xmlns:a16="http://schemas.microsoft.com/office/drawing/2014/main" id="{D8CF68EA-044E-0441-980F-6EC95BAD24CE}"/>
                  </a:ext>
                </a:extLst>
              </p:cNvPr>
              <p:cNvSpPr>
                <a:spLocks noChangeAspect="1"/>
              </p:cNvSpPr>
              <p:nvPr/>
            </p:nvSpPr>
            <p:spPr>
              <a:xfrm>
                <a:off x="2957513" y="4529376"/>
                <a:ext cx="548640" cy="5486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descr="Icon&#10;&#10;Description automatically generated">
                <a:extLst>
                  <a:ext uri="{FF2B5EF4-FFF2-40B4-BE49-F238E27FC236}">
                    <a16:creationId xmlns:a16="http://schemas.microsoft.com/office/drawing/2014/main" id="{889BB320-CB6E-B410-1E06-68AF66E10DD4}"/>
                  </a:ext>
                </a:extLst>
              </p:cNvPr>
              <p:cNvPicPr>
                <a:picLocks noChangeAspect="1"/>
              </p:cNvPicPr>
              <p:nvPr/>
            </p:nvPicPr>
            <p:blipFill>
              <a:blip r:embed="rId4"/>
              <a:stretch>
                <a:fillRect/>
              </a:stretch>
            </p:blipFill>
            <p:spPr>
              <a:xfrm>
                <a:off x="3055380" y="4589816"/>
                <a:ext cx="357678" cy="357678"/>
              </a:xfrm>
              <a:prstGeom prst="rect">
                <a:avLst/>
              </a:prstGeom>
            </p:spPr>
          </p:pic>
        </p:grpSp>
      </p:grpSp>
      <p:grpSp>
        <p:nvGrpSpPr>
          <p:cNvPr id="56" name="Group 55">
            <a:extLst>
              <a:ext uri="{FF2B5EF4-FFF2-40B4-BE49-F238E27FC236}">
                <a16:creationId xmlns:a16="http://schemas.microsoft.com/office/drawing/2014/main" id="{9E275D9A-14B3-5D81-BCAF-107E7F12C080}"/>
              </a:ext>
            </a:extLst>
          </p:cNvPr>
          <p:cNvGrpSpPr/>
          <p:nvPr/>
        </p:nvGrpSpPr>
        <p:grpSpPr>
          <a:xfrm>
            <a:off x="962377" y="3366995"/>
            <a:ext cx="10588079" cy="830997"/>
            <a:chOff x="920813" y="3554033"/>
            <a:chExt cx="10588079" cy="830997"/>
          </a:xfrm>
        </p:grpSpPr>
        <p:sp>
          <p:nvSpPr>
            <p:cNvPr id="35" name="TextBox 34">
              <a:extLst>
                <a:ext uri="{FF2B5EF4-FFF2-40B4-BE49-F238E27FC236}">
                  <a16:creationId xmlns:a16="http://schemas.microsoft.com/office/drawing/2014/main" id="{E46E246D-B186-B922-AF57-441D3CD9A63F}"/>
                </a:ext>
              </a:extLst>
            </p:cNvPr>
            <p:cNvSpPr txBox="1"/>
            <p:nvPr/>
          </p:nvSpPr>
          <p:spPr>
            <a:xfrm>
              <a:off x="1479047" y="3554033"/>
              <a:ext cx="10029845" cy="830997"/>
            </a:xfrm>
            <a:prstGeom prst="rect">
              <a:avLst/>
            </a:prstGeom>
            <a:noFill/>
          </p:spPr>
          <p:txBody>
            <a:bodyPr wrap="square" rtlCol="0">
              <a:spAutoFit/>
            </a:bodyPr>
            <a:lstStyle/>
            <a:p>
              <a:r>
                <a:rPr lang="en-US" sz="1600" dirty="0">
                  <a:cs typeface="Arial" panose="020B0604020202020204" pitchFamily="34" charset="0"/>
                </a:rPr>
                <a:t>Develop awareness and interpersonal connections to the world of work through experiences with potential employers, professional role models, and mentors.</a:t>
              </a:r>
            </a:p>
            <a:p>
              <a:endParaRPr lang="en-US" sz="1600" dirty="0"/>
            </a:p>
          </p:txBody>
        </p:sp>
        <p:grpSp>
          <p:nvGrpSpPr>
            <p:cNvPr id="39" name="Group 38">
              <a:extLst>
                <a:ext uri="{FF2B5EF4-FFF2-40B4-BE49-F238E27FC236}">
                  <a16:creationId xmlns:a16="http://schemas.microsoft.com/office/drawing/2014/main" id="{2ED6A945-D980-04E6-D983-FC1D8F9F1F9E}"/>
                </a:ext>
              </a:extLst>
            </p:cNvPr>
            <p:cNvGrpSpPr/>
            <p:nvPr/>
          </p:nvGrpSpPr>
          <p:grpSpPr>
            <a:xfrm>
              <a:off x="920813" y="3566436"/>
              <a:ext cx="548640" cy="548640"/>
              <a:chOff x="5147146" y="2253016"/>
              <a:chExt cx="548640" cy="548640"/>
            </a:xfrm>
          </p:grpSpPr>
          <p:sp>
            <p:nvSpPr>
              <p:cNvPr id="40" name="Oval 39">
                <a:extLst>
                  <a:ext uri="{FF2B5EF4-FFF2-40B4-BE49-F238E27FC236}">
                    <a16:creationId xmlns:a16="http://schemas.microsoft.com/office/drawing/2014/main" id="{A878D5F7-6711-7744-2173-447C54B17351}"/>
                  </a:ext>
                </a:extLst>
              </p:cNvPr>
              <p:cNvSpPr>
                <a:spLocks noChangeAspect="1"/>
              </p:cNvSpPr>
              <p:nvPr/>
            </p:nvSpPr>
            <p:spPr>
              <a:xfrm>
                <a:off x="5147146" y="2253016"/>
                <a:ext cx="548640" cy="548640"/>
              </a:xfrm>
              <a:prstGeom prst="ellipse">
                <a:avLst/>
              </a:prstGeom>
              <a:solidFill>
                <a:srgbClr val="A28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Icon&#10;&#10;Description automatically generated">
                <a:extLst>
                  <a:ext uri="{FF2B5EF4-FFF2-40B4-BE49-F238E27FC236}">
                    <a16:creationId xmlns:a16="http://schemas.microsoft.com/office/drawing/2014/main" id="{4C228E01-06A2-BCC4-C901-8AF201900275}"/>
                  </a:ext>
                </a:extLst>
              </p:cNvPr>
              <p:cNvPicPr>
                <a:picLocks noChangeAspect="1"/>
              </p:cNvPicPr>
              <p:nvPr/>
            </p:nvPicPr>
            <p:blipFill>
              <a:blip r:embed="rId5"/>
              <a:stretch>
                <a:fillRect/>
              </a:stretch>
            </p:blipFill>
            <p:spPr>
              <a:xfrm rot="6733107">
                <a:off x="5267607" y="2357010"/>
                <a:ext cx="315667" cy="315667"/>
              </a:xfrm>
              <a:prstGeom prst="rect">
                <a:avLst/>
              </a:prstGeom>
            </p:spPr>
          </p:pic>
        </p:grpSp>
      </p:grpSp>
      <p:grpSp>
        <p:nvGrpSpPr>
          <p:cNvPr id="53" name="Group 52">
            <a:extLst>
              <a:ext uri="{FF2B5EF4-FFF2-40B4-BE49-F238E27FC236}">
                <a16:creationId xmlns:a16="http://schemas.microsoft.com/office/drawing/2014/main" id="{695DD7DB-2ABD-6020-615B-2125099A5120}"/>
              </a:ext>
            </a:extLst>
          </p:cNvPr>
          <p:cNvGrpSpPr/>
          <p:nvPr/>
        </p:nvGrpSpPr>
        <p:grpSpPr>
          <a:xfrm>
            <a:off x="1000752" y="4210553"/>
            <a:ext cx="10549705" cy="661411"/>
            <a:chOff x="5265256" y="4003509"/>
            <a:chExt cx="10549705" cy="661411"/>
          </a:xfrm>
        </p:grpSpPr>
        <p:sp>
          <p:nvSpPr>
            <p:cNvPr id="33" name="TextBox 32">
              <a:extLst>
                <a:ext uri="{FF2B5EF4-FFF2-40B4-BE49-F238E27FC236}">
                  <a16:creationId xmlns:a16="http://schemas.microsoft.com/office/drawing/2014/main" id="{2501EA0D-9F7A-D140-1621-2FE498058B07}"/>
                </a:ext>
              </a:extLst>
            </p:cNvPr>
            <p:cNvSpPr txBox="1"/>
            <p:nvPr/>
          </p:nvSpPr>
          <p:spPr>
            <a:xfrm>
              <a:off x="5827472" y="4080145"/>
              <a:ext cx="9987489" cy="584775"/>
            </a:xfrm>
            <a:prstGeom prst="rect">
              <a:avLst/>
            </a:prstGeom>
            <a:noFill/>
          </p:spPr>
          <p:txBody>
            <a:bodyPr wrap="square" rtlCol="0">
              <a:spAutoFit/>
            </a:bodyPr>
            <a:lstStyle/>
            <a:p>
              <a:r>
                <a:rPr lang="en-US" sz="1600" dirty="0">
                  <a:cs typeface="Arial" panose="020B0604020202020204" pitchFamily="34" charset="0"/>
                </a:rPr>
                <a:t>Gain exposure to and awareness of local and national career opportunities and career clusters.</a:t>
              </a:r>
            </a:p>
            <a:p>
              <a:endParaRPr lang="en-US" sz="1600" dirty="0"/>
            </a:p>
          </p:txBody>
        </p:sp>
        <p:grpSp>
          <p:nvGrpSpPr>
            <p:cNvPr id="42" name="Group 41">
              <a:extLst>
                <a:ext uri="{FF2B5EF4-FFF2-40B4-BE49-F238E27FC236}">
                  <a16:creationId xmlns:a16="http://schemas.microsoft.com/office/drawing/2014/main" id="{137B15DB-C978-98A6-36D8-018BBC28CD89}"/>
                </a:ext>
              </a:extLst>
            </p:cNvPr>
            <p:cNvGrpSpPr/>
            <p:nvPr/>
          </p:nvGrpSpPr>
          <p:grpSpPr>
            <a:xfrm>
              <a:off x="5265256" y="4003509"/>
              <a:ext cx="548640" cy="548640"/>
              <a:chOff x="5147146" y="1688908"/>
              <a:chExt cx="548640" cy="548640"/>
            </a:xfrm>
          </p:grpSpPr>
          <p:sp>
            <p:nvSpPr>
              <p:cNvPr id="43" name="Oval 42">
                <a:extLst>
                  <a:ext uri="{FF2B5EF4-FFF2-40B4-BE49-F238E27FC236}">
                    <a16:creationId xmlns:a16="http://schemas.microsoft.com/office/drawing/2014/main" id="{4408E99E-B873-19E4-B681-47A999DE23CC}"/>
                  </a:ext>
                </a:extLst>
              </p:cNvPr>
              <p:cNvSpPr>
                <a:spLocks noChangeAspect="1"/>
              </p:cNvSpPr>
              <p:nvPr/>
            </p:nvSpPr>
            <p:spPr>
              <a:xfrm>
                <a:off x="5147146" y="1688908"/>
                <a:ext cx="548640" cy="548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Icon&#10;&#10;Description automatically generated">
                <a:extLst>
                  <a:ext uri="{FF2B5EF4-FFF2-40B4-BE49-F238E27FC236}">
                    <a16:creationId xmlns:a16="http://schemas.microsoft.com/office/drawing/2014/main" id="{0AB59237-E6B8-8030-CA5C-125ACE2F23C4}"/>
                  </a:ext>
                </a:extLst>
              </p:cNvPr>
              <p:cNvPicPr>
                <a:picLocks noChangeAspect="1"/>
              </p:cNvPicPr>
              <p:nvPr/>
            </p:nvPicPr>
            <p:blipFill>
              <a:blip r:embed="rId6"/>
              <a:stretch>
                <a:fillRect/>
              </a:stretch>
            </p:blipFill>
            <p:spPr>
              <a:xfrm>
                <a:off x="5208321" y="1735614"/>
                <a:ext cx="388404" cy="388404"/>
              </a:xfrm>
              <a:prstGeom prst="rect">
                <a:avLst/>
              </a:prstGeom>
            </p:spPr>
          </p:pic>
        </p:grpSp>
      </p:grpSp>
      <p:grpSp>
        <p:nvGrpSpPr>
          <p:cNvPr id="45" name="Group 44">
            <a:extLst>
              <a:ext uri="{FF2B5EF4-FFF2-40B4-BE49-F238E27FC236}">
                <a16:creationId xmlns:a16="http://schemas.microsoft.com/office/drawing/2014/main" id="{661560C1-B7E6-E9D5-397D-3D6BCED93FF3}"/>
              </a:ext>
            </a:extLst>
          </p:cNvPr>
          <p:cNvGrpSpPr/>
          <p:nvPr/>
        </p:nvGrpSpPr>
        <p:grpSpPr>
          <a:xfrm>
            <a:off x="962377" y="4984374"/>
            <a:ext cx="8680386" cy="548640"/>
            <a:chOff x="2508522" y="2952712"/>
            <a:chExt cx="8680386" cy="548640"/>
          </a:xfrm>
        </p:grpSpPr>
        <p:sp>
          <p:nvSpPr>
            <p:cNvPr id="46" name="TextBox 45">
              <a:extLst>
                <a:ext uri="{FF2B5EF4-FFF2-40B4-BE49-F238E27FC236}">
                  <a16:creationId xmlns:a16="http://schemas.microsoft.com/office/drawing/2014/main" id="{85D8E77F-22ED-AC8B-DA0A-B369484720AC}"/>
                </a:ext>
              </a:extLst>
            </p:cNvPr>
            <p:cNvSpPr txBox="1"/>
            <p:nvPr/>
          </p:nvSpPr>
          <p:spPr>
            <a:xfrm>
              <a:off x="3057161" y="3027072"/>
              <a:ext cx="8131747" cy="338554"/>
            </a:xfrm>
            <a:prstGeom prst="rect">
              <a:avLst/>
            </a:prstGeom>
            <a:noFill/>
          </p:spPr>
          <p:txBody>
            <a:bodyPr wrap="square" rtlCol="0">
              <a:spAutoFit/>
            </a:bodyPr>
            <a:lstStyle/>
            <a:p>
              <a:r>
                <a:rPr lang="en-US" sz="1600" dirty="0">
                  <a:cs typeface="Arial" panose="020B0604020202020204" pitchFamily="34" charset="0"/>
                </a:rPr>
                <a:t>Develop professional skills as outlined in the 5-8 Career Literacy Standards</a:t>
              </a:r>
              <a:endParaRPr lang="en-US" sz="1600" dirty="0"/>
            </a:p>
          </p:txBody>
        </p:sp>
        <p:grpSp>
          <p:nvGrpSpPr>
            <p:cNvPr id="47" name="Group 46">
              <a:extLst>
                <a:ext uri="{FF2B5EF4-FFF2-40B4-BE49-F238E27FC236}">
                  <a16:creationId xmlns:a16="http://schemas.microsoft.com/office/drawing/2014/main" id="{21D2E67B-7557-47ED-946C-E923F1050DD0}"/>
                </a:ext>
              </a:extLst>
            </p:cNvPr>
            <p:cNvGrpSpPr/>
            <p:nvPr/>
          </p:nvGrpSpPr>
          <p:grpSpPr>
            <a:xfrm>
              <a:off x="2508522" y="2952712"/>
              <a:ext cx="548640" cy="548640"/>
              <a:chOff x="267639" y="2904586"/>
              <a:chExt cx="548640" cy="548640"/>
            </a:xfrm>
          </p:grpSpPr>
          <p:sp>
            <p:nvSpPr>
              <p:cNvPr id="48" name="Oval 47">
                <a:extLst>
                  <a:ext uri="{FF2B5EF4-FFF2-40B4-BE49-F238E27FC236}">
                    <a16:creationId xmlns:a16="http://schemas.microsoft.com/office/drawing/2014/main" id="{872920FA-583D-208C-AA39-3F785FD3B040}"/>
                  </a:ext>
                </a:extLst>
              </p:cNvPr>
              <p:cNvSpPr>
                <a:spLocks noChangeAspect="1"/>
              </p:cNvSpPr>
              <p:nvPr/>
            </p:nvSpPr>
            <p:spPr>
              <a:xfrm>
                <a:off x="267639" y="2904586"/>
                <a:ext cx="548640" cy="5486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Icon&#10;&#10;Description automatically generated">
                <a:extLst>
                  <a:ext uri="{FF2B5EF4-FFF2-40B4-BE49-F238E27FC236}">
                    <a16:creationId xmlns:a16="http://schemas.microsoft.com/office/drawing/2014/main" id="{77643850-A0A3-0DDF-13F6-889E98634E3F}"/>
                  </a:ext>
                </a:extLst>
              </p:cNvPr>
              <p:cNvPicPr>
                <a:picLocks noChangeAspect="1"/>
              </p:cNvPicPr>
              <p:nvPr/>
            </p:nvPicPr>
            <p:blipFill>
              <a:blip r:embed="rId7"/>
              <a:stretch>
                <a:fillRect/>
              </a:stretch>
            </p:blipFill>
            <p:spPr>
              <a:xfrm>
                <a:off x="328242" y="2951324"/>
                <a:ext cx="427434" cy="427434"/>
              </a:xfrm>
              <a:prstGeom prst="rect">
                <a:avLst/>
              </a:prstGeom>
            </p:spPr>
          </p:pic>
        </p:grpSp>
      </p:grpSp>
      <p:grpSp>
        <p:nvGrpSpPr>
          <p:cNvPr id="54" name="Group 53">
            <a:extLst>
              <a:ext uri="{FF2B5EF4-FFF2-40B4-BE49-F238E27FC236}">
                <a16:creationId xmlns:a16="http://schemas.microsoft.com/office/drawing/2014/main" id="{2E7EC4D6-6174-8273-6A4B-F11F41901666}"/>
              </a:ext>
            </a:extLst>
          </p:cNvPr>
          <p:cNvGrpSpPr/>
          <p:nvPr/>
        </p:nvGrpSpPr>
        <p:grpSpPr>
          <a:xfrm>
            <a:off x="971973" y="2548945"/>
            <a:ext cx="10536128" cy="548640"/>
            <a:chOff x="728827" y="2996196"/>
            <a:chExt cx="10536128" cy="548640"/>
          </a:xfrm>
        </p:grpSpPr>
        <p:sp>
          <p:nvSpPr>
            <p:cNvPr id="34" name="TextBox 33">
              <a:extLst>
                <a:ext uri="{FF2B5EF4-FFF2-40B4-BE49-F238E27FC236}">
                  <a16:creationId xmlns:a16="http://schemas.microsoft.com/office/drawing/2014/main" id="{C51B276F-5774-ABF1-FB97-DE9AFD284E3B}"/>
                </a:ext>
              </a:extLst>
            </p:cNvPr>
            <p:cNvSpPr txBox="1"/>
            <p:nvPr/>
          </p:nvSpPr>
          <p:spPr>
            <a:xfrm>
              <a:off x="1277466" y="3081129"/>
              <a:ext cx="9987489" cy="338554"/>
            </a:xfrm>
            <a:prstGeom prst="rect">
              <a:avLst/>
            </a:prstGeom>
            <a:noFill/>
          </p:spPr>
          <p:txBody>
            <a:bodyPr wrap="square" rtlCol="0">
              <a:spAutoFit/>
            </a:bodyPr>
            <a:lstStyle/>
            <a:p>
              <a:r>
                <a:rPr lang="en-US" sz="1600" dirty="0">
                  <a:cs typeface="Arial" panose="020B0604020202020204" pitchFamily="34" charset="0"/>
                </a:rPr>
                <a:t>Increase self-awareness and begin to incorporate occupational interests into self-identity.</a:t>
              </a:r>
              <a:endParaRPr lang="en-US" sz="1600" dirty="0"/>
            </a:p>
          </p:txBody>
        </p:sp>
        <p:grpSp>
          <p:nvGrpSpPr>
            <p:cNvPr id="50" name="Group 49">
              <a:extLst>
                <a:ext uri="{FF2B5EF4-FFF2-40B4-BE49-F238E27FC236}">
                  <a16:creationId xmlns:a16="http://schemas.microsoft.com/office/drawing/2014/main" id="{018C817B-6E85-4F44-AFFD-0B8881BE3F9D}"/>
                </a:ext>
              </a:extLst>
            </p:cNvPr>
            <p:cNvGrpSpPr/>
            <p:nvPr/>
          </p:nvGrpSpPr>
          <p:grpSpPr>
            <a:xfrm>
              <a:off x="728827" y="2996196"/>
              <a:ext cx="548640" cy="548640"/>
              <a:chOff x="473557" y="2332594"/>
              <a:chExt cx="548640" cy="548640"/>
            </a:xfrm>
          </p:grpSpPr>
          <p:sp>
            <p:nvSpPr>
              <p:cNvPr id="51" name="Oval 50">
                <a:extLst>
                  <a:ext uri="{FF2B5EF4-FFF2-40B4-BE49-F238E27FC236}">
                    <a16:creationId xmlns:a16="http://schemas.microsoft.com/office/drawing/2014/main" id="{A6AA258E-151E-030D-F53F-06AB004AA58E}"/>
                  </a:ext>
                </a:extLst>
              </p:cNvPr>
              <p:cNvSpPr>
                <a:spLocks noChangeAspect="1"/>
              </p:cNvSpPr>
              <p:nvPr/>
            </p:nvSpPr>
            <p:spPr>
              <a:xfrm>
                <a:off x="473557" y="2332594"/>
                <a:ext cx="548640" cy="548640"/>
              </a:xfrm>
              <a:prstGeom prst="ellipse">
                <a:avLst/>
              </a:prstGeom>
              <a:solidFill>
                <a:schemeClr val="accent5">
                  <a:lumMod val="75000"/>
                  <a:alpha val="749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Icon&#10;&#10;Description automatically generated">
                <a:extLst>
                  <a:ext uri="{FF2B5EF4-FFF2-40B4-BE49-F238E27FC236}">
                    <a16:creationId xmlns:a16="http://schemas.microsoft.com/office/drawing/2014/main" id="{8BECDAEA-91E2-FA94-E808-4502EF3EF9C3}"/>
                  </a:ext>
                </a:extLst>
              </p:cNvPr>
              <p:cNvPicPr>
                <a:picLocks noChangeAspect="1"/>
              </p:cNvPicPr>
              <p:nvPr/>
            </p:nvPicPr>
            <p:blipFill>
              <a:blip r:embed="rId8"/>
              <a:stretch>
                <a:fillRect/>
              </a:stretch>
            </p:blipFill>
            <p:spPr>
              <a:xfrm>
                <a:off x="580566" y="2430723"/>
                <a:ext cx="334621" cy="334621"/>
              </a:xfrm>
              <a:prstGeom prst="rect">
                <a:avLst/>
              </a:prstGeom>
            </p:spPr>
          </p:pic>
        </p:grpSp>
      </p:grpSp>
      <p:pic>
        <p:nvPicPr>
          <p:cNvPr id="57" name="Picture 56" descr="Logo, company name&#10;&#10;Description automatically generated">
            <a:extLst>
              <a:ext uri="{FF2B5EF4-FFF2-40B4-BE49-F238E27FC236}">
                <a16:creationId xmlns:a16="http://schemas.microsoft.com/office/drawing/2014/main" id="{2F591F7F-BB86-EC09-9839-7FA5B2090D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03864" y="5471648"/>
            <a:ext cx="2041419" cy="1061538"/>
          </a:xfrm>
          <a:prstGeom prst="rect">
            <a:avLst/>
          </a:prstGeom>
        </p:spPr>
      </p:pic>
      <p:pic>
        <p:nvPicPr>
          <p:cNvPr id="58" name="Picture 57" descr="Shape&#10;&#10;Description automatically generated">
            <a:extLst>
              <a:ext uri="{FF2B5EF4-FFF2-40B4-BE49-F238E27FC236}">
                <a16:creationId xmlns:a16="http://schemas.microsoft.com/office/drawing/2014/main" id="{9B82524C-9A81-69C0-2C7A-D28609B3695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51671" y="5584058"/>
            <a:ext cx="918825" cy="918825"/>
          </a:xfrm>
          <a:prstGeom prst="rect">
            <a:avLst/>
          </a:prstGeom>
        </p:spPr>
      </p:pic>
      <p:pic>
        <p:nvPicPr>
          <p:cNvPr id="59" name="Picture 58" descr="Logo&#10;&#10;Description automatically generated">
            <a:extLst>
              <a:ext uri="{FF2B5EF4-FFF2-40B4-BE49-F238E27FC236}">
                <a16:creationId xmlns:a16="http://schemas.microsoft.com/office/drawing/2014/main" id="{94A76F9A-A0F0-4C7D-F65F-8CBAECC65A2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76884" y="5533014"/>
            <a:ext cx="918825" cy="931242"/>
          </a:xfrm>
          <a:prstGeom prst="rect">
            <a:avLst/>
          </a:prstGeom>
        </p:spPr>
      </p:pic>
    </p:spTree>
    <p:extLst>
      <p:ext uri="{BB962C8B-B14F-4D97-AF65-F5344CB8AC3E}">
        <p14:creationId xmlns:p14="http://schemas.microsoft.com/office/powerpoint/2010/main" val="2794813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9A939E-0225-4148-98E2-A5CE55F95957}"/>
              </a:ext>
            </a:extLst>
          </p:cNvPr>
          <p:cNvPicPr>
            <a:picLocks noChangeAspect="1"/>
          </p:cNvPicPr>
          <p:nvPr/>
        </p:nvPicPr>
        <p:blipFill>
          <a:blip r:embed="rId2"/>
          <a:stretch>
            <a:fillRect/>
          </a:stretch>
        </p:blipFill>
        <p:spPr>
          <a:xfrm>
            <a:off x="6705600" y="1773382"/>
            <a:ext cx="4750010" cy="3918757"/>
          </a:xfrm>
          <a:prstGeom prst="rect">
            <a:avLst/>
          </a:prstGeom>
          <a:noFill/>
        </p:spPr>
      </p:pic>
      <p:sp>
        <p:nvSpPr>
          <p:cNvPr id="4" name="Title 3">
            <a:extLst>
              <a:ext uri="{FF2B5EF4-FFF2-40B4-BE49-F238E27FC236}">
                <a16:creationId xmlns:a16="http://schemas.microsoft.com/office/drawing/2014/main" id="{B78B76A5-0524-4E1A-8B24-6EC8DE7F77C5}"/>
              </a:ext>
            </a:extLst>
          </p:cNvPr>
          <p:cNvSpPr>
            <a:spLocks noGrp="1"/>
          </p:cNvSpPr>
          <p:nvPr>
            <p:ph type="title"/>
          </p:nvPr>
        </p:nvSpPr>
        <p:spPr>
          <a:xfrm>
            <a:off x="696913" y="2625726"/>
            <a:ext cx="5256212" cy="1600200"/>
          </a:xfrm>
        </p:spPr>
        <p:txBody>
          <a:bodyPr anchor="b">
            <a:normAutofit/>
          </a:bodyPr>
          <a:lstStyle/>
          <a:p>
            <a:r>
              <a:rPr lang="en-US" dirty="0"/>
              <a:t>ECAP Implementation Plan</a:t>
            </a:r>
          </a:p>
        </p:txBody>
      </p:sp>
      <p:sp>
        <p:nvSpPr>
          <p:cNvPr id="10" name="Text Placeholder 3">
            <a:extLst>
              <a:ext uri="{FF2B5EF4-FFF2-40B4-BE49-F238E27FC236}">
                <a16:creationId xmlns:a16="http://schemas.microsoft.com/office/drawing/2014/main" id="{B7F5F73C-9CBC-86B1-1236-37DF01C70C8F}"/>
              </a:ext>
            </a:extLst>
          </p:cNvPr>
          <p:cNvSpPr>
            <a:spLocks noGrp="1"/>
          </p:cNvSpPr>
          <p:nvPr>
            <p:ph type="body" sz="half" idx="2"/>
          </p:nvPr>
        </p:nvSpPr>
        <p:spPr>
          <a:xfrm>
            <a:off x="696913" y="4371974"/>
            <a:ext cx="5256212" cy="1706563"/>
          </a:xfrm>
        </p:spPr>
        <p:txBody>
          <a:bodyPr/>
          <a:lstStyle/>
          <a:p>
            <a:r>
              <a:rPr lang="en-US" dirty="0">
                <a:hlinkClick r:id="rId3">
                  <a:extLst>
                    <a:ext uri="{A12FA001-AC4F-418D-AE19-62706E023703}">
                      <ahyp:hlinkClr xmlns:ahyp="http://schemas.microsoft.com/office/drawing/2018/hyperlinkcolor" val="tx"/>
                    </a:ext>
                  </a:extLst>
                </a:hlinkClick>
              </a:rPr>
              <a:t>My Future Az ECAP Guide for Middle School</a:t>
            </a:r>
            <a:endParaRPr lang="en-US" dirty="0"/>
          </a:p>
          <a:p>
            <a:r>
              <a:rPr lang="en-US" dirty="0"/>
              <a:t>High School Guide Under Development</a:t>
            </a:r>
          </a:p>
        </p:txBody>
      </p:sp>
    </p:spTree>
    <p:extLst>
      <p:ext uri="{BB962C8B-B14F-4D97-AF65-F5344CB8AC3E}">
        <p14:creationId xmlns:p14="http://schemas.microsoft.com/office/powerpoint/2010/main" val="1464334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people in a room&#10;&#10;Description automatically generated with low confidence">
            <a:extLst>
              <a:ext uri="{FF2B5EF4-FFF2-40B4-BE49-F238E27FC236}">
                <a16:creationId xmlns:a16="http://schemas.microsoft.com/office/drawing/2014/main" id="{1F3579D5-8B83-4356-AC89-3C17A460905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63" b="1546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3D710A-E481-4D29-874D-6A3D7798E9B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Implementation Ideas</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758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508809-74C4-4391-A013-8204530813CB}"/>
              </a:ext>
            </a:extLst>
          </p:cNvPr>
          <p:cNvSpPr>
            <a:spLocks noGrp="1"/>
          </p:cNvSpPr>
          <p:nvPr>
            <p:ph type="body" sz="quarter" idx="11"/>
          </p:nvPr>
        </p:nvSpPr>
        <p:spPr/>
        <p:txBody>
          <a:bodyPr/>
          <a:lstStyle/>
          <a:p>
            <a:r>
              <a:rPr lang="en-US" dirty="0"/>
              <a:t>School Level</a:t>
            </a:r>
          </a:p>
        </p:txBody>
      </p:sp>
      <p:sp>
        <p:nvSpPr>
          <p:cNvPr id="3" name="Text Placeholder 2">
            <a:extLst>
              <a:ext uri="{FF2B5EF4-FFF2-40B4-BE49-F238E27FC236}">
                <a16:creationId xmlns:a16="http://schemas.microsoft.com/office/drawing/2014/main" id="{8FE0EF02-CEC7-4A03-A1C0-8553435955D3}"/>
              </a:ext>
            </a:extLst>
          </p:cNvPr>
          <p:cNvSpPr>
            <a:spLocks noGrp="1"/>
          </p:cNvSpPr>
          <p:nvPr>
            <p:ph type="body" sz="quarter" idx="12"/>
          </p:nvPr>
        </p:nvSpPr>
        <p:spPr/>
        <p:txBody>
          <a:bodyPr/>
          <a:lstStyle/>
          <a:p>
            <a:r>
              <a:rPr lang="en-US" dirty="0"/>
              <a:t>How to implement Possible Futures</a:t>
            </a:r>
          </a:p>
        </p:txBody>
      </p:sp>
      <p:pic>
        <p:nvPicPr>
          <p:cNvPr id="18" name="Picture Placeholder 17" descr="Text, letter&#10;&#10;Description automatically generated">
            <a:extLst>
              <a:ext uri="{FF2B5EF4-FFF2-40B4-BE49-F238E27FC236}">
                <a16:creationId xmlns:a16="http://schemas.microsoft.com/office/drawing/2014/main" id="{C144FD7D-4E4B-46CC-B499-A9A75F8C6498}"/>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55" r="55"/>
          <a:stretch>
            <a:fillRect/>
          </a:stretch>
        </p:blipFill>
        <p:spPr/>
      </p:pic>
      <p:pic>
        <p:nvPicPr>
          <p:cNvPr id="20" name="Picture Placeholder 19">
            <a:extLst>
              <a:ext uri="{FF2B5EF4-FFF2-40B4-BE49-F238E27FC236}">
                <a16:creationId xmlns:a16="http://schemas.microsoft.com/office/drawing/2014/main" id="{BEBB7826-2841-4116-BC88-22E52ED7522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1" r="41"/>
          <a:stretch/>
        </p:blipFill>
        <p:spPr>
          <a:xfrm>
            <a:off x="8771943" y="2019793"/>
            <a:ext cx="1447799" cy="1448979"/>
          </a:xfrm>
        </p:spPr>
      </p:pic>
      <p:sp>
        <p:nvSpPr>
          <p:cNvPr id="7" name="Text Placeholder 6">
            <a:extLst>
              <a:ext uri="{FF2B5EF4-FFF2-40B4-BE49-F238E27FC236}">
                <a16:creationId xmlns:a16="http://schemas.microsoft.com/office/drawing/2014/main" id="{8A438217-DD3B-4BD3-AFE8-6A25EFE3D294}"/>
              </a:ext>
            </a:extLst>
          </p:cNvPr>
          <p:cNvSpPr>
            <a:spLocks noGrp="1"/>
          </p:cNvSpPr>
          <p:nvPr>
            <p:ph type="body" sz="quarter" idx="16"/>
          </p:nvPr>
        </p:nvSpPr>
        <p:spPr/>
        <p:txBody>
          <a:body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0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Semester-long </a:t>
            </a:r>
            <a:r>
              <a:rPr lang="en-US" sz="2000" dirty="0">
                <a:solidFill>
                  <a:srgbClr val="000000"/>
                </a:solidFill>
                <a:latin typeface="Calibri" panose="020F0502020204030204" pitchFamily="34" charset="0"/>
                <a:cs typeface="Calibri" panose="020F0502020204030204" pitchFamily="34" charset="0"/>
              </a:rPr>
              <a:t>C</a:t>
            </a:r>
            <a:r>
              <a:rPr kumimoji="0" lang="en-US" sz="200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ourse</a:t>
            </a:r>
            <a:endParaRPr lang="en-US" sz="2000" dirty="0">
              <a:solidFill>
                <a:srgbClr val="000000"/>
              </a:solidFill>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Mandatory for all 8</a:t>
            </a:r>
            <a:r>
              <a:rPr kumimoji="0" lang="en-US" sz="20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th</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graders </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lt"/>
                <a:cs typeface="Calibri" panose="020F0502020204030204" pitchFamily="34" charset="0"/>
              </a:rPr>
              <a:t>72 PF lessons ≈ 18 </a:t>
            </a:r>
            <a:r>
              <a:rPr lang="en-US" sz="2000" dirty="0">
                <a:solidFill>
                  <a:srgbClr val="000000"/>
                </a:solidFill>
                <a:latin typeface="Calibri" panose="020F0502020204030204" pitchFamily="34" charset="0"/>
                <a:ea typeface="+mn-lt"/>
                <a:cs typeface="Calibri" panose="020F0502020204030204" pitchFamily="34" charset="0"/>
              </a:rPr>
              <a:t>w</a:t>
            </a: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mn-lt"/>
                <a:cs typeface="Calibri" panose="020F0502020204030204" pitchFamily="34" charset="0"/>
              </a:rPr>
              <a:t>ks</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lt"/>
                <a:cs typeface="Calibri" panose="020F0502020204030204" pitchFamily="34" charset="0"/>
              </a:rPr>
              <a:t> of curriculum</a:t>
            </a:r>
          </a:p>
          <a:p>
            <a:endParaRPr lang="en-US" dirty="0"/>
          </a:p>
        </p:txBody>
      </p:sp>
      <p:sp>
        <p:nvSpPr>
          <p:cNvPr id="8" name="Text Placeholder 7">
            <a:extLst>
              <a:ext uri="{FF2B5EF4-FFF2-40B4-BE49-F238E27FC236}">
                <a16:creationId xmlns:a16="http://schemas.microsoft.com/office/drawing/2014/main" id="{649E233F-26A0-4D6D-8EBD-436CC7C30BF5}"/>
              </a:ext>
            </a:extLst>
          </p:cNvPr>
          <p:cNvSpPr>
            <a:spLocks noGrp="1"/>
          </p:cNvSpPr>
          <p:nvPr>
            <p:ph type="body" sz="quarter" idx="17"/>
          </p:nvPr>
        </p:nvSpPr>
        <p:spPr/>
        <p:txBody>
          <a:bodyPr/>
          <a:lstStyle/>
          <a:p>
            <a:r>
              <a:rPr lang="en-US" dirty="0"/>
              <a:t>Career Literacy Elective Class</a:t>
            </a:r>
          </a:p>
        </p:txBody>
      </p:sp>
      <p:sp>
        <p:nvSpPr>
          <p:cNvPr id="9" name="Text Placeholder 8">
            <a:extLst>
              <a:ext uri="{FF2B5EF4-FFF2-40B4-BE49-F238E27FC236}">
                <a16:creationId xmlns:a16="http://schemas.microsoft.com/office/drawing/2014/main" id="{18782CF4-C2F4-4171-B998-54CE819CF80E}"/>
              </a:ext>
            </a:extLst>
          </p:cNvPr>
          <p:cNvSpPr>
            <a:spLocks noGrp="1"/>
          </p:cNvSpPr>
          <p:nvPr>
            <p:ph type="body" sz="quarter" idx="18"/>
          </p:nvPr>
        </p:nvSpPr>
        <p:spPr>
          <a:xfrm>
            <a:off x="4724813" y="4605047"/>
            <a:ext cx="2742374" cy="2028157"/>
          </a:xfrm>
        </p:spPr>
        <p:txBody>
          <a:bodyPr>
            <a:normAutofit lnSpcReduction="10000"/>
          </a:bodyPr>
          <a:lstStyle/>
          <a:p>
            <a:pPr marL="342900" indent="-342900" algn="l" defTabSz="914400">
              <a:lnSpc>
                <a:spcPct val="90000"/>
              </a:lnSpc>
              <a:spcBef>
                <a:spcPts val="1000"/>
              </a:spcBef>
              <a:spcAft>
                <a:spcPts val="0"/>
              </a:spcAft>
              <a:buFont typeface="Wingdings" panose="05000000000000000000" pitchFamily="2" charset="2"/>
              <a:buChar char="ü"/>
              <a:defRPr/>
            </a:pPr>
            <a:r>
              <a:rPr lang="en-US" sz="2000" dirty="0">
                <a:solidFill>
                  <a:srgbClr val="000000"/>
                </a:solidFill>
                <a:latin typeface="Calibri" panose="020F0502020204030204" pitchFamily="34" charset="0"/>
                <a:ea typeface="+mn-ea"/>
                <a:cs typeface="Calibri" panose="020F0502020204030204" pitchFamily="34" charset="0"/>
              </a:rPr>
              <a:t>Daily 30 min Advisory Period </a:t>
            </a:r>
          </a:p>
          <a:p>
            <a:pPr marL="342900" indent="-342900" algn="l" defTabSz="914400">
              <a:lnSpc>
                <a:spcPct val="90000"/>
              </a:lnSpc>
              <a:spcBef>
                <a:spcPts val="1000"/>
              </a:spcBef>
              <a:spcAft>
                <a:spcPts val="0"/>
              </a:spcAft>
              <a:buFont typeface="Wingdings" panose="05000000000000000000" pitchFamily="2" charset="2"/>
              <a:buChar char="ü"/>
              <a:defRPr/>
            </a:pPr>
            <a:r>
              <a:rPr lang="en-US" sz="2000" dirty="0">
                <a:solidFill>
                  <a:srgbClr val="000000"/>
                </a:solidFill>
                <a:latin typeface="Calibri" panose="020F0502020204030204" pitchFamily="34" charset="0"/>
                <a:ea typeface="+mn-ea"/>
                <a:cs typeface="Calibri" panose="020F0502020204030204" pitchFamily="34" charset="0"/>
              </a:rPr>
              <a:t>Skills &amp; Lenses </a:t>
            </a:r>
          </a:p>
          <a:p>
            <a:pPr marL="342900" indent="-342900" algn="l" defTabSz="914400">
              <a:lnSpc>
                <a:spcPct val="90000"/>
              </a:lnSpc>
              <a:spcBef>
                <a:spcPts val="1000"/>
              </a:spcBef>
              <a:spcAft>
                <a:spcPts val="0"/>
              </a:spcAft>
              <a:buFont typeface="Wingdings" panose="05000000000000000000" pitchFamily="2" charset="2"/>
              <a:buChar char="ü"/>
              <a:defRPr/>
            </a:pPr>
            <a:r>
              <a:rPr lang="en-US" sz="2000" dirty="0">
                <a:solidFill>
                  <a:srgbClr val="000000"/>
                </a:solidFill>
                <a:latin typeface="Calibri" panose="020F0502020204030204" pitchFamily="34" charset="0"/>
                <a:ea typeface="+mn-ea"/>
                <a:cs typeface="Calibri" panose="020F0502020204030204" pitchFamily="34" charset="0"/>
              </a:rPr>
              <a:t>STEM into core content classes: </a:t>
            </a:r>
          </a:p>
          <a:p>
            <a:pPr marL="342900" indent="-342900" algn="l" defTabSz="914400">
              <a:lnSpc>
                <a:spcPct val="90000"/>
              </a:lnSpc>
              <a:spcBef>
                <a:spcPts val="1000"/>
              </a:spcBef>
              <a:spcAft>
                <a:spcPts val="0"/>
              </a:spcAft>
              <a:buFont typeface="Wingdings" panose="05000000000000000000" pitchFamily="2" charset="2"/>
              <a:buChar char="ü"/>
              <a:defRPr/>
            </a:pPr>
            <a:r>
              <a:rPr lang="en-US" sz="2000" dirty="0">
                <a:solidFill>
                  <a:srgbClr val="000000"/>
                </a:solidFill>
                <a:latin typeface="Calibri" panose="020F0502020204030204" pitchFamily="34" charset="0"/>
                <a:ea typeface="+mn-ea"/>
                <a:cs typeface="Calibri" panose="020F0502020204030204" pitchFamily="34" charset="0"/>
              </a:rPr>
              <a:t>E &amp; D in Math</a:t>
            </a:r>
          </a:p>
          <a:p>
            <a:endParaRPr lang="en-US" dirty="0"/>
          </a:p>
        </p:txBody>
      </p:sp>
      <p:sp>
        <p:nvSpPr>
          <p:cNvPr id="10" name="Text Placeholder 9">
            <a:extLst>
              <a:ext uri="{FF2B5EF4-FFF2-40B4-BE49-F238E27FC236}">
                <a16:creationId xmlns:a16="http://schemas.microsoft.com/office/drawing/2014/main" id="{BF6DC458-FD4F-42F3-B8F3-DF0D45A798D4}"/>
              </a:ext>
            </a:extLst>
          </p:cNvPr>
          <p:cNvSpPr>
            <a:spLocks noGrp="1"/>
          </p:cNvSpPr>
          <p:nvPr>
            <p:ph type="body" sz="quarter" idx="19"/>
          </p:nvPr>
        </p:nvSpPr>
        <p:spPr/>
        <p:txBody>
          <a:bodyPr>
            <a:normAutofit/>
          </a:bodyPr>
          <a:lstStyle/>
          <a:p>
            <a:r>
              <a:rPr lang="en-US" dirty="0"/>
              <a:t>Advisory Period </a:t>
            </a:r>
          </a:p>
        </p:txBody>
      </p:sp>
      <p:sp>
        <p:nvSpPr>
          <p:cNvPr id="11" name="Text Placeholder 10">
            <a:extLst>
              <a:ext uri="{FF2B5EF4-FFF2-40B4-BE49-F238E27FC236}">
                <a16:creationId xmlns:a16="http://schemas.microsoft.com/office/drawing/2014/main" id="{83EBDEEC-C392-4D42-A513-2044DD14F4C3}"/>
              </a:ext>
            </a:extLst>
          </p:cNvPr>
          <p:cNvSpPr>
            <a:spLocks noGrp="1"/>
          </p:cNvSpPr>
          <p:nvPr>
            <p:ph type="body" sz="quarter" idx="20"/>
          </p:nvPr>
        </p:nvSpPr>
        <p:spPr/>
        <p:txBody>
          <a:bodyPr>
            <a:normAutofit fontScale="85000" lnSpcReduction="10000"/>
          </a:bodyPr>
          <a:lstStyle/>
          <a:p>
            <a:pPr marL="285750" indent="-285750" algn="l">
              <a:buFont typeface="Wingdings" panose="05000000000000000000" pitchFamily="2" charset="2"/>
              <a:buChar char="ü"/>
            </a:pPr>
            <a:r>
              <a:rPr lang="en-US" sz="2000" dirty="0">
                <a:solidFill>
                  <a:srgbClr val="000000"/>
                </a:solidFill>
                <a:latin typeface="Calibri" panose="020F0502020204030204" pitchFamily="34" charset="0"/>
                <a:ea typeface="+mn-ea"/>
                <a:cs typeface="Calibri" panose="020F0502020204030204" pitchFamily="34" charset="0"/>
              </a:rPr>
              <a:t>Daily class for 1 semester </a:t>
            </a:r>
          </a:p>
          <a:p>
            <a:pPr marL="285750" indent="-285750" algn="l">
              <a:buFont typeface="Wingdings" panose="05000000000000000000" pitchFamily="2" charset="2"/>
              <a:buChar char="ü"/>
            </a:pPr>
            <a:r>
              <a:rPr lang="en-US" sz="2000" dirty="0">
                <a:solidFill>
                  <a:srgbClr val="000000"/>
                </a:solidFill>
                <a:latin typeface="Calibri" panose="020F0502020204030204" pitchFamily="34" charset="0"/>
                <a:ea typeface="+mn-ea"/>
                <a:cs typeface="Calibri" panose="020F0502020204030204" pitchFamily="34" charset="0"/>
              </a:rPr>
              <a:t>All STEM units </a:t>
            </a:r>
          </a:p>
          <a:p>
            <a:pPr marL="285750" indent="-285750" algn="l">
              <a:buFont typeface="Wingdings" panose="05000000000000000000" pitchFamily="2" charset="2"/>
              <a:buChar char="ü"/>
            </a:pPr>
            <a:r>
              <a:rPr lang="en-US" sz="2000" dirty="0">
                <a:solidFill>
                  <a:srgbClr val="000000"/>
                </a:solidFill>
                <a:latin typeface="Calibri" panose="020F0502020204030204" pitchFamily="34" charset="0"/>
                <a:cs typeface="Calibri" panose="020F0502020204030204" pitchFamily="34" charset="0"/>
              </a:rPr>
              <a:t>Begin the ECAP </a:t>
            </a:r>
          </a:p>
          <a:p>
            <a:pPr marL="285750" indent="-285750" algn="l">
              <a:buFont typeface="Wingdings" panose="05000000000000000000" pitchFamily="2" charset="2"/>
              <a:buChar char="ü"/>
            </a:pPr>
            <a:r>
              <a:rPr lang="en-US" sz="2000" dirty="0">
                <a:solidFill>
                  <a:srgbClr val="000000"/>
                </a:solidFill>
                <a:latin typeface="Calibri" panose="020F0502020204030204" pitchFamily="34" charset="0"/>
                <a:ea typeface="+mn-ea"/>
                <a:cs typeface="Calibri" panose="020F0502020204030204" pitchFamily="34" charset="0"/>
              </a:rPr>
              <a:t>Intro to on-campus CTE opportunities </a:t>
            </a:r>
          </a:p>
          <a:p>
            <a:endParaRPr lang="en-US" dirty="0"/>
          </a:p>
        </p:txBody>
      </p:sp>
      <p:sp>
        <p:nvSpPr>
          <p:cNvPr id="12" name="Text Placeholder 11">
            <a:extLst>
              <a:ext uri="{FF2B5EF4-FFF2-40B4-BE49-F238E27FC236}">
                <a16:creationId xmlns:a16="http://schemas.microsoft.com/office/drawing/2014/main" id="{ADE24771-0346-4FF3-B23C-524BD671792F}"/>
              </a:ext>
            </a:extLst>
          </p:cNvPr>
          <p:cNvSpPr>
            <a:spLocks noGrp="1"/>
          </p:cNvSpPr>
          <p:nvPr>
            <p:ph type="body" sz="quarter" idx="21"/>
          </p:nvPr>
        </p:nvSpPr>
        <p:spPr/>
        <p:txBody>
          <a:bodyPr/>
          <a:lstStyle/>
          <a:p>
            <a:r>
              <a:rPr lang="en-US" dirty="0"/>
              <a:t>Freshman CTE 101</a:t>
            </a:r>
          </a:p>
          <a:p>
            <a:endParaRPr lang="en-US" dirty="0"/>
          </a:p>
        </p:txBody>
      </p:sp>
      <p:sp>
        <p:nvSpPr>
          <p:cNvPr id="21" name="Oval 20">
            <a:extLst>
              <a:ext uri="{FF2B5EF4-FFF2-40B4-BE49-F238E27FC236}">
                <a16:creationId xmlns:a16="http://schemas.microsoft.com/office/drawing/2014/main" id="{B5A8BED9-FFEB-4182-BF43-AEA36D4BD94A}"/>
              </a:ext>
            </a:extLst>
          </p:cNvPr>
          <p:cNvSpPr/>
          <p:nvPr/>
        </p:nvSpPr>
        <p:spPr>
          <a:xfrm>
            <a:off x="10694020" y="5038437"/>
            <a:ext cx="1185746" cy="1706137"/>
          </a:xfrm>
          <a:prstGeom prst="ellipse">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ADE6632-16F8-4F9E-9949-1C89F70E31F7}"/>
              </a:ext>
            </a:extLst>
          </p:cNvPr>
          <p:cNvPicPr>
            <a:picLocks noChangeAspect="1"/>
          </p:cNvPicPr>
          <p:nvPr/>
        </p:nvPicPr>
        <p:blipFill>
          <a:blip r:embed="rId4"/>
          <a:stretch>
            <a:fillRect/>
          </a:stretch>
        </p:blipFill>
        <p:spPr>
          <a:xfrm>
            <a:off x="1979251" y="1980021"/>
            <a:ext cx="1448979" cy="1448979"/>
          </a:xfrm>
          <a:prstGeom prst="rect">
            <a:avLst/>
          </a:prstGeom>
        </p:spPr>
      </p:pic>
    </p:spTree>
    <p:extLst>
      <p:ext uri="{BB962C8B-B14F-4D97-AF65-F5344CB8AC3E}">
        <p14:creationId xmlns:p14="http://schemas.microsoft.com/office/powerpoint/2010/main" val="1212674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72B0D6-30E1-44F8-B80B-43CEB796856F}"/>
              </a:ext>
            </a:extLst>
          </p:cNvPr>
          <p:cNvSpPr>
            <a:spLocks noGrp="1"/>
          </p:cNvSpPr>
          <p:nvPr>
            <p:ph type="title"/>
          </p:nvPr>
        </p:nvSpPr>
        <p:spPr/>
        <p:txBody>
          <a:bodyPr/>
          <a:lstStyle/>
          <a:p>
            <a:r>
              <a:rPr lang="en-US" dirty="0"/>
              <a:t>ECAP in 20 Class Periods</a:t>
            </a:r>
          </a:p>
        </p:txBody>
      </p:sp>
      <p:graphicFrame>
        <p:nvGraphicFramePr>
          <p:cNvPr id="9" name="Content Placeholder 8">
            <a:extLst>
              <a:ext uri="{FF2B5EF4-FFF2-40B4-BE49-F238E27FC236}">
                <a16:creationId xmlns:a16="http://schemas.microsoft.com/office/drawing/2014/main" id="{347648CB-8D20-4E7D-9371-A3084C88F685}"/>
              </a:ext>
            </a:extLst>
          </p:cNvPr>
          <p:cNvGraphicFramePr>
            <a:graphicFrameLocks noGrp="1"/>
          </p:cNvGraphicFramePr>
          <p:nvPr>
            <p:ph idx="4294967295"/>
            <p:extLst>
              <p:ext uri="{D42A27DB-BD31-4B8C-83A1-F6EECF244321}">
                <p14:modId xmlns:p14="http://schemas.microsoft.com/office/powerpoint/2010/main" val="3900523522"/>
              </p:ext>
            </p:extLst>
          </p:nvPr>
        </p:nvGraphicFramePr>
        <p:xfrm>
          <a:off x="838200" y="182128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47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21A6C5F-91CE-4DBC-AD02-E2803C98E9EE}"/>
              </a:ext>
            </a:extLst>
          </p:cNvPr>
          <p:cNvSpPr>
            <a:spLocks noGrp="1"/>
          </p:cNvSpPr>
          <p:nvPr>
            <p:ph type="title"/>
          </p:nvPr>
        </p:nvSpPr>
        <p:spPr/>
        <p:txBody>
          <a:bodyPr anchor="b">
            <a:normAutofit/>
          </a:bodyPr>
          <a:lstStyle/>
          <a:p>
            <a:r>
              <a:rPr lang="en-US" dirty="0"/>
              <a:t>Lesson Combinations—Career Literacy Course</a:t>
            </a:r>
          </a:p>
        </p:txBody>
      </p:sp>
      <p:graphicFrame>
        <p:nvGraphicFramePr>
          <p:cNvPr id="31" name="Content Placeholder 13">
            <a:extLst>
              <a:ext uri="{FF2B5EF4-FFF2-40B4-BE49-F238E27FC236}">
                <a16:creationId xmlns:a16="http://schemas.microsoft.com/office/drawing/2014/main" id="{8A5AC432-29FA-4D03-A16C-E91990D84B35}"/>
              </a:ext>
            </a:extLst>
          </p:cNvPr>
          <p:cNvGraphicFramePr>
            <a:graphicFrameLocks noGrp="1"/>
          </p:cNvGraphicFramePr>
          <p:nvPr>
            <p:ph idx="4294967295"/>
          </p:nvPr>
        </p:nvGraphicFramePr>
        <p:xfrm>
          <a:off x="1156518" y="2039815"/>
          <a:ext cx="9878964" cy="336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2">
            <a:extLst>
              <a:ext uri="{FF2B5EF4-FFF2-40B4-BE49-F238E27FC236}">
                <a16:creationId xmlns:a16="http://schemas.microsoft.com/office/drawing/2014/main" id="{3EBAAE33-B27E-4B0D-9097-CC85F0B0F24E}"/>
              </a:ext>
            </a:extLst>
          </p:cNvPr>
          <p:cNvSpPr txBox="1">
            <a:spLocks/>
          </p:cNvSpPr>
          <p:nvPr/>
        </p:nvSpPr>
        <p:spPr>
          <a:xfrm>
            <a:off x="519882" y="1111188"/>
            <a:ext cx="10515600" cy="794400"/>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22E69"/>
              </a:buClr>
              <a:buSzPts val="3600"/>
              <a:buFont typeface="Times New Roman"/>
              <a:buNone/>
              <a:defRPr sz="3600" b="1" i="0" u="none" strike="noStrike" cap="none">
                <a:solidFill>
                  <a:srgbClr val="222E69"/>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b="0" kern="0" dirty="0"/>
              <a:t>Smaller Scope &amp; Sequences:</a:t>
            </a:r>
          </a:p>
        </p:txBody>
      </p:sp>
    </p:spTree>
    <p:extLst>
      <p:ext uri="{BB962C8B-B14F-4D97-AF65-F5344CB8AC3E}">
        <p14:creationId xmlns:p14="http://schemas.microsoft.com/office/powerpoint/2010/main" val="423285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AC1FFF3-D323-4D6C-982F-DC6CB55C48AF}"/>
              </a:ext>
            </a:extLst>
          </p:cNvPr>
          <p:cNvSpPr txBox="1"/>
          <p:nvPr/>
        </p:nvSpPr>
        <p:spPr>
          <a:xfrm>
            <a:off x="0" y="2659558"/>
            <a:ext cx="12192000" cy="1538883"/>
          </a:xfrm>
          <a:prstGeom prst="rect">
            <a:avLst/>
          </a:prstGeom>
          <a:noFill/>
        </p:spPr>
        <p:txBody>
          <a:bodyPr wrap="square" rtlCol="0">
            <a:spAutoFit/>
          </a:bodyPr>
          <a:lstStyle/>
          <a:p>
            <a:pPr lvl="0" algn="ctr">
              <a:defRPr/>
            </a:pPr>
            <a:endParaRPr lang="en-US" sz="1200" b="1"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a:p>
            <a:pPr lvl="0" algn="ctr">
              <a:defRPr/>
            </a:pPr>
            <a:r>
              <a:rPr lang="en-US" sz="7000" b="1" dirty="0">
                <a:solidFill>
                  <a:srgbClr val="FCB448"/>
                </a:solidFill>
                <a:latin typeface="Times New Roman" panose="02020603050405020304" pitchFamily="18" charset="0"/>
                <a:ea typeface="Lato Heavy" panose="020F0502020204030203" pitchFamily="34" charset="0"/>
                <a:cs typeface="Times New Roman" panose="02020603050405020304" pitchFamily="18" charset="0"/>
              </a:rPr>
              <a:t>Thank You</a:t>
            </a:r>
          </a:p>
          <a:p>
            <a:pPr lvl="0" algn="ctr">
              <a:defRPr/>
            </a:pPr>
            <a:endParaRPr lang="en-US" sz="1200" b="1"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8" name="TextBox 7">
            <a:extLst>
              <a:ext uri="{FF2B5EF4-FFF2-40B4-BE49-F238E27FC236}">
                <a16:creationId xmlns:a16="http://schemas.microsoft.com/office/drawing/2014/main" id="{AC511A38-6C5D-4C0D-A8E2-78907EEC2932}"/>
              </a:ext>
            </a:extLst>
          </p:cNvPr>
          <p:cNvSpPr txBox="1"/>
          <p:nvPr/>
        </p:nvSpPr>
        <p:spPr>
          <a:xfrm>
            <a:off x="7680725" y="5877880"/>
            <a:ext cx="2752104" cy="400110"/>
          </a:xfrm>
          <a:prstGeom prst="rect">
            <a:avLst/>
          </a:prstGeom>
          <a:noFill/>
        </p:spPr>
        <p:txBody>
          <a:bodyPr wrap="square" rtlCol="0">
            <a:spAutoFit/>
          </a:bodyPr>
          <a:lstStyle/>
          <a:p>
            <a:pPr lvl="0" algn="r">
              <a:defRPr/>
            </a:pPr>
            <a:r>
              <a:rPr lang="en-US" sz="2000" dirty="0">
                <a:solidFill>
                  <a:srgbClr val="232E83"/>
                </a:solidFill>
                <a:latin typeface="Lato Medium" panose="020F0502020204030203" pitchFamily="34" charset="0"/>
                <a:ea typeface="Lato Medium" panose="020F0502020204030203" pitchFamily="34" charset="0"/>
                <a:cs typeface="Lato Medium" panose="020F0502020204030203" pitchFamily="34" charset="0"/>
              </a:rPr>
              <a:t>October 22, 2020</a:t>
            </a:r>
          </a:p>
        </p:txBody>
      </p:sp>
      <p:sp>
        <p:nvSpPr>
          <p:cNvPr id="15" name="Rectangle 14">
            <a:extLst>
              <a:ext uri="{FF2B5EF4-FFF2-40B4-BE49-F238E27FC236}">
                <a16:creationId xmlns:a16="http://schemas.microsoft.com/office/drawing/2014/main" id="{7FCDE780-3FF5-47E8-8F8E-B73454189F4A}"/>
              </a:ext>
            </a:extLst>
          </p:cNvPr>
          <p:cNvSpPr/>
          <p:nvPr/>
        </p:nvSpPr>
        <p:spPr>
          <a:xfrm>
            <a:off x="0" y="5439299"/>
            <a:ext cx="12192000" cy="307777"/>
          </a:xfrm>
          <a:prstGeom prst="rect">
            <a:avLst/>
          </a:prstGeom>
        </p:spPr>
        <p:txBody>
          <a:bodyPr wrap="square">
            <a:spAutoFit/>
          </a:bodyPr>
          <a:lstStyle/>
          <a:p>
            <a:pPr algn="ctr">
              <a:spcBef>
                <a:spcPts val="900"/>
              </a:spcBef>
            </a:pPr>
            <a:r>
              <a:rPr lang="en-US" sz="1400" b="1" dirty="0">
                <a:solidFill>
                  <a:schemeClr val="bg1"/>
                </a:solidFill>
                <a:latin typeface="Open Sans" pitchFamily="34" charset="0"/>
                <a:ea typeface="Open Sans" pitchFamily="34" charset="0"/>
                <a:cs typeface="Open Sans" pitchFamily="34" charset="0"/>
              </a:rPr>
              <a:t>arizonafuture.org</a:t>
            </a:r>
          </a:p>
        </p:txBody>
      </p:sp>
      <p:sp>
        <p:nvSpPr>
          <p:cNvPr id="5" name="Subtitle 2">
            <a:extLst>
              <a:ext uri="{FF2B5EF4-FFF2-40B4-BE49-F238E27FC236}">
                <a16:creationId xmlns:a16="http://schemas.microsoft.com/office/drawing/2014/main" id="{064F8AC7-4E7A-4A9C-8127-8FF2AA539733}"/>
              </a:ext>
            </a:extLst>
          </p:cNvPr>
          <p:cNvSpPr txBox="1">
            <a:spLocks/>
          </p:cNvSpPr>
          <p:nvPr/>
        </p:nvSpPr>
        <p:spPr>
          <a:xfrm>
            <a:off x="1759171" y="4868227"/>
            <a:ext cx="9144000" cy="10096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bg1"/>
                </a:solidFill>
                <a:ea typeface="Verdana"/>
              </a:rPr>
              <a:t>Maya Watts, </a:t>
            </a:r>
            <a:r>
              <a:rPr lang="en-US" sz="2000" dirty="0">
                <a:solidFill>
                  <a:schemeClr val="bg1"/>
                </a:solidFill>
                <a:ea typeface="Verdana"/>
                <a:hlinkClick r:id="rId3">
                  <a:extLst>
                    <a:ext uri="{A12FA001-AC4F-418D-AE19-62706E023703}">
                      <ahyp:hlinkClr xmlns:ahyp="http://schemas.microsoft.com/office/drawing/2018/hyperlinkcolor" val="tx"/>
                    </a:ext>
                  </a:extLst>
                </a:hlinkClick>
              </a:rPr>
              <a:t>maya.watts@arizonafuture.org</a:t>
            </a:r>
            <a:r>
              <a:rPr lang="en-US" sz="2000" dirty="0">
                <a:solidFill>
                  <a:schemeClr val="bg1"/>
                </a:solidFill>
                <a:ea typeface="Verdana"/>
              </a:rPr>
              <a:t> </a:t>
            </a:r>
          </a:p>
        </p:txBody>
      </p:sp>
    </p:spTree>
    <p:extLst>
      <p:ext uri="{BB962C8B-B14F-4D97-AF65-F5344CB8AC3E}">
        <p14:creationId xmlns:p14="http://schemas.microsoft.com/office/powerpoint/2010/main" val="207371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D899B7-ADBC-F247-B334-F4C59A19AB56}"/>
              </a:ext>
            </a:extLst>
          </p:cNvPr>
          <p:cNvSpPr>
            <a:spLocks noGrp="1"/>
          </p:cNvSpPr>
          <p:nvPr>
            <p:ph type="body" sz="quarter" idx="11"/>
          </p:nvPr>
        </p:nvSpPr>
        <p:spPr>
          <a:xfrm>
            <a:off x="3047999" y="890427"/>
            <a:ext cx="6096002" cy="873549"/>
          </a:xfrm>
        </p:spPr>
        <p:txBody>
          <a:bodyPr/>
          <a:lstStyle/>
          <a:p>
            <a:r>
              <a:rPr lang="en-US" dirty="0"/>
              <a:t>Curriculum modules</a:t>
            </a:r>
          </a:p>
        </p:txBody>
      </p:sp>
      <p:sp>
        <p:nvSpPr>
          <p:cNvPr id="3" name="Text Placeholder 2">
            <a:extLst>
              <a:ext uri="{FF2B5EF4-FFF2-40B4-BE49-F238E27FC236}">
                <a16:creationId xmlns:a16="http://schemas.microsoft.com/office/drawing/2014/main" id="{DCD4A3C3-CFBC-F044-B5C6-EBC65A1F7D5D}"/>
              </a:ext>
            </a:extLst>
          </p:cNvPr>
          <p:cNvSpPr>
            <a:spLocks noGrp="1"/>
          </p:cNvSpPr>
          <p:nvPr>
            <p:ph type="body" sz="quarter" idx="12"/>
          </p:nvPr>
        </p:nvSpPr>
        <p:spPr>
          <a:xfrm>
            <a:off x="3048000" y="290809"/>
            <a:ext cx="6096001" cy="573532"/>
          </a:xfrm>
        </p:spPr>
        <p:txBody>
          <a:bodyPr/>
          <a:lstStyle/>
          <a:p>
            <a:r>
              <a:rPr lang="en-US" sz="2800" b="1">
                <a:solidFill>
                  <a:schemeClr val="accent2"/>
                </a:solidFill>
              </a:rPr>
              <a:t>Possible futures</a:t>
            </a:r>
          </a:p>
        </p:txBody>
      </p:sp>
      <p:sp>
        <p:nvSpPr>
          <p:cNvPr id="5" name="Text Placeholder 4">
            <a:extLst>
              <a:ext uri="{FF2B5EF4-FFF2-40B4-BE49-F238E27FC236}">
                <a16:creationId xmlns:a16="http://schemas.microsoft.com/office/drawing/2014/main" id="{C7830077-9BFA-6946-86C9-67F4F2BEF1CE}"/>
              </a:ext>
            </a:extLst>
          </p:cNvPr>
          <p:cNvSpPr>
            <a:spLocks noGrp="1"/>
          </p:cNvSpPr>
          <p:nvPr>
            <p:ph type="body" sz="quarter" idx="17"/>
          </p:nvPr>
        </p:nvSpPr>
        <p:spPr>
          <a:xfrm>
            <a:off x="1384300" y="2630055"/>
            <a:ext cx="2224382" cy="1137386"/>
          </a:xfrm>
        </p:spPr>
        <p:txBody>
          <a:bodyPr>
            <a:normAutofit/>
          </a:bodyPr>
          <a:lstStyle/>
          <a:p>
            <a:r>
              <a:rPr lang="en-US" sz="2400" dirty="0">
                <a:latin typeface="Arial" panose="020B0604020202020204" pitchFamily="34" charset="0"/>
                <a:cs typeface="Arial" panose="020B0604020202020204" pitchFamily="34" charset="0"/>
              </a:rPr>
              <a:t>Skills for Success</a:t>
            </a:r>
          </a:p>
        </p:txBody>
      </p:sp>
      <p:sp>
        <p:nvSpPr>
          <p:cNvPr id="7" name="Text Placeholder 6">
            <a:extLst>
              <a:ext uri="{FF2B5EF4-FFF2-40B4-BE49-F238E27FC236}">
                <a16:creationId xmlns:a16="http://schemas.microsoft.com/office/drawing/2014/main" id="{BDE21400-A44D-C041-90F7-0D3380E335C9}"/>
              </a:ext>
            </a:extLst>
          </p:cNvPr>
          <p:cNvSpPr>
            <a:spLocks noGrp="1"/>
          </p:cNvSpPr>
          <p:nvPr>
            <p:ph type="body" sz="quarter" idx="19"/>
          </p:nvPr>
        </p:nvSpPr>
        <p:spPr>
          <a:xfrm>
            <a:off x="4975639" y="2630055"/>
            <a:ext cx="2224382" cy="1193214"/>
          </a:xfrm>
        </p:spPr>
        <p:txBody>
          <a:bodyPr anchor="t">
            <a:normAutofit/>
          </a:bodyPr>
          <a:lstStyle/>
          <a:p>
            <a:r>
              <a:rPr lang="en-US" sz="2400" dirty="0">
                <a:latin typeface="Arial" panose="020B0604020202020204" pitchFamily="34" charset="0"/>
                <a:cs typeface="Arial" panose="020B0604020202020204" pitchFamily="34" charset="0"/>
              </a:rPr>
              <a:t>STEM-</a:t>
            </a:r>
            <a:r>
              <a:rPr lang="en-US" sz="2400" dirty="0" err="1">
                <a:latin typeface="Arial" panose="020B0604020202020204" pitchFamily="34" charset="0"/>
                <a:cs typeface="Arial" panose="020B0604020202020204" pitchFamily="34" charset="0"/>
              </a:rPr>
              <a:t>ploration</a:t>
            </a:r>
            <a:endParaRPr lang="en-US" sz="2400" dirty="0">
              <a:latin typeface="Arial" panose="020B0604020202020204" pitchFamily="34" charset="0"/>
              <a:cs typeface="Arial" panose="020B0604020202020204" pitchFamily="34" charset="0"/>
            </a:endParaRPr>
          </a:p>
          <a:p>
            <a:endParaRPr lang="en-US" sz="2400" dirty="0"/>
          </a:p>
          <a:p>
            <a:endParaRPr lang="en-US" sz="2400" dirty="0"/>
          </a:p>
        </p:txBody>
      </p:sp>
      <p:sp>
        <p:nvSpPr>
          <p:cNvPr id="9" name="Text Placeholder 8">
            <a:extLst>
              <a:ext uri="{FF2B5EF4-FFF2-40B4-BE49-F238E27FC236}">
                <a16:creationId xmlns:a16="http://schemas.microsoft.com/office/drawing/2014/main" id="{BB648EB2-9766-C74C-A3DA-ACA61CD06A78}"/>
              </a:ext>
            </a:extLst>
          </p:cNvPr>
          <p:cNvSpPr>
            <a:spLocks noGrp="1"/>
          </p:cNvSpPr>
          <p:nvPr>
            <p:ph type="body" sz="quarter" idx="21"/>
          </p:nvPr>
        </p:nvSpPr>
        <p:spPr>
          <a:xfrm>
            <a:off x="8566978" y="2630055"/>
            <a:ext cx="2224382" cy="1137386"/>
          </a:xfrm>
        </p:spPr>
        <p:txBody>
          <a:bodyPr>
            <a:normAutofit/>
          </a:bodyPr>
          <a:lstStyle/>
          <a:p>
            <a:r>
              <a:rPr lang="en-US" sz="2400" dirty="0">
                <a:latin typeface="Arial" panose="020B0604020202020204" pitchFamily="34" charset="0"/>
                <a:cs typeface="Arial" panose="020B0604020202020204" pitchFamily="34" charset="0"/>
              </a:rPr>
              <a:t>Lenses on the future</a:t>
            </a:r>
          </a:p>
        </p:txBody>
      </p:sp>
      <p:pic>
        <p:nvPicPr>
          <p:cNvPr id="22" name="Picture 21" descr="Logo, icon&#10;&#10;Description automatically generated">
            <a:extLst>
              <a:ext uri="{FF2B5EF4-FFF2-40B4-BE49-F238E27FC236}">
                <a16:creationId xmlns:a16="http://schemas.microsoft.com/office/drawing/2014/main" id="{8D7F9E35-46A6-46C7-8A81-A09F8E4C6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172" y="4793719"/>
            <a:ext cx="1371600" cy="1371600"/>
          </a:xfrm>
          <a:prstGeom prst="rect">
            <a:avLst/>
          </a:prstGeom>
        </p:spPr>
      </p:pic>
      <p:pic>
        <p:nvPicPr>
          <p:cNvPr id="24" name="Picture 23" descr="Logo, icon&#10;&#10;Description automatically generated">
            <a:extLst>
              <a:ext uri="{FF2B5EF4-FFF2-40B4-BE49-F238E27FC236}">
                <a16:creationId xmlns:a16="http://schemas.microsoft.com/office/drawing/2014/main" id="{285142F9-B2BC-44B0-9FED-892C6E7239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4026" y="3512421"/>
            <a:ext cx="1371600" cy="1371600"/>
          </a:xfrm>
          <a:prstGeom prst="rect">
            <a:avLst/>
          </a:prstGeom>
        </p:spPr>
      </p:pic>
      <p:pic>
        <p:nvPicPr>
          <p:cNvPr id="26" name="Picture 25" descr="Icon&#10;&#10;Description automatically generated">
            <a:extLst>
              <a:ext uri="{FF2B5EF4-FFF2-40B4-BE49-F238E27FC236}">
                <a16:creationId xmlns:a16="http://schemas.microsoft.com/office/drawing/2014/main" id="{D3EBE145-CFEE-4C17-A09C-CDC2B5370C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0034" y="3512421"/>
            <a:ext cx="1371600" cy="1371600"/>
          </a:xfrm>
          <a:prstGeom prst="rect">
            <a:avLst/>
          </a:prstGeom>
        </p:spPr>
      </p:pic>
      <p:pic>
        <p:nvPicPr>
          <p:cNvPr id="28" name="Picture 27" descr="Icon&#10;&#10;Description automatically generated">
            <a:extLst>
              <a:ext uri="{FF2B5EF4-FFF2-40B4-BE49-F238E27FC236}">
                <a16:creationId xmlns:a16="http://schemas.microsoft.com/office/drawing/2014/main" id="{85E1CBEE-A02A-49B5-9607-8ECC88A944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6230" y="4793719"/>
            <a:ext cx="1371600" cy="1371600"/>
          </a:xfrm>
          <a:prstGeom prst="rect">
            <a:avLst/>
          </a:prstGeom>
        </p:spPr>
      </p:pic>
      <p:pic>
        <p:nvPicPr>
          <p:cNvPr id="6" name="Picture 5" descr="Shape, arrow, circle&#10;&#10;Description automatically generated">
            <a:extLst>
              <a:ext uri="{FF2B5EF4-FFF2-40B4-BE49-F238E27FC236}">
                <a16:creationId xmlns:a16="http://schemas.microsoft.com/office/drawing/2014/main" id="{7AF3FF70-17CC-4F89-B0F8-F00DC8C527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4371" y="3887372"/>
            <a:ext cx="1372515" cy="1371600"/>
          </a:xfrm>
          <a:prstGeom prst="rect">
            <a:avLst/>
          </a:prstGeom>
        </p:spPr>
      </p:pic>
      <p:pic>
        <p:nvPicPr>
          <p:cNvPr id="10" name="Picture 9" descr="Shape&#10;&#10;Description automatically generated">
            <a:extLst>
              <a:ext uri="{FF2B5EF4-FFF2-40B4-BE49-F238E27FC236}">
                <a16:creationId xmlns:a16="http://schemas.microsoft.com/office/drawing/2014/main" id="{FA289C18-D389-4FC4-90CE-2FCB547D0B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92912" y="3887372"/>
            <a:ext cx="1372514" cy="1371600"/>
          </a:xfrm>
          <a:prstGeom prst="rect">
            <a:avLst/>
          </a:prstGeom>
        </p:spPr>
      </p:pic>
    </p:spTree>
    <p:extLst>
      <p:ext uri="{BB962C8B-B14F-4D97-AF65-F5344CB8AC3E}">
        <p14:creationId xmlns:p14="http://schemas.microsoft.com/office/powerpoint/2010/main" val="405323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61DBA72-6F67-F649-9BCE-845F71D88C70}"/>
              </a:ext>
            </a:extLst>
          </p:cNvPr>
          <p:cNvSpPr>
            <a:spLocks noGrp="1"/>
          </p:cNvSpPr>
          <p:nvPr>
            <p:ph type="body" sz="quarter" idx="12"/>
          </p:nvPr>
        </p:nvSpPr>
        <p:spPr>
          <a:xfrm>
            <a:off x="4066736" y="131313"/>
            <a:ext cx="7063700" cy="999309"/>
          </a:xfrm>
        </p:spPr>
        <p:txBody>
          <a:bodyPr/>
          <a:lstStyle/>
          <a:p>
            <a:r>
              <a:rPr lang="en-US" dirty="0">
                <a:solidFill>
                  <a:srgbClr val="F33117"/>
                </a:solidFill>
              </a:rPr>
              <a:t>Skills for Success </a:t>
            </a:r>
          </a:p>
        </p:txBody>
      </p:sp>
      <p:sp>
        <p:nvSpPr>
          <p:cNvPr id="11" name="Text Placeholder 10">
            <a:extLst>
              <a:ext uri="{FF2B5EF4-FFF2-40B4-BE49-F238E27FC236}">
                <a16:creationId xmlns:a16="http://schemas.microsoft.com/office/drawing/2014/main" id="{844D53FE-E359-B547-8F61-7CC4EB6F7B5D}"/>
              </a:ext>
            </a:extLst>
          </p:cNvPr>
          <p:cNvSpPr>
            <a:spLocks noGrp="1"/>
          </p:cNvSpPr>
          <p:nvPr>
            <p:ph type="body" sz="quarter" idx="15"/>
          </p:nvPr>
        </p:nvSpPr>
        <p:spPr>
          <a:xfrm>
            <a:off x="4066735" y="982154"/>
            <a:ext cx="6393110" cy="1114275"/>
          </a:xfrm>
          <a:prstGeom prst="rect">
            <a:avLst/>
          </a:prstGeom>
        </p:spPr>
        <p:txBody>
          <a:bodyPr anchor="t"/>
          <a:lstStyle/>
          <a:p>
            <a:pP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Skills for Success unit prepares students to gain the essential 21st-century skills of collaboration, communication, growth mindset, and self-regulation.</a:t>
            </a:r>
          </a:p>
        </p:txBody>
      </p:sp>
      <p:pic>
        <p:nvPicPr>
          <p:cNvPr id="2" name="Picture 2">
            <a:extLst>
              <a:ext uri="{FF2B5EF4-FFF2-40B4-BE49-F238E27FC236}">
                <a16:creationId xmlns:a16="http://schemas.microsoft.com/office/drawing/2014/main" id="{490F7BE6-340E-4B37-9701-76143D587E5A}"/>
              </a:ext>
            </a:extLst>
          </p:cNvPr>
          <p:cNvPicPr>
            <a:picLocks noGrp="1" noChangeAspect="1"/>
          </p:cNvPicPr>
          <p:nvPr>
            <p:ph type="pic" sz="quarter" idx="18"/>
          </p:nvPr>
        </p:nvPicPr>
        <p:blipFill rotWithShape="1">
          <a:blip r:embed="rId2">
            <a:extLst>
              <a:ext uri="{28A0092B-C50C-407E-A947-70E740481C1C}">
                <a14:useLocalDpi xmlns:a14="http://schemas.microsoft.com/office/drawing/2010/main" val="0"/>
              </a:ext>
            </a:extLst>
          </a:blip>
          <a:srcRect l="22262" r="41914"/>
          <a:stretch/>
        </p:blipFill>
        <p:spPr>
          <a:xfrm>
            <a:off x="0" y="0"/>
            <a:ext cx="3685309" cy="6858000"/>
          </a:xfrm>
        </p:spPr>
      </p:pic>
      <p:graphicFrame>
        <p:nvGraphicFramePr>
          <p:cNvPr id="5" name="Table 4">
            <a:extLst>
              <a:ext uri="{FF2B5EF4-FFF2-40B4-BE49-F238E27FC236}">
                <a16:creationId xmlns:a16="http://schemas.microsoft.com/office/drawing/2014/main" id="{FFD3B635-FB72-4CA2-A63E-1E424B3B1942}"/>
              </a:ext>
            </a:extLst>
          </p:cNvPr>
          <p:cNvGraphicFramePr>
            <a:graphicFrameLocks noGrp="1"/>
          </p:cNvGraphicFramePr>
          <p:nvPr>
            <p:extLst>
              <p:ext uri="{D42A27DB-BD31-4B8C-83A1-F6EECF244321}">
                <p14:modId xmlns:p14="http://schemas.microsoft.com/office/powerpoint/2010/main" val="645479053"/>
              </p:ext>
            </p:extLst>
          </p:nvPr>
        </p:nvGraphicFramePr>
        <p:xfrm>
          <a:off x="4066735" y="2213910"/>
          <a:ext cx="6393110" cy="4059044"/>
        </p:xfrm>
        <a:graphic>
          <a:graphicData uri="http://schemas.openxmlformats.org/drawingml/2006/table">
            <a:tbl>
              <a:tblPr firstRow="1" firstCol="1" bandRow="1">
                <a:tableStyleId>{9D7B26C5-4107-4FEC-AEDC-1716B250A1EF}</a:tableStyleId>
              </a:tblPr>
              <a:tblGrid>
                <a:gridCol w="807475">
                  <a:extLst>
                    <a:ext uri="{9D8B030D-6E8A-4147-A177-3AD203B41FA5}">
                      <a16:colId xmlns:a16="http://schemas.microsoft.com/office/drawing/2014/main" val="699700714"/>
                    </a:ext>
                  </a:extLst>
                </a:gridCol>
                <a:gridCol w="1359321">
                  <a:extLst>
                    <a:ext uri="{9D8B030D-6E8A-4147-A177-3AD203B41FA5}">
                      <a16:colId xmlns:a16="http://schemas.microsoft.com/office/drawing/2014/main" val="980387291"/>
                    </a:ext>
                  </a:extLst>
                </a:gridCol>
                <a:gridCol w="4226314">
                  <a:extLst>
                    <a:ext uri="{9D8B030D-6E8A-4147-A177-3AD203B41FA5}">
                      <a16:colId xmlns:a16="http://schemas.microsoft.com/office/drawing/2014/main" val="4119979184"/>
                    </a:ext>
                  </a:extLst>
                </a:gridCol>
              </a:tblGrid>
              <a:tr h="398367">
                <a:tc>
                  <a:txBody>
                    <a:bodyPr/>
                    <a:lstStyle/>
                    <a:p>
                      <a:pPr marL="0" marR="0" algn="ctr">
                        <a:lnSpc>
                          <a:spcPct val="107000"/>
                        </a:lnSpc>
                        <a:spcBef>
                          <a:spcPts val="0"/>
                        </a:spcBef>
                        <a:spcAft>
                          <a:spcPts val="0"/>
                        </a:spcAft>
                      </a:pPr>
                      <a:r>
                        <a:rPr lang="en-US" sz="1200" dirty="0">
                          <a:effectLst/>
                        </a:rPr>
                        <a:t>Best Practice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1200" dirty="0">
                          <a:effectLst/>
                        </a:rPr>
                        <a:t>Sub Unit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4516992"/>
                  </a:ext>
                </a:extLst>
              </a:tr>
              <a:tr h="286394">
                <a:tc rowSpan="12">
                  <a:txBody>
                    <a:bodyPr/>
                    <a:lstStyle/>
                    <a:p>
                      <a:pPr marL="0" marR="0" algn="ctr">
                        <a:lnSpc>
                          <a:spcPct val="107000"/>
                        </a:lnSpc>
                        <a:spcBef>
                          <a:spcPts val="0"/>
                        </a:spcBef>
                        <a:spcAft>
                          <a:spcPts val="0"/>
                        </a:spcAft>
                      </a:pPr>
                      <a:r>
                        <a:rPr lang="en-US" sz="1200" dirty="0">
                          <a:effectLst/>
                        </a:rPr>
                        <a:t>All 12 lessons in order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1200" dirty="0">
                          <a:effectLst/>
                        </a:rPr>
                        <a:t>Communication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algn="l">
                        <a:lnSpc>
                          <a:spcPct val="107000"/>
                        </a:lnSpc>
                        <a:spcBef>
                          <a:spcPts val="0"/>
                        </a:spcBef>
                        <a:spcAft>
                          <a:spcPts val="0"/>
                        </a:spcAft>
                      </a:pPr>
                      <a:r>
                        <a:rPr lang="en-US" sz="1400" b="0" i="0" kern="1200" dirty="0">
                          <a:solidFill>
                            <a:schemeClr val="bg2">
                              <a:lumMod val="25000"/>
                            </a:schemeClr>
                          </a:solidFill>
                          <a:latin typeface="Arial" charset="0"/>
                          <a:ea typeface="+mn-ea"/>
                          <a:cs typeface="Arial" charset="0"/>
                        </a:rPr>
                        <a:t>Lesson 1: What is Communication?</a:t>
                      </a:r>
                    </a:p>
                  </a:txBody>
                  <a:tcPr marL="68580" marR="68580" marT="0" marB="0" anchor="ctr"/>
                </a:tc>
                <a:extLst>
                  <a:ext uri="{0D108BD9-81ED-4DB2-BD59-A6C34878D82A}">
                    <a16:rowId xmlns:a16="http://schemas.microsoft.com/office/drawing/2014/main" val="3112344730"/>
                  </a:ext>
                </a:extLst>
              </a:tr>
              <a:tr h="306753">
                <a:tc vMerge="1">
                  <a:txBody>
                    <a:bodyPr/>
                    <a:lstStyle/>
                    <a:p>
                      <a:endParaRPr lang="en-US"/>
                    </a:p>
                  </a:txBody>
                  <a:tcPr/>
                </a:tc>
                <a:tc>
                  <a:txBody>
                    <a:bodyPr/>
                    <a:lstStyle/>
                    <a:p>
                      <a:pPr marL="0" marR="0" lvl="0" indent="0" algn="ctr" defTabSz="914377">
                        <a:lnSpc>
                          <a:spcPct val="107000"/>
                        </a:lnSpc>
                        <a:spcBef>
                          <a:spcPts val="0"/>
                        </a:spcBef>
                        <a:spcAft>
                          <a:spcPts val="0"/>
                        </a:spcAft>
                        <a:buNone/>
                        <a:tabLst/>
                        <a:defRPr/>
                      </a:pPr>
                      <a:r>
                        <a:rPr lang="en-US" sz="1200" b="0" i="0" u="none" strike="noStrike" noProof="0" dirty="0">
                          <a:effectLst/>
                          <a:latin typeface="Arial"/>
                        </a:rPr>
                        <a:t>Communication</a:t>
                      </a:r>
                      <a:endParaRPr lang="en-US" sz="1200" dirty="0">
                        <a:effectLst/>
                      </a:endParaRPr>
                    </a:p>
                  </a:txBody>
                  <a:tcPr marL="68580" marR="6858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algn="l">
                        <a:lnSpc>
                          <a:spcPct val="107000"/>
                        </a:lnSpc>
                        <a:spcBef>
                          <a:spcPts val="0"/>
                        </a:spcBef>
                        <a:spcAft>
                          <a:spcPts val="0"/>
                        </a:spcAft>
                      </a:pPr>
                      <a:r>
                        <a:rPr lang="en-US" sz="1400" b="0" i="0" kern="1200" dirty="0">
                          <a:solidFill>
                            <a:schemeClr val="bg2">
                              <a:lumMod val="25000"/>
                            </a:schemeClr>
                          </a:solidFill>
                          <a:latin typeface="Arial" charset="0"/>
                          <a:ea typeface="+mn-ea"/>
                          <a:cs typeface="Arial" charset="0"/>
                        </a:rPr>
                        <a:t>Lesson 2: Listening to Understand</a:t>
                      </a:r>
                    </a:p>
                  </a:txBody>
                  <a:tcPr marL="68580" marR="68580" marT="0" marB="0" anchor="ctr"/>
                </a:tc>
                <a:extLst>
                  <a:ext uri="{0D108BD9-81ED-4DB2-BD59-A6C34878D82A}">
                    <a16:rowId xmlns:a16="http://schemas.microsoft.com/office/drawing/2014/main" val="2342693907"/>
                  </a:ext>
                </a:extLst>
              </a:tr>
              <a:tr h="306753">
                <a:tc vMerge="1">
                  <a:txBody>
                    <a:bodyPr/>
                    <a:lstStyle/>
                    <a:p>
                      <a:endParaRPr lang="en-US"/>
                    </a:p>
                  </a:txBody>
                  <a:tcPr/>
                </a:tc>
                <a:tc>
                  <a:txBody>
                    <a:bodyPr/>
                    <a:lstStyle/>
                    <a:p>
                      <a:pPr marL="0" marR="0" lvl="0" indent="0" algn="ctr" defTabSz="914377">
                        <a:lnSpc>
                          <a:spcPct val="107000"/>
                        </a:lnSpc>
                        <a:spcBef>
                          <a:spcPts val="0"/>
                        </a:spcBef>
                        <a:spcAft>
                          <a:spcPts val="0"/>
                        </a:spcAft>
                        <a:buNone/>
                        <a:tabLst/>
                        <a:defRPr/>
                      </a:pPr>
                      <a:r>
                        <a:rPr lang="en-US" sz="1200" b="0" i="0" u="none" strike="noStrike" noProof="0" dirty="0">
                          <a:effectLst/>
                          <a:latin typeface="Arial"/>
                        </a:rPr>
                        <a:t>Communication</a:t>
                      </a:r>
                      <a:endParaRPr lang="en-US" dirty="0"/>
                    </a:p>
                  </a:txBody>
                  <a:tcPr marL="68580" marR="6858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algn="l">
                        <a:lnSpc>
                          <a:spcPct val="107000"/>
                        </a:lnSpc>
                        <a:spcBef>
                          <a:spcPts val="0"/>
                        </a:spcBef>
                        <a:spcAft>
                          <a:spcPts val="0"/>
                        </a:spcAft>
                      </a:pPr>
                      <a:r>
                        <a:rPr lang="en-US" sz="1400" b="0" i="0" kern="1200" dirty="0">
                          <a:solidFill>
                            <a:schemeClr val="bg2">
                              <a:lumMod val="25000"/>
                            </a:schemeClr>
                          </a:solidFill>
                          <a:latin typeface="Arial" charset="0"/>
                          <a:ea typeface="+mn-ea"/>
                          <a:cs typeface="Arial" charset="0"/>
                        </a:rPr>
                        <a:t>Lesson 3: Communication Bridges and Barriers</a:t>
                      </a:r>
                    </a:p>
                  </a:txBody>
                  <a:tcPr marL="68580" marR="68580" marT="0" marB="0" anchor="ctr"/>
                </a:tc>
                <a:extLst>
                  <a:ext uri="{0D108BD9-81ED-4DB2-BD59-A6C34878D82A}">
                    <a16:rowId xmlns:a16="http://schemas.microsoft.com/office/drawing/2014/main" val="334363024"/>
                  </a:ext>
                </a:extLst>
              </a:tr>
              <a:tr h="306753">
                <a:tc vMerge="1">
                  <a:txBody>
                    <a:bodyPr/>
                    <a:lstStyle/>
                    <a:p>
                      <a:endParaRPr lang="en-US"/>
                    </a:p>
                  </a:txBody>
                  <a:tcPr/>
                </a:tc>
                <a:tc>
                  <a:txBody>
                    <a:bodyPr/>
                    <a:lstStyle/>
                    <a:p>
                      <a:pPr marL="0" marR="0" lvl="0" indent="0" algn="ctr" defTabSz="914377">
                        <a:lnSpc>
                          <a:spcPct val="107000"/>
                        </a:lnSpc>
                        <a:spcBef>
                          <a:spcPts val="0"/>
                        </a:spcBef>
                        <a:spcAft>
                          <a:spcPts val="0"/>
                        </a:spcAft>
                        <a:buNone/>
                        <a:tabLst/>
                        <a:defRPr/>
                      </a:pPr>
                      <a:r>
                        <a:rPr lang="en-US" sz="1200" b="0" i="0" u="none" strike="noStrike" noProof="0" dirty="0">
                          <a:effectLst/>
                          <a:latin typeface="Arial"/>
                        </a:rPr>
                        <a:t>Communication</a:t>
                      </a:r>
                      <a:endParaRPr lang="en-US" dirty="0"/>
                    </a:p>
                  </a:txBody>
                  <a:tcPr marL="68580" marR="6858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algn="l">
                        <a:lnSpc>
                          <a:spcPct val="107000"/>
                        </a:lnSpc>
                        <a:spcBef>
                          <a:spcPts val="0"/>
                        </a:spcBef>
                        <a:spcAft>
                          <a:spcPts val="0"/>
                        </a:spcAft>
                      </a:pPr>
                      <a:r>
                        <a:rPr lang="en-US" sz="1400" b="0" i="0" kern="1200" dirty="0">
                          <a:solidFill>
                            <a:schemeClr val="bg2">
                              <a:lumMod val="25000"/>
                            </a:schemeClr>
                          </a:solidFill>
                          <a:latin typeface="Arial" charset="0"/>
                          <a:ea typeface="+mn-ea"/>
                          <a:cs typeface="Arial" charset="0"/>
                        </a:rPr>
                        <a:t>Lesson 4: Communication Skills That Pay the Bills</a:t>
                      </a:r>
                    </a:p>
                  </a:txBody>
                  <a:tcPr marL="68580" marR="68580" marT="0" marB="0" anchor="ctr"/>
                </a:tc>
                <a:extLst>
                  <a:ext uri="{0D108BD9-81ED-4DB2-BD59-A6C34878D82A}">
                    <a16:rowId xmlns:a16="http://schemas.microsoft.com/office/drawing/2014/main" val="3330373939"/>
                  </a:ext>
                </a:extLst>
              </a:tr>
              <a:tr h="306753">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Collaboration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r>
                        <a:rPr lang="en-US" sz="1400" b="0" i="0" kern="1200" dirty="0">
                          <a:solidFill>
                            <a:schemeClr val="bg2">
                              <a:lumMod val="25000"/>
                            </a:schemeClr>
                          </a:solidFill>
                          <a:latin typeface="Arial" charset="0"/>
                          <a:ea typeface="+mn-ea"/>
                          <a:cs typeface="Arial" charset="0"/>
                        </a:rPr>
                        <a:t>Lesson 5: Operation Collaboration</a:t>
                      </a:r>
                    </a:p>
                  </a:txBody>
                  <a:tcPr marL="68580" marR="68580" marT="0" marB="0" anchor="ctr"/>
                </a:tc>
                <a:extLst>
                  <a:ext uri="{0D108BD9-81ED-4DB2-BD59-A6C34878D82A}">
                    <a16:rowId xmlns:a16="http://schemas.microsoft.com/office/drawing/2014/main" val="4206210554"/>
                  </a:ext>
                </a:extLst>
              </a:tr>
              <a:tr h="306753">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Collaboration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r>
                        <a:rPr lang="en-US" sz="1400" b="0" i="0" kern="1200" dirty="0">
                          <a:solidFill>
                            <a:schemeClr val="bg2">
                              <a:lumMod val="25000"/>
                            </a:schemeClr>
                          </a:solidFill>
                          <a:latin typeface="Arial" charset="0"/>
                          <a:ea typeface="+mn-ea"/>
                          <a:cs typeface="Arial" charset="0"/>
                        </a:rPr>
                        <a:t>Lesson 6: Five Pillars of Effective Collaboration</a:t>
                      </a:r>
                    </a:p>
                  </a:txBody>
                  <a:tcPr marL="68580" marR="68580" marT="0" marB="0" anchor="ctr"/>
                </a:tc>
                <a:extLst>
                  <a:ext uri="{0D108BD9-81ED-4DB2-BD59-A6C34878D82A}">
                    <a16:rowId xmlns:a16="http://schemas.microsoft.com/office/drawing/2014/main" val="3102521932"/>
                  </a:ext>
                </a:extLst>
              </a:tr>
              <a:tr h="306753">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Collaboration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marL="0" marR="0" algn="l">
                        <a:lnSpc>
                          <a:spcPct val="107000"/>
                        </a:lnSpc>
                        <a:spcBef>
                          <a:spcPts val="0"/>
                        </a:spcBef>
                        <a:spcAft>
                          <a:spcPts val="0"/>
                        </a:spcAft>
                      </a:pPr>
                      <a:r>
                        <a:rPr lang="en-US" sz="1400" b="0" i="0" kern="1200" dirty="0">
                          <a:solidFill>
                            <a:schemeClr val="bg2">
                              <a:lumMod val="25000"/>
                            </a:schemeClr>
                          </a:solidFill>
                          <a:latin typeface="Arial" charset="0"/>
                          <a:ea typeface="+mn-ea"/>
                          <a:cs typeface="Arial" charset="0"/>
                        </a:rPr>
                        <a:t>Lesson 7: Collaboration Across Cultures</a:t>
                      </a:r>
                    </a:p>
                  </a:txBody>
                  <a:tcPr marL="68580" marR="68580" marT="0" marB="0" anchor="ctr"/>
                </a:tc>
                <a:extLst>
                  <a:ext uri="{0D108BD9-81ED-4DB2-BD59-A6C34878D82A}">
                    <a16:rowId xmlns:a16="http://schemas.microsoft.com/office/drawing/2014/main" val="420601896"/>
                  </a:ext>
                </a:extLst>
              </a:tr>
              <a:tr h="306753">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Collaboration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marL="0" marR="0" algn="l">
                        <a:lnSpc>
                          <a:spcPct val="107000"/>
                        </a:lnSpc>
                        <a:spcBef>
                          <a:spcPts val="0"/>
                        </a:spcBef>
                        <a:spcAft>
                          <a:spcPts val="0"/>
                        </a:spcAft>
                      </a:pPr>
                      <a:r>
                        <a:rPr lang="en-US" sz="1400" b="0" i="0" kern="1200" dirty="0">
                          <a:solidFill>
                            <a:schemeClr val="bg2">
                              <a:lumMod val="25000"/>
                            </a:schemeClr>
                          </a:solidFill>
                          <a:latin typeface="Arial" charset="0"/>
                          <a:ea typeface="+mn-ea"/>
                          <a:cs typeface="Arial" charset="0"/>
                        </a:rPr>
                        <a:t>Lesson 8: The Win-Win Approach</a:t>
                      </a:r>
                    </a:p>
                  </a:txBody>
                  <a:tcPr marL="68580" marR="68580" marT="0" marB="0" anchor="ctr"/>
                </a:tc>
                <a:extLst>
                  <a:ext uri="{0D108BD9-81ED-4DB2-BD59-A6C34878D82A}">
                    <a16:rowId xmlns:a16="http://schemas.microsoft.com/office/drawing/2014/main" val="3346673595"/>
                  </a:ext>
                </a:extLst>
              </a:tr>
              <a:tr h="306753">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Growth Mindset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400" b="0" i="0" kern="1200" dirty="0">
                          <a:solidFill>
                            <a:schemeClr val="bg2">
                              <a:lumMod val="25000"/>
                            </a:schemeClr>
                          </a:solidFill>
                          <a:latin typeface="Arial" charset="0"/>
                          <a:ea typeface="+mn-ea"/>
                          <a:cs typeface="Arial" charset="0"/>
                        </a:rPr>
                        <a:t>Lesson 9: Celebrating Failure</a:t>
                      </a:r>
                    </a:p>
                  </a:txBody>
                  <a:tcPr marL="68580" marR="68580" marT="0" marB="0" anchor="ctr"/>
                </a:tc>
                <a:extLst>
                  <a:ext uri="{0D108BD9-81ED-4DB2-BD59-A6C34878D82A}">
                    <a16:rowId xmlns:a16="http://schemas.microsoft.com/office/drawing/2014/main" val="1408917479"/>
                  </a:ext>
                </a:extLst>
              </a:tr>
              <a:tr h="306753">
                <a:tc vMerge="1">
                  <a:txBody>
                    <a:bodyPr/>
                    <a:lstStyle/>
                    <a:p>
                      <a:endParaRPr lang="en-US"/>
                    </a:p>
                  </a:txBody>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en-US" sz="1200" dirty="0">
                          <a:effectLst/>
                        </a:rPr>
                        <a:t>Growth Mindset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algn="l">
                        <a:lnSpc>
                          <a:spcPct val="107000"/>
                        </a:lnSpc>
                        <a:spcBef>
                          <a:spcPts val="0"/>
                        </a:spcBef>
                        <a:spcAft>
                          <a:spcPts val="0"/>
                        </a:spcAft>
                      </a:pPr>
                      <a:r>
                        <a:rPr lang="en-US" sz="1400" b="0" i="0" kern="1200" dirty="0">
                          <a:solidFill>
                            <a:schemeClr val="bg2">
                              <a:lumMod val="25000"/>
                            </a:schemeClr>
                          </a:solidFill>
                          <a:latin typeface="Arial" charset="0"/>
                          <a:ea typeface="+mn-ea"/>
                          <a:cs typeface="Arial" charset="0"/>
                        </a:rPr>
                        <a:t>Lesson 10: The Power of Yet</a:t>
                      </a:r>
                    </a:p>
                  </a:txBody>
                  <a:tcPr marL="68580" marR="68580" marT="0" marB="0" anchor="ctr"/>
                </a:tc>
                <a:extLst>
                  <a:ext uri="{0D108BD9-81ED-4DB2-BD59-A6C34878D82A}">
                    <a16:rowId xmlns:a16="http://schemas.microsoft.com/office/drawing/2014/main" val="1285529209"/>
                  </a:ext>
                </a:extLst>
              </a:tr>
              <a:tr h="306753">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Self-Regulation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marL="0" marR="0" algn="l">
                        <a:lnSpc>
                          <a:spcPct val="107000"/>
                        </a:lnSpc>
                        <a:spcBef>
                          <a:spcPts val="0"/>
                        </a:spcBef>
                        <a:spcAft>
                          <a:spcPts val="0"/>
                        </a:spcAft>
                      </a:pPr>
                      <a:r>
                        <a:rPr lang="en-US" sz="1400" b="0" i="0" kern="1200" dirty="0">
                          <a:solidFill>
                            <a:schemeClr val="bg2">
                              <a:lumMod val="25000"/>
                            </a:schemeClr>
                          </a:solidFill>
                          <a:latin typeface="Arial" charset="0"/>
                          <a:ea typeface="+mn-ea"/>
                          <a:cs typeface="Arial" charset="0"/>
                        </a:rPr>
                        <a:t>Lesson 11: The Hero and the Scholar</a:t>
                      </a:r>
                    </a:p>
                  </a:txBody>
                  <a:tcPr marL="68580" marR="68580" marT="0" marB="0" anchor="ctr"/>
                </a:tc>
                <a:extLst>
                  <a:ext uri="{0D108BD9-81ED-4DB2-BD59-A6C34878D82A}">
                    <a16:rowId xmlns:a16="http://schemas.microsoft.com/office/drawing/2014/main" val="3110664849"/>
                  </a:ext>
                </a:extLst>
              </a:tr>
              <a:tr h="306753">
                <a:tc vMerge="1">
                  <a:txBody>
                    <a:bodyPr/>
                    <a:lstStyle/>
                    <a:p>
                      <a:endParaRPr lang="en-US"/>
                    </a:p>
                  </a:txBody>
                  <a:tcPr/>
                </a:tc>
                <a:tc>
                  <a:txBody>
                    <a:bodyPr/>
                    <a:lstStyle/>
                    <a:p>
                      <a:pPr marL="0" marR="0" lvl="0" indent="0" algn="ctr" defTabSz="914377" rtl="0" eaLnBrk="1" fontAlgn="auto" latinLnBrk="0" hangingPunct="1">
                        <a:lnSpc>
                          <a:spcPct val="107000"/>
                        </a:lnSpc>
                        <a:spcBef>
                          <a:spcPts val="0"/>
                        </a:spcBef>
                        <a:spcAft>
                          <a:spcPts val="0"/>
                        </a:spcAft>
                        <a:buClrTx/>
                        <a:buSzTx/>
                        <a:buFontTx/>
                        <a:buNone/>
                        <a:tabLst/>
                        <a:defRPr/>
                      </a:pPr>
                      <a:r>
                        <a:rPr lang="en-US" sz="1200" dirty="0">
                          <a:effectLst/>
                        </a:rPr>
                        <a:t>Self-Regulation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b="0" i="0" kern="1200" dirty="0">
                          <a:solidFill>
                            <a:schemeClr val="bg2">
                              <a:lumMod val="25000"/>
                            </a:schemeClr>
                          </a:solidFill>
                          <a:latin typeface="Arial" charset="0"/>
                          <a:ea typeface="+mn-ea"/>
                          <a:cs typeface="Arial" charset="0"/>
                        </a:rPr>
                        <a:t>Lesson 12: The Myth of Multitasking</a:t>
                      </a:r>
                    </a:p>
                  </a:txBody>
                  <a:tcPr marL="68580" marR="68580" marT="0" marB="0" anchor="ctr"/>
                </a:tc>
                <a:extLst>
                  <a:ext uri="{0D108BD9-81ED-4DB2-BD59-A6C34878D82A}">
                    <a16:rowId xmlns:a16="http://schemas.microsoft.com/office/drawing/2014/main" val="589579982"/>
                  </a:ext>
                </a:extLst>
              </a:tr>
            </a:tbl>
          </a:graphicData>
        </a:graphic>
      </p:graphicFrame>
      <p:pic>
        <p:nvPicPr>
          <p:cNvPr id="3" name="Picture 2">
            <a:extLst>
              <a:ext uri="{FF2B5EF4-FFF2-40B4-BE49-F238E27FC236}">
                <a16:creationId xmlns:a16="http://schemas.microsoft.com/office/drawing/2014/main" id="{59CD4D14-059E-4278-AC7C-C5909BCDEB6D}"/>
              </a:ext>
            </a:extLst>
          </p:cNvPr>
          <p:cNvPicPr>
            <a:picLocks noChangeAspect="1"/>
          </p:cNvPicPr>
          <p:nvPr/>
        </p:nvPicPr>
        <p:blipFill>
          <a:blip r:embed="rId3"/>
          <a:stretch>
            <a:fillRect/>
          </a:stretch>
        </p:blipFill>
        <p:spPr>
          <a:xfrm>
            <a:off x="10984787" y="399039"/>
            <a:ext cx="731583" cy="731583"/>
          </a:xfrm>
          <a:prstGeom prst="rect">
            <a:avLst/>
          </a:prstGeom>
        </p:spPr>
      </p:pic>
      <p:pic>
        <p:nvPicPr>
          <p:cNvPr id="6" name="Picture 5">
            <a:extLst>
              <a:ext uri="{FF2B5EF4-FFF2-40B4-BE49-F238E27FC236}">
                <a16:creationId xmlns:a16="http://schemas.microsoft.com/office/drawing/2014/main" id="{1B80B7C9-9874-4131-907E-52FEB191265C}"/>
              </a:ext>
            </a:extLst>
          </p:cNvPr>
          <p:cNvPicPr>
            <a:picLocks noChangeAspect="1"/>
          </p:cNvPicPr>
          <p:nvPr/>
        </p:nvPicPr>
        <p:blipFill>
          <a:blip r:embed="rId4"/>
          <a:stretch>
            <a:fillRect/>
          </a:stretch>
        </p:blipFill>
        <p:spPr>
          <a:xfrm>
            <a:off x="10984788" y="4698825"/>
            <a:ext cx="731583" cy="731583"/>
          </a:xfrm>
          <a:prstGeom prst="rect">
            <a:avLst/>
          </a:prstGeom>
        </p:spPr>
      </p:pic>
    </p:spTree>
    <p:extLst>
      <p:ext uri="{BB962C8B-B14F-4D97-AF65-F5344CB8AC3E}">
        <p14:creationId xmlns:p14="http://schemas.microsoft.com/office/powerpoint/2010/main" val="430779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945FD6B-D222-4FD6-867E-AE5D0C70A760}"/>
              </a:ext>
            </a:extLst>
          </p:cNvPr>
          <p:cNvSpPr/>
          <p:nvPr/>
        </p:nvSpPr>
        <p:spPr>
          <a:xfrm>
            <a:off x="10985498" y="5703259"/>
            <a:ext cx="805449" cy="914400"/>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ext Placeholder 1">
            <a:extLst>
              <a:ext uri="{FF2B5EF4-FFF2-40B4-BE49-F238E27FC236}">
                <a16:creationId xmlns:a16="http://schemas.microsoft.com/office/drawing/2014/main" id="{D00C0CF7-3FC1-3645-89BC-281C4B20E60A}"/>
              </a:ext>
            </a:extLst>
          </p:cNvPr>
          <p:cNvSpPr>
            <a:spLocks noGrp="1"/>
          </p:cNvSpPr>
          <p:nvPr>
            <p:ph type="body" sz="quarter" idx="18"/>
          </p:nvPr>
        </p:nvSpPr>
        <p:spPr/>
        <p:txBody>
          <a:bodyPr/>
          <a:lstStyle/>
          <a:p>
            <a:r>
              <a:rPr lang="en-US" sz="1400" dirty="0"/>
              <a:t>Students learn about careers in the health sciences by taking on the role of health care professionals as they follow the treatment journey of a young person injured in a skateboarding accident.</a:t>
            </a:r>
          </a:p>
        </p:txBody>
      </p:sp>
      <p:sp>
        <p:nvSpPr>
          <p:cNvPr id="3" name="Text Placeholder 2">
            <a:extLst>
              <a:ext uri="{FF2B5EF4-FFF2-40B4-BE49-F238E27FC236}">
                <a16:creationId xmlns:a16="http://schemas.microsoft.com/office/drawing/2014/main" id="{8B807210-CFE7-F54E-9B95-D3D4587D160F}"/>
              </a:ext>
            </a:extLst>
          </p:cNvPr>
          <p:cNvSpPr>
            <a:spLocks noGrp="1"/>
          </p:cNvSpPr>
          <p:nvPr>
            <p:ph type="body" sz="quarter" idx="19"/>
          </p:nvPr>
        </p:nvSpPr>
        <p:spPr/>
        <p:txBody>
          <a:bodyPr/>
          <a:lstStyle/>
          <a:p>
            <a:r>
              <a:rPr lang="en-US" dirty="0"/>
              <a:t>Health Science</a:t>
            </a:r>
          </a:p>
        </p:txBody>
      </p:sp>
      <p:sp>
        <p:nvSpPr>
          <p:cNvPr id="4" name="Text Placeholder 3">
            <a:extLst>
              <a:ext uri="{FF2B5EF4-FFF2-40B4-BE49-F238E27FC236}">
                <a16:creationId xmlns:a16="http://schemas.microsoft.com/office/drawing/2014/main" id="{7E126D24-0058-E247-9720-1BC06BFFF9B1}"/>
              </a:ext>
            </a:extLst>
          </p:cNvPr>
          <p:cNvSpPr>
            <a:spLocks noGrp="1"/>
          </p:cNvSpPr>
          <p:nvPr>
            <p:ph type="body" sz="quarter" idx="20"/>
          </p:nvPr>
        </p:nvSpPr>
        <p:spPr/>
        <p:txBody>
          <a:bodyPr/>
          <a:lstStyle/>
          <a:p>
            <a:pPr fontAlgn="base"/>
            <a:r>
              <a:rPr lang="en-US" sz="1400" dirty="0"/>
              <a:t>Students assume the role of engineers as they learn to prototype, iterate, and innovate. Students are introduced to the design process, develop problem-solving and research skills, and learn to foster a growth mindset.</a:t>
            </a:r>
          </a:p>
          <a:p>
            <a:pPr fontAlgn="base"/>
            <a:br>
              <a:rPr lang="en-US" dirty="0"/>
            </a:br>
            <a:endParaRPr lang="en-US" dirty="0"/>
          </a:p>
          <a:p>
            <a:endParaRPr lang="en-US" dirty="0"/>
          </a:p>
        </p:txBody>
      </p:sp>
      <p:sp>
        <p:nvSpPr>
          <p:cNvPr id="5" name="Text Placeholder 4">
            <a:extLst>
              <a:ext uri="{FF2B5EF4-FFF2-40B4-BE49-F238E27FC236}">
                <a16:creationId xmlns:a16="http://schemas.microsoft.com/office/drawing/2014/main" id="{FE608068-B50A-954B-87EE-2B65C50FFAEB}"/>
              </a:ext>
            </a:extLst>
          </p:cNvPr>
          <p:cNvSpPr>
            <a:spLocks noGrp="1"/>
          </p:cNvSpPr>
          <p:nvPr>
            <p:ph type="body" sz="quarter" idx="21"/>
          </p:nvPr>
        </p:nvSpPr>
        <p:spPr/>
        <p:txBody>
          <a:bodyPr/>
          <a:lstStyle/>
          <a:p>
            <a:r>
              <a:rPr lang="en-US" dirty="0"/>
              <a:t>Engineering and Design</a:t>
            </a:r>
          </a:p>
        </p:txBody>
      </p:sp>
      <p:sp>
        <p:nvSpPr>
          <p:cNvPr id="6" name="Text Placeholder 5">
            <a:extLst>
              <a:ext uri="{FF2B5EF4-FFF2-40B4-BE49-F238E27FC236}">
                <a16:creationId xmlns:a16="http://schemas.microsoft.com/office/drawing/2014/main" id="{92ADB5E0-E0C8-C641-A3C3-3C05C395A3AE}"/>
              </a:ext>
            </a:extLst>
          </p:cNvPr>
          <p:cNvSpPr>
            <a:spLocks noGrp="1"/>
          </p:cNvSpPr>
          <p:nvPr>
            <p:ph type="body" sz="quarter" idx="22"/>
          </p:nvPr>
        </p:nvSpPr>
        <p:spPr/>
        <p:txBody>
          <a:bodyPr/>
          <a:lstStyle/>
          <a:p>
            <a:pPr fontAlgn="base"/>
            <a:r>
              <a:rPr lang="en-US" sz="1400" dirty="0"/>
              <a:t>Students learn the fundamentals of computer programming, develop critical thinking skills, and practice collaboration as they take on the role of coders to design, develop, and market an app solution to a community need.</a:t>
            </a:r>
          </a:p>
          <a:p>
            <a:br>
              <a:rPr lang="en-US" dirty="0"/>
            </a:br>
            <a:endParaRPr lang="en-US" dirty="0"/>
          </a:p>
        </p:txBody>
      </p:sp>
      <p:sp>
        <p:nvSpPr>
          <p:cNvPr id="7" name="Text Placeholder 6">
            <a:extLst>
              <a:ext uri="{FF2B5EF4-FFF2-40B4-BE49-F238E27FC236}">
                <a16:creationId xmlns:a16="http://schemas.microsoft.com/office/drawing/2014/main" id="{F6EB4EE2-2392-2E42-8780-F3AEA92BFA88}"/>
              </a:ext>
            </a:extLst>
          </p:cNvPr>
          <p:cNvSpPr>
            <a:spLocks noGrp="1"/>
          </p:cNvSpPr>
          <p:nvPr>
            <p:ph type="body" sz="quarter" idx="23"/>
          </p:nvPr>
        </p:nvSpPr>
        <p:spPr/>
        <p:txBody>
          <a:bodyPr/>
          <a:lstStyle/>
          <a:p>
            <a:r>
              <a:rPr lang="en-US" dirty="0"/>
              <a:t>Information Technology</a:t>
            </a:r>
          </a:p>
        </p:txBody>
      </p:sp>
      <p:sp>
        <p:nvSpPr>
          <p:cNvPr id="8" name="Text Placeholder 7">
            <a:extLst>
              <a:ext uri="{FF2B5EF4-FFF2-40B4-BE49-F238E27FC236}">
                <a16:creationId xmlns:a16="http://schemas.microsoft.com/office/drawing/2014/main" id="{8C15447D-FEE9-9E45-957B-2DC354023236}"/>
              </a:ext>
            </a:extLst>
          </p:cNvPr>
          <p:cNvSpPr>
            <a:spLocks noGrp="1"/>
          </p:cNvSpPr>
          <p:nvPr>
            <p:ph type="body" sz="quarter" idx="24"/>
          </p:nvPr>
        </p:nvSpPr>
        <p:spPr/>
        <p:txBody>
          <a:bodyPr/>
          <a:lstStyle/>
          <a:p>
            <a:r>
              <a:rPr lang="en-US" sz="1400"/>
              <a:t>Students learn about careers in cybersecurity by exploring roles of cybersecurity professionals as they learn about digital citizenship, digital threats, ciphers, digital security, networking and communication protocols.</a:t>
            </a:r>
            <a:endParaRPr lang="en-US" sz="1400" dirty="0"/>
          </a:p>
        </p:txBody>
      </p:sp>
      <p:sp>
        <p:nvSpPr>
          <p:cNvPr id="9" name="Text Placeholder 8">
            <a:extLst>
              <a:ext uri="{FF2B5EF4-FFF2-40B4-BE49-F238E27FC236}">
                <a16:creationId xmlns:a16="http://schemas.microsoft.com/office/drawing/2014/main" id="{0F5D43B5-272E-C24E-B696-71D4B73EA1DE}"/>
              </a:ext>
            </a:extLst>
          </p:cNvPr>
          <p:cNvSpPr>
            <a:spLocks noGrp="1"/>
          </p:cNvSpPr>
          <p:nvPr>
            <p:ph type="body" sz="quarter" idx="25"/>
          </p:nvPr>
        </p:nvSpPr>
        <p:spPr/>
        <p:txBody>
          <a:bodyPr/>
          <a:lstStyle/>
          <a:p>
            <a:r>
              <a:rPr lang="en-US" dirty="0"/>
              <a:t>Cybersecurity</a:t>
            </a:r>
          </a:p>
        </p:txBody>
      </p:sp>
      <p:pic>
        <p:nvPicPr>
          <p:cNvPr id="14" name="Picture Placeholder 13" descr="A picture containing sitting, table, food&#10;&#10;Description automatically generated">
            <a:extLst>
              <a:ext uri="{FF2B5EF4-FFF2-40B4-BE49-F238E27FC236}">
                <a16:creationId xmlns:a16="http://schemas.microsoft.com/office/drawing/2014/main" id="{E0B0DA90-9361-EE41-AE4B-6ECB93B618FC}"/>
              </a:ext>
            </a:extLst>
          </p:cNvPr>
          <p:cNvPicPr>
            <a:picLocks noGrp="1" noChangeAspect="1"/>
          </p:cNvPicPr>
          <p:nvPr>
            <p:ph type="pic" sz="quarter" idx="10"/>
          </p:nvPr>
        </p:nvPicPr>
        <p:blipFill rotWithShape="1">
          <a:blip r:embed="rId2">
            <a:extLst>
              <a:ext uri="{837473B0-CC2E-450A-ABE3-18F120FF3D39}">
                <a1611:picAttrSrcUrl xmlns:a1611="http://schemas.microsoft.com/office/drawing/2016/11/main" r:id="rId3"/>
              </a:ext>
            </a:extLst>
          </a:blip>
          <a:srcRect l="34986" r="32475"/>
          <a:stretch/>
        </p:blipFill>
        <p:spPr>
          <a:xfrm>
            <a:off x="0" y="0"/>
            <a:ext cx="2793529" cy="6858000"/>
          </a:xfrm>
        </p:spPr>
      </p:pic>
      <p:sp>
        <p:nvSpPr>
          <p:cNvPr id="11" name="Text Placeholder 10">
            <a:extLst>
              <a:ext uri="{FF2B5EF4-FFF2-40B4-BE49-F238E27FC236}">
                <a16:creationId xmlns:a16="http://schemas.microsoft.com/office/drawing/2014/main" id="{685D4796-5D03-5840-A69A-7C07286155D8}"/>
              </a:ext>
            </a:extLst>
          </p:cNvPr>
          <p:cNvSpPr>
            <a:spLocks noGrp="1"/>
          </p:cNvSpPr>
          <p:nvPr>
            <p:ph type="body" sz="quarter" idx="11"/>
          </p:nvPr>
        </p:nvSpPr>
        <p:spPr/>
        <p:txBody>
          <a:bodyPr/>
          <a:lstStyle/>
          <a:p>
            <a:r>
              <a:rPr lang="en-US" dirty="0"/>
              <a:t>Industry-specific Career Exploration</a:t>
            </a:r>
          </a:p>
        </p:txBody>
      </p:sp>
      <p:sp>
        <p:nvSpPr>
          <p:cNvPr id="12" name="Text Placeholder 11">
            <a:extLst>
              <a:ext uri="{FF2B5EF4-FFF2-40B4-BE49-F238E27FC236}">
                <a16:creationId xmlns:a16="http://schemas.microsoft.com/office/drawing/2014/main" id="{1AD8BA78-E50F-D841-843B-2668600084F5}"/>
              </a:ext>
            </a:extLst>
          </p:cNvPr>
          <p:cNvSpPr>
            <a:spLocks noGrp="1"/>
          </p:cNvSpPr>
          <p:nvPr>
            <p:ph type="body" sz="quarter" idx="12"/>
          </p:nvPr>
        </p:nvSpPr>
        <p:spPr/>
        <p:txBody>
          <a:bodyPr/>
          <a:lstStyle/>
          <a:p>
            <a:r>
              <a:rPr lang="en-US" sz="2400" b="1" kern="400" spc="151" dirty="0" err="1">
                <a:solidFill>
                  <a:srgbClr val="F33117"/>
                </a:solidFill>
              </a:rPr>
              <a:t>STemploration</a:t>
            </a:r>
            <a:endParaRPr lang="en-US" sz="2400" b="1" kern="400" spc="151" dirty="0">
              <a:solidFill>
                <a:srgbClr val="F33117"/>
              </a:solidFill>
            </a:endParaRPr>
          </a:p>
        </p:txBody>
      </p:sp>
      <p:pic>
        <p:nvPicPr>
          <p:cNvPr id="13" name="Picture 12">
            <a:extLst>
              <a:ext uri="{FF2B5EF4-FFF2-40B4-BE49-F238E27FC236}">
                <a16:creationId xmlns:a16="http://schemas.microsoft.com/office/drawing/2014/main" id="{C932D95E-1B8C-4910-9066-BB8B7657776E}"/>
              </a:ext>
            </a:extLst>
          </p:cNvPr>
          <p:cNvPicPr>
            <a:picLocks noChangeAspect="1"/>
          </p:cNvPicPr>
          <p:nvPr/>
        </p:nvPicPr>
        <p:blipFill>
          <a:blip r:embed="rId4"/>
          <a:stretch>
            <a:fillRect/>
          </a:stretch>
        </p:blipFill>
        <p:spPr>
          <a:xfrm>
            <a:off x="10808050" y="2000059"/>
            <a:ext cx="914479" cy="914479"/>
          </a:xfrm>
          <a:prstGeom prst="rect">
            <a:avLst/>
          </a:prstGeom>
        </p:spPr>
      </p:pic>
      <p:pic>
        <p:nvPicPr>
          <p:cNvPr id="15" name="Picture 14" descr="Logo, icon&#10;&#10;Description automatically generated">
            <a:extLst>
              <a:ext uri="{FF2B5EF4-FFF2-40B4-BE49-F238E27FC236}">
                <a16:creationId xmlns:a16="http://schemas.microsoft.com/office/drawing/2014/main" id="{5DB785F5-D842-43C4-987E-8129AAFAA7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8129" y="3177329"/>
            <a:ext cx="914400" cy="914400"/>
          </a:xfrm>
          <a:prstGeom prst="rect">
            <a:avLst/>
          </a:prstGeom>
        </p:spPr>
      </p:pic>
      <p:pic>
        <p:nvPicPr>
          <p:cNvPr id="16" name="Picture 15">
            <a:extLst>
              <a:ext uri="{FF2B5EF4-FFF2-40B4-BE49-F238E27FC236}">
                <a16:creationId xmlns:a16="http://schemas.microsoft.com/office/drawing/2014/main" id="{952568F9-0879-40A1-A24C-27663D327EA9}"/>
              </a:ext>
            </a:extLst>
          </p:cNvPr>
          <p:cNvPicPr>
            <a:picLocks noChangeAspect="1"/>
          </p:cNvPicPr>
          <p:nvPr/>
        </p:nvPicPr>
        <p:blipFill>
          <a:blip r:embed="rId6"/>
          <a:stretch>
            <a:fillRect/>
          </a:stretch>
        </p:blipFill>
        <p:spPr>
          <a:xfrm>
            <a:off x="10808048" y="5531711"/>
            <a:ext cx="914479" cy="914479"/>
          </a:xfrm>
          <a:prstGeom prst="rect">
            <a:avLst/>
          </a:prstGeom>
        </p:spPr>
      </p:pic>
      <p:pic>
        <p:nvPicPr>
          <p:cNvPr id="18" name="Picture 17">
            <a:extLst>
              <a:ext uri="{FF2B5EF4-FFF2-40B4-BE49-F238E27FC236}">
                <a16:creationId xmlns:a16="http://schemas.microsoft.com/office/drawing/2014/main" id="{98FDB542-2572-4027-BE54-EE5EF6B55E76}"/>
              </a:ext>
            </a:extLst>
          </p:cNvPr>
          <p:cNvPicPr>
            <a:picLocks noChangeAspect="1"/>
          </p:cNvPicPr>
          <p:nvPr/>
        </p:nvPicPr>
        <p:blipFill>
          <a:blip r:embed="rId7"/>
          <a:stretch>
            <a:fillRect/>
          </a:stretch>
        </p:blipFill>
        <p:spPr>
          <a:xfrm>
            <a:off x="10808049" y="4354520"/>
            <a:ext cx="914479" cy="914479"/>
          </a:xfrm>
          <a:prstGeom prst="rect">
            <a:avLst/>
          </a:prstGeom>
        </p:spPr>
      </p:pic>
    </p:spTree>
    <p:extLst>
      <p:ext uri="{BB962C8B-B14F-4D97-AF65-F5344CB8AC3E}">
        <p14:creationId xmlns:p14="http://schemas.microsoft.com/office/powerpoint/2010/main" val="123619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575F6-A403-4281-952D-D55DC5C77F36}"/>
              </a:ext>
            </a:extLst>
          </p:cNvPr>
          <p:cNvSpPr>
            <a:spLocks noGrp="1"/>
          </p:cNvSpPr>
          <p:nvPr>
            <p:ph type="ctrTitle"/>
          </p:nvPr>
        </p:nvSpPr>
        <p:spPr>
          <a:xfrm>
            <a:off x="1524000" y="2245810"/>
            <a:ext cx="6413500" cy="1355750"/>
          </a:xfrm>
        </p:spPr>
        <p:txBody>
          <a:bodyPr>
            <a:normAutofit/>
          </a:bodyPr>
          <a:lstStyle/>
          <a:p>
            <a:pPr algn="l"/>
            <a:r>
              <a:rPr lang="en-US" sz="5000" dirty="0"/>
              <a:t>Possible Futures Playlist</a:t>
            </a:r>
          </a:p>
        </p:txBody>
      </p:sp>
      <p:sp>
        <p:nvSpPr>
          <p:cNvPr id="3" name="Subtitle 2">
            <a:extLst>
              <a:ext uri="{FF2B5EF4-FFF2-40B4-BE49-F238E27FC236}">
                <a16:creationId xmlns:a16="http://schemas.microsoft.com/office/drawing/2014/main" id="{13A0C5D7-812F-4EC3-8495-48F6B5DFA90D}"/>
              </a:ext>
            </a:extLst>
          </p:cNvPr>
          <p:cNvSpPr>
            <a:spLocks noGrp="1"/>
          </p:cNvSpPr>
          <p:nvPr>
            <p:ph type="subTitle" idx="1"/>
          </p:nvPr>
        </p:nvSpPr>
        <p:spPr>
          <a:xfrm>
            <a:off x="1524000" y="3608516"/>
            <a:ext cx="5930900" cy="911117"/>
          </a:xfrm>
        </p:spPr>
        <p:txBody>
          <a:bodyPr>
            <a:normAutofit/>
          </a:bodyPr>
          <a:lstStyle/>
          <a:p>
            <a:pPr algn="l"/>
            <a:r>
              <a:rPr lang="en-US" sz="2000" dirty="0">
                <a:hlinkClick r:id="rId2"/>
              </a:rPr>
              <a:t>https://edgefactor.com/possible-futures</a:t>
            </a:r>
            <a:r>
              <a:rPr lang="en-US" sz="2000" dirty="0"/>
              <a:t> </a:t>
            </a:r>
          </a:p>
        </p:txBody>
      </p:sp>
      <p:sp>
        <p:nvSpPr>
          <p:cNvPr id="29"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Logo&#10;&#10;Description automatically generated">
            <a:extLst>
              <a:ext uri="{FF2B5EF4-FFF2-40B4-BE49-F238E27FC236}">
                <a16:creationId xmlns:a16="http://schemas.microsoft.com/office/drawing/2014/main" id="{E8787896-72EC-4A93-8F49-E714B686C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1852" y="643467"/>
            <a:ext cx="2589671" cy="2624667"/>
          </a:xfrm>
          <a:prstGeom prst="rect">
            <a:avLst/>
          </a:prstGeom>
        </p:spPr>
      </p:pic>
      <p:sp>
        <p:nvSpPr>
          <p:cNvPr id="30"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9E1220B8-0901-4AB6-AFA0-0186B5E45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9549" y="4456210"/>
            <a:ext cx="4040717" cy="894623"/>
          </a:xfrm>
          <a:prstGeom prst="rect">
            <a:avLst/>
          </a:prstGeom>
        </p:spPr>
      </p:pic>
    </p:spTree>
    <p:extLst>
      <p:ext uri="{BB962C8B-B14F-4D97-AF65-F5344CB8AC3E}">
        <p14:creationId xmlns:p14="http://schemas.microsoft.com/office/powerpoint/2010/main" val="1643440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61DBA72-6F67-F649-9BCE-845F71D88C70}"/>
              </a:ext>
            </a:extLst>
          </p:cNvPr>
          <p:cNvSpPr>
            <a:spLocks noGrp="1"/>
          </p:cNvSpPr>
          <p:nvPr>
            <p:ph type="body" sz="quarter" idx="12"/>
          </p:nvPr>
        </p:nvSpPr>
        <p:spPr>
          <a:xfrm>
            <a:off x="4066736" y="131313"/>
            <a:ext cx="7063700" cy="999309"/>
          </a:xfrm>
        </p:spPr>
        <p:txBody>
          <a:bodyPr/>
          <a:lstStyle/>
          <a:p>
            <a:r>
              <a:rPr lang="en-US" dirty="0">
                <a:solidFill>
                  <a:srgbClr val="007EDF"/>
                </a:solidFill>
              </a:rPr>
              <a:t>LENSES ON THE FUTURE </a:t>
            </a:r>
          </a:p>
        </p:txBody>
      </p:sp>
      <p:sp>
        <p:nvSpPr>
          <p:cNvPr id="11" name="Text Placeholder 10">
            <a:extLst>
              <a:ext uri="{FF2B5EF4-FFF2-40B4-BE49-F238E27FC236}">
                <a16:creationId xmlns:a16="http://schemas.microsoft.com/office/drawing/2014/main" id="{844D53FE-E359-B547-8F61-7CC4EB6F7B5D}"/>
              </a:ext>
            </a:extLst>
          </p:cNvPr>
          <p:cNvSpPr>
            <a:spLocks noGrp="1"/>
          </p:cNvSpPr>
          <p:nvPr>
            <p:ph type="body" sz="quarter" idx="15"/>
          </p:nvPr>
        </p:nvSpPr>
        <p:spPr>
          <a:xfrm>
            <a:off x="4066736" y="982154"/>
            <a:ext cx="6170085" cy="1437661"/>
          </a:xfrm>
          <a:prstGeom prst="rect">
            <a:avLst/>
          </a:prstGeom>
        </p:spPr>
        <p:txBody>
          <a:bodyPr anchor="t"/>
          <a:lstStyle/>
          <a:p>
            <a:r>
              <a:rPr lang="en-US" sz="1400" b="1" dirty="0">
                <a:solidFill>
                  <a:srgbClr val="007EDF"/>
                </a:solidFill>
                <a:latin typeface="Arial"/>
                <a:cs typeface="Arial"/>
              </a:rPr>
              <a:t>Self: </a:t>
            </a:r>
            <a:r>
              <a:rPr lang="en-US" sz="1400" dirty="0">
                <a:latin typeface="Arial"/>
                <a:cs typeface="Arial"/>
              </a:rPr>
              <a:t>What talents, skills, and values do they bring? </a:t>
            </a:r>
            <a:endParaRPr lang="en-US" sz="1400" dirty="0"/>
          </a:p>
          <a:p>
            <a:r>
              <a:rPr lang="en-US" sz="1400" b="1" dirty="0">
                <a:solidFill>
                  <a:srgbClr val="007EDF"/>
                </a:solidFill>
                <a:latin typeface="Arial"/>
                <a:cs typeface="Arial"/>
              </a:rPr>
              <a:t>Security</a:t>
            </a:r>
            <a:r>
              <a:rPr lang="en-US" sz="1400" dirty="0">
                <a:solidFill>
                  <a:srgbClr val="007EDF"/>
                </a:solidFill>
                <a:latin typeface="Arial"/>
                <a:cs typeface="Arial"/>
              </a:rPr>
              <a:t>: </a:t>
            </a:r>
            <a:r>
              <a:rPr lang="en-US" sz="1400" dirty="0">
                <a:latin typeface="Arial"/>
                <a:cs typeface="Arial"/>
              </a:rPr>
              <a:t>What lifestyle is important to them, what real opportunities exist, and what realities do they need to thoughtfully navigate?</a:t>
            </a:r>
            <a:endParaRPr lang="en-US" sz="1400" dirty="0"/>
          </a:p>
          <a:p>
            <a:r>
              <a:rPr lang="en-US" sz="1400" b="1" dirty="0">
                <a:solidFill>
                  <a:srgbClr val="007EDF"/>
                </a:solidFill>
                <a:latin typeface="Arial"/>
                <a:cs typeface="Arial"/>
              </a:rPr>
              <a:t>Society</a:t>
            </a:r>
            <a:r>
              <a:rPr lang="en-US" sz="1400" dirty="0">
                <a:solidFill>
                  <a:srgbClr val="007EDF"/>
                </a:solidFill>
                <a:latin typeface="Arial"/>
                <a:cs typeface="Arial"/>
              </a:rPr>
              <a:t>: </a:t>
            </a:r>
            <a:r>
              <a:rPr lang="en-US" sz="1400" dirty="0">
                <a:latin typeface="Arial"/>
                <a:cs typeface="Arial"/>
              </a:rPr>
              <a:t>What challenges does their community/generation face and how are they part of the solution? </a:t>
            </a:r>
          </a:p>
          <a:p>
            <a:endParaRPr lang="en-US" sz="1800" dirty="0"/>
          </a:p>
        </p:txBody>
      </p:sp>
      <p:pic>
        <p:nvPicPr>
          <p:cNvPr id="2" name="Picture 2">
            <a:extLst>
              <a:ext uri="{FF2B5EF4-FFF2-40B4-BE49-F238E27FC236}">
                <a16:creationId xmlns:a16="http://schemas.microsoft.com/office/drawing/2014/main" id="{490F7BE6-340E-4B37-9701-76143D587E5A}"/>
              </a:ext>
            </a:extLst>
          </p:cNvPr>
          <p:cNvPicPr>
            <a:picLocks noGrp="1" noChangeAspect="1"/>
          </p:cNvPicPr>
          <p:nvPr>
            <p:ph type="pic" sz="quarter" idx="18"/>
          </p:nvPr>
        </p:nvPicPr>
        <p:blipFill rotWithShape="1">
          <a:blip r:embed="rId2">
            <a:extLst>
              <a:ext uri="{28A0092B-C50C-407E-A947-70E740481C1C}">
                <a14:useLocalDpi xmlns:a14="http://schemas.microsoft.com/office/drawing/2010/main" val="0"/>
              </a:ext>
            </a:extLst>
          </a:blip>
          <a:srcRect l="9178" r="54998"/>
          <a:stretch/>
        </p:blipFill>
        <p:spPr>
          <a:xfrm>
            <a:off x="0" y="0"/>
            <a:ext cx="3685309" cy="6858000"/>
          </a:xfrm>
        </p:spPr>
      </p:pic>
      <p:graphicFrame>
        <p:nvGraphicFramePr>
          <p:cNvPr id="5" name="Table 4">
            <a:extLst>
              <a:ext uri="{FF2B5EF4-FFF2-40B4-BE49-F238E27FC236}">
                <a16:creationId xmlns:a16="http://schemas.microsoft.com/office/drawing/2014/main" id="{FFD3B635-FB72-4CA2-A63E-1E424B3B1942}"/>
              </a:ext>
            </a:extLst>
          </p:cNvPr>
          <p:cNvGraphicFramePr>
            <a:graphicFrameLocks noGrp="1"/>
          </p:cNvGraphicFramePr>
          <p:nvPr/>
        </p:nvGraphicFramePr>
        <p:xfrm>
          <a:off x="4066736" y="2732049"/>
          <a:ext cx="6170085" cy="3894190"/>
        </p:xfrm>
        <a:graphic>
          <a:graphicData uri="http://schemas.openxmlformats.org/drawingml/2006/table">
            <a:tbl>
              <a:tblPr firstRow="1" firstCol="1" bandRow="1">
                <a:tableStyleId>{9D7B26C5-4107-4FEC-AEDC-1716B250A1EF}</a:tableStyleId>
              </a:tblPr>
              <a:tblGrid>
                <a:gridCol w="779306">
                  <a:extLst>
                    <a:ext uri="{9D8B030D-6E8A-4147-A177-3AD203B41FA5}">
                      <a16:colId xmlns:a16="http://schemas.microsoft.com/office/drawing/2014/main" val="699700714"/>
                    </a:ext>
                  </a:extLst>
                </a:gridCol>
                <a:gridCol w="963091">
                  <a:extLst>
                    <a:ext uri="{9D8B030D-6E8A-4147-A177-3AD203B41FA5}">
                      <a16:colId xmlns:a16="http://schemas.microsoft.com/office/drawing/2014/main" val="980387291"/>
                    </a:ext>
                  </a:extLst>
                </a:gridCol>
                <a:gridCol w="4427688">
                  <a:extLst>
                    <a:ext uri="{9D8B030D-6E8A-4147-A177-3AD203B41FA5}">
                      <a16:colId xmlns:a16="http://schemas.microsoft.com/office/drawing/2014/main" val="4119979184"/>
                    </a:ext>
                  </a:extLst>
                </a:gridCol>
              </a:tblGrid>
              <a:tr h="421162">
                <a:tc>
                  <a:txBody>
                    <a:bodyPr/>
                    <a:lstStyle/>
                    <a:p>
                      <a:pPr marL="0" marR="0" algn="ctr">
                        <a:lnSpc>
                          <a:spcPct val="107000"/>
                        </a:lnSpc>
                        <a:spcBef>
                          <a:spcPts val="0"/>
                        </a:spcBef>
                        <a:spcAft>
                          <a:spcPts val="0"/>
                        </a:spcAft>
                      </a:pPr>
                      <a:r>
                        <a:rPr lang="en-US" sz="1200" dirty="0">
                          <a:effectLst/>
                        </a:rPr>
                        <a:t>Best Practice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1200" dirty="0">
                          <a:effectLst/>
                        </a:rPr>
                        <a:t>Sub Unit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4516992"/>
                  </a:ext>
                </a:extLst>
              </a:tr>
              <a:tr h="289419">
                <a:tc rowSpan="12">
                  <a:txBody>
                    <a:bodyPr/>
                    <a:lstStyle/>
                    <a:p>
                      <a:pPr marL="0" marR="0" algn="ctr">
                        <a:lnSpc>
                          <a:spcPct val="107000"/>
                        </a:lnSpc>
                        <a:spcBef>
                          <a:spcPts val="0"/>
                        </a:spcBef>
                        <a:spcAft>
                          <a:spcPts val="0"/>
                        </a:spcAft>
                      </a:pPr>
                      <a:r>
                        <a:rPr lang="en-US" sz="1200" dirty="0">
                          <a:effectLst/>
                        </a:rPr>
                        <a:t>All 12 lessons in order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07000"/>
                        </a:lnSpc>
                        <a:spcBef>
                          <a:spcPts val="0"/>
                        </a:spcBef>
                        <a:spcAft>
                          <a:spcPts val="0"/>
                        </a:spcAft>
                      </a:pPr>
                      <a:r>
                        <a:rPr lang="en-US" sz="1200" dirty="0">
                          <a:effectLst/>
                        </a:rPr>
                        <a:t>Self</a:t>
                      </a:r>
                      <a:endParaRPr lang="en-US" sz="1200" dirty="0">
                        <a:effectLst/>
                        <a:latin typeface="Calibri" panose="020F0502020204030204" pitchFamily="34"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algn="l">
                        <a:lnSpc>
                          <a:spcPct val="107000"/>
                        </a:lnSpc>
                        <a:spcBef>
                          <a:spcPts val="0"/>
                        </a:spcBef>
                        <a:spcAft>
                          <a:spcPts val="0"/>
                        </a:spcAft>
                      </a:pPr>
                      <a:r>
                        <a:rPr lang="en-US" sz="1400" b="0" i="0" kern="1200" dirty="0">
                          <a:solidFill>
                            <a:schemeClr val="bg2">
                              <a:lumMod val="25000"/>
                            </a:schemeClr>
                          </a:solidFill>
                          <a:effectLst/>
                          <a:latin typeface="Arial" charset="0"/>
                          <a:cs typeface="Arial" charset="0"/>
                        </a:rPr>
                        <a:t>Lesson 1: The Me I Choose</a:t>
                      </a:r>
                      <a:endParaRPr lang="en-US" sz="1400" b="0" i="0" kern="1200" dirty="0">
                        <a:solidFill>
                          <a:schemeClr val="bg2">
                            <a:lumMod val="25000"/>
                          </a:schemeClr>
                        </a:solidFill>
                        <a:effectLst/>
                        <a:latin typeface="Arial" charset="0"/>
                        <a:ea typeface="Calibri" panose="020F0502020204030204" pitchFamily="34" charset="0"/>
                        <a:cs typeface="Arial" charset="0"/>
                      </a:endParaRPr>
                    </a:p>
                  </a:txBody>
                  <a:tcPr marL="68580" marR="68580" marT="0" marB="0" anchor="ctr"/>
                </a:tc>
                <a:extLst>
                  <a:ext uri="{0D108BD9-81ED-4DB2-BD59-A6C34878D82A}">
                    <a16:rowId xmlns:a16="http://schemas.microsoft.com/office/drawing/2014/main" val="3112344730"/>
                  </a:ext>
                </a:extLst>
              </a:tr>
              <a:tr h="289419">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Self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algn="l">
                        <a:lnSpc>
                          <a:spcPct val="107000"/>
                        </a:lnSpc>
                        <a:spcBef>
                          <a:spcPts val="0"/>
                        </a:spcBef>
                        <a:spcAft>
                          <a:spcPts val="0"/>
                        </a:spcAft>
                      </a:pPr>
                      <a:r>
                        <a:rPr lang="en-US" sz="1400" b="0" i="0" kern="1200" dirty="0">
                          <a:solidFill>
                            <a:schemeClr val="bg2">
                              <a:lumMod val="25000"/>
                            </a:schemeClr>
                          </a:solidFill>
                          <a:effectLst/>
                          <a:latin typeface="Arial" charset="0"/>
                          <a:cs typeface="Arial" charset="0"/>
                        </a:rPr>
                        <a:t>Lesson 2: My Strengths and Talents</a:t>
                      </a:r>
                      <a:endParaRPr lang="en-US" sz="1400" b="0" i="0" kern="1200" dirty="0">
                        <a:solidFill>
                          <a:schemeClr val="bg2">
                            <a:lumMod val="25000"/>
                          </a:schemeClr>
                        </a:solidFill>
                        <a:effectLst/>
                        <a:latin typeface="Arial" charset="0"/>
                        <a:ea typeface="Calibri" panose="020F0502020204030204" pitchFamily="34" charset="0"/>
                        <a:cs typeface="Arial" charset="0"/>
                      </a:endParaRPr>
                    </a:p>
                  </a:txBody>
                  <a:tcPr marL="68580" marR="68580" marT="0" marB="0" anchor="ctr"/>
                </a:tc>
                <a:extLst>
                  <a:ext uri="{0D108BD9-81ED-4DB2-BD59-A6C34878D82A}">
                    <a16:rowId xmlns:a16="http://schemas.microsoft.com/office/drawing/2014/main" val="2342693907"/>
                  </a:ext>
                </a:extLst>
              </a:tr>
              <a:tr h="289419">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Self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algn="l">
                        <a:lnSpc>
                          <a:spcPct val="107000"/>
                        </a:lnSpc>
                        <a:spcBef>
                          <a:spcPts val="0"/>
                        </a:spcBef>
                        <a:spcAft>
                          <a:spcPts val="0"/>
                        </a:spcAft>
                      </a:pPr>
                      <a:r>
                        <a:rPr lang="en-US" sz="1400" b="0" i="0" kern="1200" dirty="0">
                          <a:solidFill>
                            <a:schemeClr val="bg2">
                              <a:lumMod val="25000"/>
                            </a:schemeClr>
                          </a:solidFill>
                          <a:effectLst/>
                          <a:latin typeface="Arial" charset="0"/>
                          <a:cs typeface="Arial" charset="0"/>
                        </a:rPr>
                        <a:t>Lesson 3: Connecting Careers</a:t>
                      </a:r>
                      <a:endParaRPr lang="en-US" sz="1400" b="0" i="0" kern="1200" dirty="0">
                        <a:solidFill>
                          <a:schemeClr val="bg2">
                            <a:lumMod val="25000"/>
                          </a:schemeClr>
                        </a:solidFill>
                        <a:effectLst/>
                        <a:latin typeface="Arial" charset="0"/>
                        <a:ea typeface="Calibri" panose="020F0502020204030204" pitchFamily="34" charset="0"/>
                        <a:cs typeface="Arial" charset="0"/>
                      </a:endParaRPr>
                    </a:p>
                  </a:txBody>
                  <a:tcPr marL="68580" marR="68580" marT="0" marB="0" anchor="ctr"/>
                </a:tc>
                <a:extLst>
                  <a:ext uri="{0D108BD9-81ED-4DB2-BD59-A6C34878D82A}">
                    <a16:rowId xmlns:a16="http://schemas.microsoft.com/office/drawing/2014/main" val="334363024"/>
                  </a:ext>
                </a:extLst>
              </a:tr>
              <a:tr h="289419">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Self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marL="0" marR="0" algn="l">
                        <a:lnSpc>
                          <a:spcPct val="107000"/>
                        </a:lnSpc>
                        <a:spcBef>
                          <a:spcPts val="0"/>
                        </a:spcBef>
                        <a:spcAft>
                          <a:spcPts val="0"/>
                        </a:spcAft>
                      </a:pPr>
                      <a:r>
                        <a:rPr lang="en-US" sz="1400" b="0" i="0" kern="1200" dirty="0">
                          <a:solidFill>
                            <a:schemeClr val="bg2">
                              <a:lumMod val="25000"/>
                            </a:schemeClr>
                          </a:solidFill>
                          <a:effectLst/>
                          <a:latin typeface="Arial" charset="0"/>
                          <a:cs typeface="Arial" charset="0"/>
                        </a:rPr>
                        <a:t>Lesson 4: Six Word Statements</a:t>
                      </a:r>
                      <a:endParaRPr lang="en-US" sz="1400" b="0" i="0" kern="1200" dirty="0">
                        <a:solidFill>
                          <a:schemeClr val="bg2">
                            <a:lumMod val="25000"/>
                          </a:schemeClr>
                        </a:solidFill>
                        <a:effectLst/>
                        <a:latin typeface="Arial" charset="0"/>
                        <a:ea typeface="Calibri" panose="020F0502020204030204" pitchFamily="34" charset="0"/>
                        <a:cs typeface="Arial" charset="0"/>
                      </a:endParaRPr>
                    </a:p>
                  </a:txBody>
                  <a:tcPr marL="68580" marR="68580" marT="0" marB="0" anchor="ctr"/>
                </a:tc>
                <a:extLst>
                  <a:ext uri="{0D108BD9-81ED-4DB2-BD59-A6C34878D82A}">
                    <a16:rowId xmlns:a16="http://schemas.microsoft.com/office/drawing/2014/main" val="3330373939"/>
                  </a:ext>
                </a:extLst>
              </a:tr>
              <a:tr h="289419">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Security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marL="0" marR="0" algn="l">
                        <a:lnSpc>
                          <a:spcPct val="107000"/>
                        </a:lnSpc>
                        <a:spcBef>
                          <a:spcPts val="0"/>
                        </a:spcBef>
                        <a:spcAft>
                          <a:spcPts val="0"/>
                        </a:spcAft>
                      </a:pPr>
                      <a:r>
                        <a:rPr lang="en-US" sz="1400" b="0" i="0" kern="1200" dirty="0">
                          <a:solidFill>
                            <a:schemeClr val="bg2">
                              <a:lumMod val="25000"/>
                            </a:schemeClr>
                          </a:solidFill>
                          <a:effectLst/>
                          <a:latin typeface="Arial" charset="0"/>
                          <a:cs typeface="Arial" charset="0"/>
                        </a:rPr>
                        <a:t>Lesson 5: Future Ready Pathways</a:t>
                      </a:r>
                      <a:endParaRPr lang="en-US" sz="1400" b="0" i="0" kern="1200" dirty="0">
                        <a:solidFill>
                          <a:schemeClr val="bg2">
                            <a:lumMod val="25000"/>
                          </a:schemeClr>
                        </a:solidFill>
                        <a:effectLst/>
                        <a:latin typeface="Arial" charset="0"/>
                        <a:ea typeface="Calibri" panose="020F0502020204030204" pitchFamily="34" charset="0"/>
                        <a:cs typeface="Arial" charset="0"/>
                      </a:endParaRPr>
                    </a:p>
                  </a:txBody>
                  <a:tcPr marL="68580" marR="68580" marT="0" marB="0" anchor="ctr"/>
                </a:tc>
                <a:extLst>
                  <a:ext uri="{0D108BD9-81ED-4DB2-BD59-A6C34878D82A}">
                    <a16:rowId xmlns:a16="http://schemas.microsoft.com/office/drawing/2014/main" val="4206210554"/>
                  </a:ext>
                </a:extLst>
              </a:tr>
              <a:tr h="289419">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Security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marL="0" marR="0" algn="l">
                        <a:lnSpc>
                          <a:spcPct val="107000"/>
                        </a:lnSpc>
                        <a:spcBef>
                          <a:spcPts val="0"/>
                        </a:spcBef>
                        <a:spcAft>
                          <a:spcPts val="0"/>
                        </a:spcAft>
                      </a:pPr>
                      <a:r>
                        <a:rPr lang="en-US" sz="1400" b="0" i="0" kern="1200" dirty="0">
                          <a:solidFill>
                            <a:schemeClr val="bg2">
                              <a:lumMod val="25000"/>
                            </a:schemeClr>
                          </a:solidFill>
                          <a:effectLst/>
                          <a:latin typeface="Arial" charset="0"/>
                          <a:cs typeface="Arial" charset="0"/>
                        </a:rPr>
                        <a:t>Lesson 6: Job, Job, Career</a:t>
                      </a:r>
                      <a:endParaRPr lang="en-US" sz="1400" b="0" i="0" kern="1200" dirty="0">
                        <a:solidFill>
                          <a:schemeClr val="bg2">
                            <a:lumMod val="25000"/>
                          </a:schemeClr>
                        </a:solidFill>
                        <a:effectLst/>
                        <a:latin typeface="Arial" charset="0"/>
                        <a:ea typeface="Calibri" panose="020F0502020204030204" pitchFamily="34" charset="0"/>
                        <a:cs typeface="Arial" charset="0"/>
                      </a:endParaRPr>
                    </a:p>
                  </a:txBody>
                  <a:tcPr marL="68580" marR="68580" marT="0" marB="0" anchor="ctr"/>
                </a:tc>
                <a:extLst>
                  <a:ext uri="{0D108BD9-81ED-4DB2-BD59-A6C34878D82A}">
                    <a16:rowId xmlns:a16="http://schemas.microsoft.com/office/drawing/2014/main" val="3102521932"/>
                  </a:ext>
                </a:extLst>
              </a:tr>
              <a:tr h="289419">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Security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marL="0" marR="0" algn="l">
                        <a:lnSpc>
                          <a:spcPct val="107000"/>
                        </a:lnSpc>
                        <a:spcBef>
                          <a:spcPts val="0"/>
                        </a:spcBef>
                        <a:spcAft>
                          <a:spcPts val="0"/>
                        </a:spcAft>
                      </a:pPr>
                      <a:r>
                        <a:rPr lang="en-US" sz="1400" b="0" i="0" kern="1200" dirty="0">
                          <a:solidFill>
                            <a:schemeClr val="bg2">
                              <a:lumMod val="25000"/>
                            </a:schemeClr>
                          </a:solidFill>
                          <a:effectLst/>
                          <a:latin typeface="Arial" charset="0"/>
                          <a:cs typeface="Arial" charset="0"/>
                        </a:rPr>
                        <a:t>Lesson 7: Keeping It Real</a:t>
                      </a:r>
                      <a:endParaRPr lang="en-US" sz="1400" b="0" i="0" kern="1200" dirty="0">
                        <a:solidFill>
                          <a:schemeClr val="bg2">
                            <a:lumMod val="25000"/>
                          </a:schemeClr>
                        </a:solidFill>
                        <a:effectLst/>
                        <a:latin typeface="Arial" charset="0"/>
                        <a:ea typeface="Calibri" panose="020F0502020204030204" pitchFamily="34" charset="0"/>
                        <a:cs typeface="Arial" charset="0"/>
                      </a:endParaRPr>
                    </a:p>
                  </a:txBody>
                  <a:tcPr marL="68580" marR="68580" marT="0" marB="0" anchor="ctr"/>
                </a:tc>
                <a:extLst>
                  <a:ext uri="{0D108BD9-81ED-4DB2-BD59-A6C34878D82A}">
                    <a16:rowId xmlns:a16="http://schemas.microsoft.com/office/drawing/2014/main" val="420601896"/>
                  </a:ext>
                </a:extLst>
              </a:tr>
              <a:tr h="289419">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Security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marL="0" marR="0" algn="l">
                        <a:lnSpc>
                          <a:spcPct val="107000"/>
                        </a:lnSpc>
                        <a:spcBef>
                          <a:spcPts val="0"/>
                        </a:spcBef>
                        <a:spcAft>
                          <a:spcPts val="0"/>
                        </a:spcAft>
                      </a:pPr>
                      <a:r>
                        <a:rPr lang="en-US" sz="1400" b="0" i="0" kern="1200" dirty="0">
                          <a:solidFill>
                            <a:schemeClr val="bg2">
                              <a:lumMod val="25000"/>
                            </a:schemeClr>
                          </a:solidFill>
                          <a:effectLst/>
                          <a:latin typeface="Arial" charset="0"/>
                          <a:cs typeface="Arial" charset="0"/>
                        </a:rPr>
                        <a:t>Lesson 8: Holland Codes</a:t>
                      </a:r>
                      <a:endParaRPr lang="en-US" sz="1400" b="0" i="0" kern="1200" dirty="0">
                        <a:solidFill>
                          <a:schemeClr val="bg2">
                            <a:lumMod val="25000"/>
                          </a:schemeClr>
                        </a:solidFill>
                        <a:effectLst/>
                        <a:latin typeface="Arial" charset="0"/>
                        <a:ea typeface="Calibri" panose="020F0502020204030204" pitchFamily="34" charset="0"/>
                        <a:cs typeface="Arial" charset="0"/>
                      </a:endParaRPr>
                    </a:p>
                  </a:txBody>
                  <a:tcPr marL="68580" marR="68580" marT="0" marB="0" anchor="ctr"/>
                </a:tc>
                <a:extLst>
                  <a:ext uri="{0D108BD9-81ED-4DB2-BD59-A6C34878D82A}">
                    <a16:rowId xmlns:a16="http://schemas.microsoft.com/office/drawing/2014/main" val="3346673595"/>
                  </a:ext>
                </a:extLst>
              </a:tr>
              <a:tr h="289419">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Society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algn="l">
                        <a:lnSpc>
                          <a:spcPct val="107000"/>
                        </a:lnSpc>
                        <a:spcBef>
                          <a:spcPts val="0"/>
                        </a:spcBef>
                        <a:spcAft>
                          <a:spcPts val="0"/>
                        </a:spcAft>
                      </a:pPr>
                      <a:r>
                        <a:rPr lang="en-US" sz="1400" b="0" i="0" kern="1200" dirty="0">
                          <a:solidFill>
                            <a:schemeClr val="bg2">
                              <a:lumMod val="25000"/>
                            </a:schemeClr>
                          </a:solidFill>
                          <a:effectLst/>
                          <a:latin typeface="Arial" charset="0"/>
                          <a:cs typeface="Arial" charset="0"/>
                        </a:rPr>
                        <a:t>Lesson 9: My Personal Brand</a:t>
                      </a:r>
                      <a:endParaRPr lang="en-US" sz="1400" b="0" i="0" kern="1200" dirty="0">
                        <a:solidFill>
                          <a:schemeClr val="bg2">
                            <a:lumMod val="25000"/>
                          </a:schemeClr>
                        </a:solidFill>
                        <a:effectLst/>
                        <a:latin typeface="Arial" charset="0"/>
                        <a:ea typeface="Calibri" panose="020F0502020204030204" pitchFamily="34" charset="0"/>
                        <a:cs typeface="Arial" charset="0"/>
                      </a:endParaRPr>
                    </a:p>
                  </a:txBody>
                  <a:tcPr marL="68580" marR="68580" marT="0" marB="0" anchor="ctr"/>
                </a:tc>
                <a:extLst>
                  <a:ext uri="{0D108BD9-81ED-4DB2-BD59-A6C34878D82A}">
                    <a16:rowId xmlns:a16="http://schemas.microsoft.com/office/drawing/2014/main" val="1408917479"/>
                  </a:ext>
                </a:extLst>
              </a:tr>
              <a:tr h="289419">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Society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algn="l">
                        <a:lnSpc>
                          <a:spcPct val="107000"/>
                        </a:lnSpc>
                        <a:spcBef>
                          <a:spcPts val="0"/>
                        </a:spcBef>
                        <a:spcAft>
                          <a:spcPts val="0"/>
                        </a:spcAft>
                      </a:pPr>
                      <a:r>
                        <a:rPr lang="en-US" sz="1400" b="0" i="0" kern="1200" dirty="0">
                          <a:solidFill>
                            <a:schemeClr val="bg2">
                              <a:lumMod val="25000"/>
                            </a:schemeClr>
                          </a:solidFill>
                          <a:effectLst/>
                          <a:latin typeface="Arial" charset="0"/>
                          <a:cs typeface="Arial" charset="0"/>
                        </a:rPr>
                        <a:t>Lesson 10: Values Hold ‘</a:t>
                      </a:r>
                      <a:r>
                        <a:rPr lang="en-US" sz="1400" b="0" i="0" kern="1200" dirty="0" err="1">
                          <a:solidFill>
                            <a:schemeClr val="bg2">
                              <a:lumMod val="25000"/>
                            </a:schemeClr>
                          </a:solidFill>
                          <a:effectLst/>
                          <a:latin typeface="Arial" charset="0"/>
                          <a:cs typeface="Arial" charset="0"/>
                        </a:rPr>
                        <a:t>Em</a:t>
                      </a:r>
                      <a:endParaRPr lang="en-US" sz="1400" b="0" i="0" kern="1200" dirty="0">
                        <a:solidFill>
                          <a:schemeClr val="bg2">
                            <a:lumMod val="25000"/>
                          </a:schemeClr>
                        </a:solidFill>
                        <a:effectLst/>
                        <a:latin typeface="Arial" charset="0"/>
                        <a:ea typeface="Calibri" panose="020F0502020204030204" pitchFamily="34" charset="0"/>
                        <a:cs typeface="Arial" charset="0"/>
                      </a:endParaRPr>
                    </a:p>
                  </a:txBody>
                  <a:tcPr marL="68580" marR="68580" marT="0" marB="0" anchor="ctr"/>
                </a:tc>
                <a:extLst>
                  <a:ext uri="{0D108BD9-81ED-4DB2-BD59-A6C34878D82A}">
                    <a16:rowId xmlns:a16="http://schemas.microsoft.com/office/drawing/2014/main" val="1285529209"/>
                  </a:ext>
                </a:extLst>
              </a:tr>
              <a:tr h="289419">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Society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algn="l">
                        <a:lnSpc>
                          <a:spcPct val="107000"/>
                        </a:lnSpc>
                        <a:spcBef>
                          <a:spcPts val="0"/>
                        </a:spcBef>
                        <a:spcAft>
                          <a:spcPts val="0"/>
                        </a:spcAft>
                      </a:pPr>
                      <a:r>
                        <a:rPr lang="en-US" sz="1400" b="0" i="0" kern="1200" dirty="0">
                          <a:solidFill>
                            <a:schemeClr val="bg2">
                              <a:lumMod val="25000"/>
                            </a:schemeClr>
                          </a:solidFill>
                          <a:effectLst/>
                          <a:latin typeface="Arial" charset="0"/>
                          <a:cs typeface="Arial" charset="0"/>
                        </a:rPr>
                        <a:t>Lesson 11: Finding Contribution</a:t>
                      </a:r>
                      <a:endParaRPr lang="en-US" sz="1400" b="0" i="0" kern="1200" dirty="0">
                        <a:solidFill>
                          <a:schemeClr val="bg2">
                            <a:lumMod val="25000"/>
                          </a:schemeClr>
                        </a:solidFill>
                        <a:effectLst/>
                        <a:latin typeface="Arial" charset="0"/>
                        <a:ea typeface="Calibri" panose="020F0502020204030204" pitchFamily="34" charset="0"/>
                        <a:cs typeface="Arial" charset="0"/>
                      </a:endParaRPr>
                    </a:p>
                  </a:txBody>
                  <a:tcPr marL="68580" marR="68580" marT="0" marB="0" anchor="ctr"/>
                </a:tc>
                <a:extLst>
                  <a:ext uri="{0D108BD9-81ED-4DB2-BD59-A6C34878D82A}">
                    <a16:rowId xmlns:a16="http://schemas.microsoft.com/office/drawing/2014/main" val="3110664849"/>
                  </a:ext>
                </a:extLst>
              </a:tr>
              <a:tr h="289419">
                <a:tc vMerge="1">
                  <a:txBody>
                    <a:bodyPr/>
                    <a:lstStyle/>
                    <a:p>
                      <a:endParaRPr lang="en-US"/>
                    </a:p>
                  </a:txBody>
                  <a:tcPr/>
                </a:tc>
                <a:tc>
                  <a:txBody>
                    <a:bodyPr/>
                    <a:lstStyle/>
                    <a:p>
                      <a:pPr marL="0" marR="0" algn="ctr">
                        <a:lnSpc>
                          <a:spcPct val="107000"/>
                        </a:lnSpc>
                        <a:spcBef>
                          <a:spcPts val="0"/>
                        </a:spcBef>
                        <a:spcAft>
                          <a:spcPts val="0"/>
                        </a:spcAft>
                      </a:pPr>
                      <a:r>
                        <a:rPr lang="en-US" sz="1200" dirty="0">
                          <a:effectLst/>
                        </a:rPr>
                        <a:t>Reflection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pPr marL="0" marR="0" algn="l">
                        <a:lnSpc>
                          <a:spcPct val="107000"/>
                        </a:lnSpc>
                        <a:spcBef>
                          <a:spcPts val="0"/>
                        </a:spcBef>
                        <a:spcAft>
                          <a:spcPts val="0"/>
                        </a:spcAft>
                      </a:pPr>
                      <a:r>
                        <a:rPr lang="en-US" sz="1400" b="0" i="0" kern="1200" dirty="0">
                          <a:solidFill>
                            <a:schemeClr val="bg2">
                              <a:lumMod val="25000"/>
                            </a:schemeClr>
                          </a:solidFill>
                          <a:effectLst/>
                          <a:latin typeface="Arial" charset="0"/>
                          <a:cs typeface="Arial" charset="0"/>
                        </a:rPr>
                        <a:t>Lesson 12: Reflecting on the Lenses on the Future</a:t>
                      </a:r>
                      <a:endParaRPr lang="en-US" sz="1400" b="0" i="0" kern="1200" dirty="0">
                        <a:solidFill>
                          <a:schemeClr val="bg2">
                            <a:lumMod val="25000"/>
                          </a:schemeClr>
                        </a:solidFill>
                        <a:effectLst/>
                        <a:latin typeface="Arial" charset="0"/>
                        <a:ea typeface="Calibri" panose="020F0502020204030204" pitchFamily="34" charset="0"/>
                        <a:cs typeface="Arial" charset="0"/>
                      </a:endParaRPr>
                    </a:p>
                  </a:txBody>
                  <a:tcPr marL="68580" marR="68580" marT="0" marB="0" anchor="ctr"/>
                </a:tc>
                <a:extLst>
                  <a:ext uri="{0D108BD9-81ED-4DB2-BD59-A6C34878D82A}">
                    <a16:rowId xmlns:a16="http://schemas.microsoft.com/office/drawing/2014/main" val="589579982"/>
                  </a:ext>
                </a:extLst>
              </a:tr>
            </a:tbl>
          </a:graphicData>
        </a:graphic>
      </p:graphicFrame>
      <p:pic>
        <p:nvPicPr>
          <p:cNvPr id="7" name="Picture 6" descr="Shape&#10;&#10;Description automatically generated">
            <a:extLst>
              <a:ext uri="{FF2B5EF4-FFF2-40B4-BE49-F238E27FC236}">
                <a16:creationId xmlns:a16="http://schemas.microsoft.com/office/drawing/2014/main" id="{180C0B54-4A70-40D0-94EC-5D2C8A37A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6036" y="3790989"/>
            <a:ext cx="758952" cy="758952"/>
          </a:xfrm>
          <a:prstGeom prst="rect">
            <a:avLst/>
          </a:prstGeom>
        </p:spPr>
      </p:pic>
      <p:pic>
        <p:nvPicPr>
          <p:cNvPr id="8" name="Picture 7">
            <a:extLst>
              <a:ext uri="{FF2B5EF4-FFF2-40B4-BE49-F238E27FC236}">
                <a16:creationId xmlns:a16="http://schemas.microsoft.com/office/drawing/2014/main" id="{9085F783-1947-4C72-A4CC-73A7756F180D}"/>
              </a:ext>
            </a:extLst>
          </p:cNvPr>
          <p:cNvPicPr>
            <a:picLocks noChangeAspect="1"/>
          </p:cNvPicPr>
          <p:nvPr/>
        </p:nvPicPr>
        <p:blipFill>
          <a:blip r:embed="rId4"/>
          <a:stretch>
            <a:fillRect/>
          </a:stretch>
        </p:blipFill>
        <p:spPr>
          <a:xfrm>
            <a:off x="10939721" y="4810890"/>
            <a:ext cx="731583" cy="731583"/>
          </a:xfrm>
          <a:prstGeom prst="rect">
            <a:avLst/>
          </a:prstGeom>
        </p:spPr>
      </p:pic>
      <p:pic>
        <p:nvPicPr>
          <p:cNvPr id="3" name="Picture 2">
            <a:extLst>
              <a:ext uri="{FF2B5EF4-FFF2-40B4-BE49-F238E27FC236}">
                <a16:creationId xmlns:a16="http://schemas.microsoft.com/office/drawing/2014/main" id="{68B0B4A4-0796-49B9-ABF3-4672A4D0A6EE}"/>
              </a:ext>
            </a:extLst>
          </p:cNvPr>
          <p:cNvPicPr>
            <a:picLocks noChangeAspect="1"/>
          </p:cNvPicPr>
          <p:nvPr/>
        </p:nvPicPr>
        <p:blipFill>
          <a:blip r:embed="rId5"/>
          <a:stretch>
            <a:fillRect/>
          </a:stretch>
        </p:blipFill>
        <p:spPr>
          <a:xfrm>
            <a:off x="10756825" y="173727"/>
            <a:ext cx="914479" cy="914479"/>
          </a:xfrm>
          <a:prstGeom prst="rect">
            <a:avLst/>
          </a:prstGeom>
        </p:spPr>
      </p:pic>
    </p:spTree>
    <p:extLst>
      <p:ext uri="{BB962C8B-B14F-4D97-AF65-F5344CB8AC3E}">
        <p14:creationId xmlns:p14="http://schemas.microsoft.com/office/powerpoint/2010/main" val="1837530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D069E4-0FED-42B4-90B5-9703C1A4EDAF}"/>
              </a:ext>
            </a:extLst>
          </p:cNvPr>
          <p:cNvSpPr>
            <a:spLocks noGrp="1"/>
          </p:cNvSpPr>
          <p:nvPr>
            <p:ph type="title"/>
          </p:nvPr>
        </p:nvSpPr>
        <p:spPr>
          <a:xfrm>
            <a:off x="827669" y="2302"/>
            <a:ext cx="10533612" cy="1687441"/>
          </a:xfrm>
        </p:spPr>
        <p:txBody>
          <a:bodyPr vert="horz" lIns="91440" tIns="45720" rIns="91440" bIns="45720" rtlCol="0" anchor="ctr">
            <a:normAutofit/>
          </a:bodyPr>
          <a:lstStyle/>
          <a:p>
            <a:r>
              <a:rPr lang="en-US" kern="1200" dirty="0">
                <a:solidFill>
                  <a:schemeClr val="tx1"/>
                </a:solidFill>
                <a:latin typeface="+mj-lt"/>
                <a:ea typeface="+mj-ea"/>
                <a:cs typeface="+mj-cs"/>
              </a:rPr>
              <a:t>Lenses on the Future </a:t>
            </a:r>
            <a:r>
              <a:rPr lang="en-US" sz="4800" kern="1200" dirty="0">
                <a:solidFill>
                  <a:schemeClr val="tx1"/>
                </a:solidFill>
                <a:latin typeface="+mj-lt"/>
                <a:ea typeface="+mj-ea"/>
                <a:cs typeface="+mj-cs"/>
              </a:rPr>
              <a:t>+</a:t>
            </a:r>
            <a:r>
              <a:rPr lang="en-US" kern="1200" dirty="0">
                <a:solidFill>
                  <a:schemeClr val="tx1"/>
                </a:solidFill>
                <a:latin typeface="+mj-lt"/>
                <a:ea typeface="+mj-ea"/>
                <a:cs typeface="+mj-cs"/>
              </a:rPr>
              <a:t> My Future Az </a:t>
            </a:r>
            <a:r>
              <a:rPr lang="en-US" sz="4800" kern="1200" dirty="0">
                <a:solidFill>
                  <a:schemeClr val="tx1"/>
                </a:solidFill>
                <a:latin typeface="+mj-lt"/>
                <a:ea typeface="+mj-ea"/>
                <a:cs typeface="+mj-cs"/>
              </a:rPr>
              <a:t>=</a:t>
            </a:r>
            <a:r>
              <a:rPr lang="en-US" kern="1200" dirty="0">
                <a:solidFill>
                  <a:schemeClr val="tx1"/>
                </a:solidFill>
                <a:latin typeface="+mj-lt"/>
                <a:ea typeface="+mj-ea"/>
                <a:cs typeface="+mj-cs"/>
              </a:rPr>
              <a:t> ECAP</a:t>
            </a:r>
          </a:p>
        </p:txBody>
      </p:sp>
      <p:graphicFrame>
        <p:nvGraphicFramePr>
          <p:cNvPr id="3" name="Diagram 2">
            <a:extLst>
              <a:ext uri="{FF2B5EF4-FFF2-40B4-BE49-F238E27FC236}">
                <a16:creationId xmlns:a16="http://schemas.microsoft.com/office/drawing/2014/main" id="{046AEA13-0006-4DE7-BE17-5683483DD376}"/>
              </a:ext>
            </a:extLst>
          </p:cNvPr>
          <p:cNvGraphicFramePr/>
          <p:nvPr/>
        </p:nvGraphicFramePr>
        <p:xfrm>
          <a:off x="498764" y="1302961"/>
          <a:ext cx="11433041" cy="5426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Shape&#10;&#10;Description automatically generated">
            <a:extLst>
              <a:ext uri="{FF2B5EF4-FFF2-40B4-BE49-F238E27FC236}">
                <a16:creationId xmlns:a16="http://schemas.microsoft.com/office/drawing/2014/main" id="{F4C763BE-F80B-4F25-A16E-E8D6DD2314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9129" y="1527362"/>
            <a:ext cx="1464016" cy="1463040"/>
          </a:xfrm>
          <a:prstGeom prst="rect">
            <a:avLst/>
          </a:prstGeom>
        </p:spPr>
      </p:pic>
      <p:pic>
        <p:nvPicPr>
          <p:cNvPr id="12" name="Picture 11" descr="Logo, company name&#10;&#10;Description automatically generated">
            <a:extLst>
              <a:ext uri="{FF2B5EF4-FFF2-40B4-BE49-F238E27FC236}">
                <a16:creationId xmlns:a16="http://schemas.microsoft.com/office/drawing/2014/main" id="{EEC04EDB-3F50-4720-B1AB-7A5D0D4A0B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3313" y="5168257"/>
            <a:ext cx="1755648" cy="914400"/>
          </a:xfrm>
          <a:prstGeom prst="rect">
            <a:avLst/>
          </a:prstGeom>
        </p:spPr>
      </p:pic>
    </p:spTree>
    <p:extLst>
      <p:ext uri="{BB962C8B-B14F-4D97-AF65-F5344CB8AC3E}">
        <p14:creationId xmlns:p14="http://schemas.microsoft.com/office/powerpoint/2010/main" val="301930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43F7B3-4891-4A5E-B845-435086D5F62C}"/>
              </a:ext>
            </a:extLst>
          </p:cNvPr>
          <p:cNvPicPr>
            <a:picLocks noChangeAspect="1"/>
          </p:cNvPicPr>
          <p:nvPr/>
        </p:nvPicPr>
        <p:blipFill rotWithShape="1">
          <a:blip r:embed="rId2"/>
          <a:srcRect t="5655"/>
          <a:stretch/>
        </p:blipFill>
        <p:spPr>
          <a:xfrm>
            <a:off x="-30480" y="0"/>
            <a:ext cx="12252960" cy="5448587"/>
          </a:xfrm>
          <a:prstGeom prst="rect">
            <a:avLst/>
          </a:prstGeom>
        </p:spPr>
      </p:pic>
      <p:sp>
        <p:nvSpPr>
          <p:cNvPr id="4" name="TextBox 3">
            <a:extLst>
              <a:ext uri="{FF2B5EF4-FFF2-40B4-BE49-F238E27FC236}">
                <a16:creationId xmlns:a16="http://schemas.microsoft.com/office/drawing/2014/main" id="{D5F97550-C37A-46B4-9C64-904D6956C2A7}"/>
              </a:ext>
            </a:extLst>
          </p:cNvPr>
          <p:cNvSpPr txBox="1"/>
          <p:nvPr/>
        </p:nvSpPr>
        <p:spPr>
          <a:xfrm>
            <a:off x="-30480" y="5698671"/>
            <a:ext cx="12222479" cy="707886"/>
          </a:xfrm>
          <a:prstGeom prst="rect">
            <a:avLst/>
          </a:prstGeom>
          <a:noFill/>
        </p:spPr>
        <p:txBody>
          <a:bodyPr wrap="square" rtlCol="0">
            <a:spAutoFit/>
          </a:bodyPr>
          <a:lstStyle/>
          <a:p>
            <a:pPr algn="ctr"/>
            <a:r>
              <a:rPr lang="en-US" sz="2000" b="1" dirty="0"/>
              <a:t>Bring LIVE Labor Market Information into your classroom using this Arizona-specific Career Exploration tool.</a:t>
            </a:r>
          </a:p>
          <a:p>
            <a:pPr algn="ctr"/>
            <a:r>
              <a:rPr lang="en-US" sz="2000" b="1" dirty="0">
                <a:hlinkClick r:id="rId3"/>
              </a:rPr>
              <a:t>www.myfutureaz.com</a:t>
            </a:r>
            <a:r>
              <a:rPr lang="en-US" sz="2000" b="1" dirty="0"/>
              <a:t> </a:t>
            </a:r>
          </a:p>
        </p:txBody>
      </p:sp>
    </p:spTree>
    <p:extLst>
      <p:ext uri="{BB962C8B-B14F-4D97-AF65-F5344CB8AC3E}">
        <p14:creationId xmlns:p14="http://schemas.microsoft.com/office/powerpoint/2010/main" val="373267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83889" y="1200812"/>
            <a:ext cx="5042400" cy="2688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rgbClr val="C00000"/>
              </a:buClr>
              <a:buSzPts val="3000"/>
              <a:buFont typeface="Tahoma"/>
              <a:buNone/>
            </a:pPr>
            <a:r>
              <a:rPr lang="en" sz="4000" b="1" dirty="0">
                <a:solidFill>
                  <a:srgbClr val="012169"/>
                </a:solidFill>
                <a:latin typeface="Raleway"/>
                <a:ea typeface="Raleway"/>
                <a:cs typeface="Raleway"/>
                <a:sym typeface="Raleway"/>
              </a:rPr>
              <a:t>My Future AZ is the Recommended ECAP Replacement Tool For AzCIS.</a:t>
            </a:r>
            <a:endParaRPr sz="4000" b="1" dirty="0">
              <a:solidFill>
                <a:srgbClr val="012169"/>
              </a:solidFill>
              <a:latin typeface="Raleway"/>
              <a:ea typeface="Raleway"/>
              <a:cs typeface="Raleway"/>
              <a:sym typeface="Raleway"/>
            </a:endParaRPr>
          </a:p>
        </p:txBody>
      </p:sp>
      <p:sp>
        <p:nvSpPr>
          <p:cNvPr id="99" name="Google Shape;99;p19"/>
          <p:cNvSpPr txBox="1">
            <a:spLocks noGrp="1"/>
          </p:cNvSpPr>
          <p:nvPr>
            <p:ph type="body" idx="4294967295"/>
          </p:nvPr>
        </p:nvSpPr>
        <p:spPr>
          <a:xfrm>
            <a:off x="383889" y="3889212"/>
            <a:ext cx="5425096" cy="1394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15000"/>
              </a:lnSpc>
              <a:spcBef>
                <a:spcPts val="800"/>
              </a:spcBef>
              <a:spcAft>
                <a:spcPts val="0"/>
              </a:spcAft>
              <a:buClr>
                <a:schemeClr val="dk1"/>
              </a:buClr>
              <a:buSzPts val="1100"/>
              <a:buFont typeface="Arial"/>
              <a:buNone/>
            </a:pPr>
            <a:r>
              <a:rPr lang="en" sz="1467" dirty="0">
                <a:latin typeface="Raleway"/>
                <a:ea typeface="Raleway"/>
                <a:cs typeface="Raleway"/>
                <a:sym typeface="Raleway"/>
              </a:rPr>
              <a:t>My Future AZ utilizes proven technology and infrastructure from Pipeline AZ to offer students comprehensive resources and support to plan for their future careers.</a:t>
            </a:r>
            <a:endParaRPr sz="1467" dirty="0">
              <a:solidFill>
                <a:srgbClr val="595959"/>
              </a:solidFill>
              <a:latin typeface="Raleway"/>
              <a:ea typeface="Raleway"/>
              <a:cs typeface="Raleway"/>
              <a:sym typeface="Raleway"/>
            </a:endParaRPr>
          </a:p>
        </p:txBody>
      </p:sp>
      <p:pic>
        <p:nvPicPr>
          <p:cNvPr id="100" name="Google Shape;100;p19"/>
          <p:cNvPicPr preferRelativeResize="0"/>
          <p:nvPr/>
        </p:nvPicPr>
        <p:blipFill>
          <a:blip r:embed="rId3">
            <a:alphaModFix/>
          </a:blip>
          <a:stretch>
            <a:fillRect/>
          </a:stretch>
        </p:blipFill>
        <p:spPr>
          <a:xfrm>
            <a:off x="526433" y="5933533"/>
            <a:ext cx="1515200" cy="742867"/>
          </a:xfrm>
          <a:prstGeom prst="rect">
            <a:avLst/>
          </a:prstGeom>
          <a:noFill/>
          <a:ln>
            <a:noFill/>
          </a:ln>
        </p:spPr>
      </p:pic>
      <p:pic>
        <p:nvPicPr>
          <p:cNvPr id="101" name="Google Shape;101;p19"/>
          <p:cNvPicPr preferRelativeResize="0"/>
          <p:nvPr/>
        </p:nvPicPr>
        <p:blipFill>
          <a:blip r:embed="rId4">
            <a:alphaModFix/>
          </a:blip>
          <a:stretch>
            <a:fillRect/>
          </a:stretch>
        </p:blipFill>
        <p:spPr>
          <a:xfrm>
            <a:off x="5426290" y="862735"/>
            <a:ext cx="7700609" cy="5132500"/>
          </a:xfrm>
          <a:prstGeom prst="rect">
            <a:avLst/>
          </a:prstGeom>
          <a:noFill/>
          <a:ln>
            <a:noFill/>
          </a:ln>
        </p:spPr>
      </p:pic>
      <p:sp>
        <p:nvSpPr>
          <p:cNvPr id="102" name="Google Shape;102;p19"/>
          <p:cNvSpPr/>
          <p:nvPr/>
        </p:nvSpPr>
        <p:spPr>
          <a:xfrm>
            <a:off x="4002201" y="5721833"/>
            <a:ext cx="8198900" cy="1146400"/>
          </a:xfrm>
          <a:custGeom>
            <a:avLst/>
            <a:gdLst/>
            <a:ahLst/>
            <a:cxnLst/>
            <a:rect l="l" t="t" r="r" b="b"/>
            <a:pathLst>
              <a:path w="245967" h="34392" extrusionOk="0">
                <a:moveTo>
                  <a:pt x="0" y="34085"/>
                </a:moveTo>
                <a:lnTo>
                  <a:pt x="245967" y="0"/>
                </a:lnTo>
                <a:lnTo>
                  <a:pt x="245660" y="34392"/>
                </a:lnTo>
                <a:close/>
              </a:path>
            </a:pathLst>
          </a:custGeom>
          <a:solidFill>
            <a:srgbClr val="012169"/>
          </a:solidFill>
          <a:ln>
            <a:noFill/>
          </a:ln>
        </p:spPr>
      </p:sp>
      <p:sp>
        <p:nvSpPr>
          <p:cNvPr id="103" name="Google Shape;103;p19"/>
          <p:cNvSpPr txBox="1">
            <a:spLocks noGrp="1"/>
          </p:cNvSpPr>
          <p:nvPr>
            <p:ph type="sldNum" idx="4294967295"/>
          </p:nvPr>
        </p:nvSpPr>
        <p:spPr>
          <a:xfrm>
            <a:off x="11296611" y="6217623"/>
            <a:ext cx="731600" cy="524800"/>
          </a:xfrm>
          <a:prstGeom prst="rect">
            <a:avLst/>
          </a:prstGeom>
        </p:spPr>
        <p:txBody>
          <a:bodyPr spcFirstLastPara="1" wrap="square" lIns="121900" tIns="121900" rIns="121900" bIns="121900" anchor="ctr"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solidFill>
                  <a:schemeClr val="lt1"/>
                </a:solidFill>
              </a:rPr>
              <a:pPr marL="0" lvl="0" indent="0" algn="r" rtl="0">
                <a:spcBef>
                  <a:spcPts val="0"/>
                </a:spcBef>
                <a:spcAft>
                  <a:spcPts val="0"/>
                </a:spcAft>
                <a:buNone/>
              </a:pPr>
              <a:t>9</a:t>
            </a:fld>
            <a:endParaRPr>
              <a:solidFill>
                <a:schemeClr val="lt1"/>
              </a:solidFill>
            </a:endParaRPr>
          </a:p>
        </p:txBody>
      </p:sp>
      <p:sp>
        <p:nvSpPr>
          <p:cNvPr id="104" name="Google Shape;104;p19"/>
          <p:cNvSpPr/>
          <p:nvPr/>
        </p:nvSpPr>
        <p:spPr>
          <a:xfrm>
            <a:off x="0" y="1"/>
            <a:ext cx="3674667" cy="511767"/>
          </a:xfrm>
          <a:custGeom>
            <a:avLst/>
            <a:gdLst/>
            <a:ahLst/>
            <a:cxnLst/>
            <a:rect l="l" t="t" r="r" b="b"/>
            <a:pathLst>
              <a:path w="110240" h="15353" extrusionOk="0">
                <a:moveTo>
                  <a:pt x="110240" y="0"/>
                </a:moveTo>
                <a:lnTo>
                  <a:pt x="0" y="15353"/>
                </a:lnTo>
                <a:lnTo>
                  <a:pt x="137" y="0"/>
                </a:lnTo>
                <a:close/>
              </a:path>
            </a:pathLst>
          </a:custGeom>
          <a:solidFill>
            <a:srgbClr val="FCAF17"/>
          </a:solidFill>
          <a:ln>
            <a:noFill/>
          </a:ln>
        </p:spPr>
      </p:sp>
    </p:spTree>
    <p:extLst>
      <p:ext uri="{BB962C8B-B14F-4D97-AF65-F5344CB8AC3E}">
        <p14:creationId xmlns:p14="http://schemas.microsoft.com/office/powerpoint/2010/main" val="364638015"/>
      </p:ext>
    </p:extLst>
  </p:cSld>
  <p:clrMapOvr>
    <a:masterClrMapping/>
  </p:clrMapOvr>
</p:sld>
</file>

<file path=ppt/theme/theme1.xml><?xml version="1.0" encoding="utf-8"?>
<a:theme xmlns:a="http://schemas.openxmlformats.org/drawingml/2006/main" name="new cfa theme">
  <a:themeElements>
    <a:clrScheme name="CFA">
      <a:dk1>
        <a:srgbClr val="222E69"/>
      </a:dk1>
      <a:lt1>
        <a:sysClr val="window" lastClr="FFFFFF"/>
      </a:lt1>
      <a:dk2>
        <a:srgbClr val="231F20"/>
      </a:dk2>
      <a:lt2>
        <a:srgbClr val="FFFFFF"/>
      </a:lt2>
      <a:accent1>
        <a:srgbClr val="FCB447"/>
      </a:accent1>
      <a:accent2>
        <a:srgbClr val="9D2E3D"/>
      </a:accent2>
      <a:accent3>
        <a:srgbClr val="DE8043"/>
      </a:accent3>
      <a:accent4>
        <a:srgbClr val="62A97A"/>
      </a:accent4>
      <a:accent5>
        <a:srgbClr val="BFDAF2"/>
      </a:accent5>
      <a:accent6>
        <a:srgbClr val="EFEFF9"/>
      </a:accent6>
      <a:hlink>
        <a:srgbClr val="5C8FCB"/>
      </a:hlink>
      <a:folHlink>
        <a:srgbClr val="EAA100"/>
      </a:folHlink>
    </a:clrScheme>
    <a:fontScheme name="CFA">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cfa theme" id="{014C9F75-38AE-4DE7-8CBB-6CE047CE59F2}" vid="{F7D99032-0451-4B57-96AB-A2EA3A56ABAB}"/>
    </a:ext>
  </a:extLst>
</a:theme>
</file>

<file path=ppt/theme/theme10.xml><?xml version="1.0" encoding="utf-8"?>
<a:theme xmlns:a="http://schemas.openxmlformats.org/drawingml/2006/main" name="CF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new cfa theme">
  <a:themeElements>
    <a:clrScheme name="CFA">
      <a:dk1>
        <a:srgbClr val="222E69"/>
      </a:dk1>
      <a:lt1>
        <a:sysClr val="window" lastClr="FFFFFF"/>
      </a:lt1>
      <a:dk2>
        <a:srgbClr val="231F20"/>
      </a:dk2>
      <a:lt2>
        <a:srgbClr val="FFFFFF"/>
      </a:lt2>
      <a:accent1>
        <a:srgbClr val="FCB447"/>
      </a:accent1>
      <a:accent2>
        <a:srgbClr val="9D2E3D"/>
      </a:accent2>
      <a:accent3>
        <a:srgbClr val="DE8043"/>
      </a:accent3>
      <a:accent4>
        <a:srgbClr val="62A97A"/>
      </a:accent4>
      <a:accent5>
        <a:srgbClr val="BFDAF2"/>
      </a:accent5>
      <a:accent6>
        <a:srgbClr val="EFEFF9"/>
      </a:accent6>
      <a:hlink>
        <a:srgbClr val="5C8FCB"/>
      </a:hlink>
      <a:folHlink>
        <a:srgbClr val="EAA100"/>
      </a:folHlink>
    </a:clrScheme>
    <a:fontScheme name="CFA">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cfa theme" id="{014C9F75-38AE-4DE7-8CBB-6CE047CE59F2}" vid="{F7D99032-0451-4B57-96AB-A2EA3A56ABAB}"/>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pptF41F.tm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new cfa theme">
  <a:themeElements>
    <a:clrScheme name="CFA">
      <a:dk1>
        <a:srgbClr val="222E69"/>
      </a:dk1>
      <a:lt1>
        <a:sysClr val="window" lastClr="FFFFFF"/>
      </a:lt1>
      <a:dk2>
        <a:srgbClr val="231F20"/>
      </a:dk2>
      <a:lt2>
        <a:srgbClr val="FFFFFF"/>
      </a:lt2>
      <a:accent1>
        <a:srgbClr val="FCB447"/>
      </a:accent1>
      <a:accent2>
        <a:srgbClr val="9D2E3D"/>
      </a:accent2>
      <a:accent3>
        <a:srgbClr val="DE8043"/>
      </a:accent3>
      <a:accent4>
        <a:srgbClr val="62A97A"/>
      </a:accent4>
      <a:accent5>
        <a:srgbClr val="BFDAF2"/>
      </a:accent5>
      <a:accent6>
        <a:srgbClr val="EFEFF9"/>
      </a:accent6>
      <a:hlink>
        <a:srgbClr val="5C8FCB"/>
      </a:hlink>
      <a:folHlink>
        <a:srgbClr val="EAA100"/>
      </a:folHlink>
    </a:clrScheme>
    <a:fontScheme name="CFA">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cfa theme" id="{014C9F75-38AE-4DE7-8CBB-6CE047CE59F2}" vid="{F7D99032-0451-4B57-96AB-A2EA3A56ABAB}"/>
    </a:ext>
  </a:extLst>
</a:theme>
</file>

<file path=ppt/theme/theme15.xml><?xml version="1.0" encoding="utf-8"?>
<a:theme xmlns:a="http://schemas.openxmlformats.org/drawingml/2006/main" name="new cfa theme">
  <a:themeElements>
    <a:clrScheme name="CFA">
      <a:dk1>
        <a:srgbClr val="222E69"/>
      </a:dk1>
      <a:lt1>
        <a:sysClr val="window" lastClr="FFFFFF"/>
      </a:lt1>
      <a:dk2>
        <a:srgbClr val="231F20"/>
      </a:dk2>
      <a:lt2>
        <a:srgbClr val="FFFFFF"/>
      </a:lt2>
      <a:accent1>
        <a:srgbClr val="FCB447"/>
      </a:accent1>
      <a:accent2>
        <a:srgbClr val="9D2E3D"/>
      </a:accent2>
      <a:accent3>
        <a:srgbClr val="DE8043"/>
      </a:accent3>
      <a:accent4>
        <a:srgbClr val="62A97A"/>
      </a:accent4>
      <a:accent5>
        <a:srgbClr val="BFDAF2"/>
      </a:accent5>
      <a:accent6>
        <a:srgbClr val="EFEFF9"/>
      </a:accent6>
      <a:hlink>
        <a:srgbClr val="5C8FCB"/>
      </a:hlink>
      <a:folHlink>
        <a:srgbClr val="EAA100"/>
      </a:folHlink>
    </a:clrScheme>
    <a:fontScheme name="CFA">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cfa theme" id="{014C9F75-38AE-4DE7-8CBB-6CE047CE59F2}" vid="{F7D99032-0451-4B57-96AB-A2EA3A56ABAB}"/>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cfa theme">
  <a:themeElements>
    <a:clrScheme name="CFA">
      <a:dk1>
        <a:srgbClr val="222E69"/>
      </a:dk1>
      <a:lt1>
        <a:sysClr val="window" lastClr="FFFFFF"/>
      </a:lt1>
      <a:dk2>
        <a:srgbClr val="231F20"/>
      </a:dk2>
      <a:lt2>
        <a:srgbClr val="FFFFFF"/>
      </a:lt2>
      <a:accent1>
        <a:srgbClr val="FCB447"/>
      </a:accent1>
      <a:accent2>
        <a:srgbClr val="9D2E3D"/>
      </a:accent2>
      <a:accent3>
        <a:srgbClr val="DE8043"/>
      </a:accent3>
      <a:accent4>
        <a:srgbClr val="62A97A"/>
      </a:accent4>
      <a:accent5>
        <a:srgbClr val="BFDAF2"/>
      </a:accent5>
      <a:accent6>
        <a:srgbClr val="EFEFF9"/>
      </a:accent6>
      <a:hlink>
        <a:srgbClr val="5C8FCB"/>
      </a:hlink>
      <a:folHlink>
        <a:srgbClr val="EAA100"/>
      </a:folHlink>
    </a:clrScheme>
    <a:fontScheme name="CFA">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cfa theme" id="{014C9F75-38AE-4DE7-8CBB-6CE047CE59F2}" vid="{F7D99032-0451-4B57-96AB-A2EA3A56ABAB}"/>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ge Photography">
  <a:themeElements>
    <a:clrScheme name="JFF Colors 1">
      <a:dk1>
        <a:srgbClr val="222222"/>
      </a:dk1>
      <a:lt1>
        <a:srgbClr val="FFFFFF"/>
      </a:lt1>
      <a:dk2>
        <a:srgbClr val="7B868C"/>
      </a:dk2>
      <a:lt2>
        <a:srgbClr val="D9D8D6"/>
      </a:lt2>
      <a:accent1>
        <a:srgbClr val="FF532E"/>
      </a:accent1>
      <a:accent2>
        <a:srgbClr val="3AC1CC"/>
      </a:accent2>
      <a:accent3>
        <a:srgbClr val="DEE12B"/>
      </a:accent3>
      <a:accent4>
        <a:srgbClr val="00CE7B"/>
      </a:accent4>
      <a:accent5>
        <a:srgbClr val="B3DFD7"/>
      </a:accent5>
      <a:accent6>
        <a:srgbClr val="F0D383"/>
      </a:accent6>
      <a:hlink>
        <a:srgbClr val="3A5DAB"/>
      </a:hlink>
      <a:folHlink>
        <a:srgbClr val="0077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FF_Standard_1-5" id="{82235B73-64C6-5141-B6DA-F58B2E974322}" vid="{F55FC563-16F6-9241-8668-2E7B25BE21F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Gallup">
  <a:themeElements>
    <a:clrScheme name="CFA 2021">
      <a:dk1>
        <a:srgbClr val="222E69"/>
      </a:dk1>
      <a:lt1>
        <a:sysClr val="window" lastClr="FFFFFF"/>
      </a:lt1>
      <a:dk2>
        <a:srgbClr val="231F20"/>
      </a:dk2>
      <a:lt2>
        <a:srgbClr val="FFFFFF"/>
      </a:lt2>
      <a:accent1>
        <a:srgbClr val="FCB447"/>
      </a:accent1>
      <a:accent2>
        <a:srgbClr val="9D2E3D"/>
      </a:accent2>
      <a:accent3>
        <a:srgbClr val="DE8043"/>
      </a:accent3>
      <a:accent4>
        <a:srgbClr val="62A97A"/>
      </a:accent4>
      <a:accent5>
        <a:srgbClr val="BFDAF2"/>
      </a:accent5>
      <a:accent6>
        <a:srgbClr val="EFEFF9"/>
      </a:accent6>
      <a:hlink>
        <a:srgbClr val="5C8FCB"/>
      </a:hlink>
      <a:folHlink>
        <a:srgbClr val="EAA100"/>
      </a:folHlink>
    </a:clrScheme>
    <a:fontScheme name="Gallup">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31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latin typeface="+mn-lt"/>
          </a:defRPr>
        </a:defPPr>
      </a:lstStyle>
    </a:txDef>
  </a:objectDefaults>
  <a:extraClrSchemeLst>
    <a:extraClrScheme>
      <a:clrScheme name="Default Design 1">
        <a:dk1>
          <a:srgbClr val="4D4F53"/>
        </a:dk1>
        <a:lt1>
          <a:srgbClr val="FFFFFF"/>
        </a:lt1>
        <a:dk2>
          <a:srgbClr val="61C250"/>
        </a:dk2>
        <a:lt2>
          <a:srgbClr val="4D4F53"/>
        </a:lt2>
        <a:accent1>
          <a:srgbClr val="C3E76F"/>
        </a:accent1>
        <a:accent2>
          <a:srgbClr val="61C250"/>
        </a:accent2>
        <a:accent3>
          <a:srgbClr val="FFFFFF"/>
        </a:accent3>
        <a:accent4>
          <a:srgbClr val="404246"/>
        </a:accent4>
        <a:accent5>
          <a:srgbClr val="DEF1BB"/>
        </a:accent5>
        <a:accent6>
          <a:srgbClr val="57B048"/>
        </a:accent6>
        <a:hlink>
          <a:srgbClr val="007934"/>
        </a:hlink>
        <a:folHlink>
          <a:srgbClr val="27593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cfa theme</Template>
  <TotalTime>327</TotalTime>
  <Words>939</Words>
  <Application>Microsoft Macintosh PowerPoint</Application>
  <PresentationFormat>Widescreen</PresentationFormat>
  <Paragraphs>161</Paragraphs>
  <Slides>16</Slides>
  <Notes>4</Notes>
  <HiddenSlides>0</HiddenSlides>
  <MMClips>0</MMClips>
  <ScaleCrop>false</ScaleCrop>
  <HeadingPairs>
    <vt:vector size="6" baseType="variant">
      <vt:variant>
        <vt:lpstr>Fonts Used</vt:lpstr>
      </vt:variant>
      <vt:variant>
        <vt:i4>13</vt:i4>
      </vt:variant>
      <vt:variant>
        <vt:lpstr>Theme</vt:lpstr>
      </vt:variant>
      <vt:variant>
        <vt:i4>15</vt:i4>
      </vt:variant>
      <vt:variant>
        <vt:lpstr>Slide Titles</vt:lpstr>
      </vt:variant>
      <vt:variant>
        <vt:i4>16</vt:i4>
      </vt:variant>
    </vt:vector>
  </HeadingPairs>
  <TitlesOfParts>
    <vt:vector size="44" baseType="lpstr">
      <vt:lpstr>Arial</vt:lpstr>
      <vt:lpstr>Calibri</vt:lpstr>
      <vt:lpstr>Calibri Light</vt:lpstr>
      <vt:lpstr>Georgia</vt:lpstr>
      <vt:lpstr>Lato Heavy</vt:lpstr>
      <vt:lpstr>Lato Medium</vt:lpstr>
      <vt:lpstr>Open Sans</vt:lpstr>
      <vt:lpstr>Raleway</vt:lpstr>
      <vt:lpstr>Tahoma</vt:lpstr>
      <vt:lpstr>Times</vt:lpstr>
      <vt:lpstr>Times New Roman</vt:lpstr>
      <vt:lpstr>Verdana</vt:lpstr>
      <vt:lpstr>Wingdings</vt:lpstr>
      <vt:lpstr>new cfa theme</vt:lpstr>
      <vt:lpstr>new cfa theme</vt:lpstr>
      <vt:lpstr>1_Office Theme</vt:lpstr>
      <vt:lpstr>Large Photography</vt:lpstr>
      <vt:lpstr>Office Theme</vt:lpstr>
      <vt:lpstr>Simple Light</vt:lpstr>
      <vt:lpstr>Gallup</vt:lpstr>
      <vt:lpstr>Office Theme</vt:lpstr>
      <vt:lpstr>Office Theme</vt:lpstr>
      <vt:lpstr>CFA</vt:lpstr>
      <vt:lpstr>new cfa theme</vt:lpstr>
      <vt:lpstr>Office Theme</vt:lpstr>
      <vt:lpstr>pptF41F.tmp</vt:lpstr>
      <vt:lpstr>1_new cfa theme</vt:lpstr>
      <vt:lpstr>new cfa theme</vt:lpstr>
      <vt:lpstr>Career Exploration Resources Overview</vt:lpstr>
      <vt:lpstr>PowerPoint Presentation</vt:lpstr>
      <vt:lpstr>PowerPoint Presentation</vt:lpstr>
      <vt:lpstr>PowerPoint Presentation</vt:lpstr>
      <vt:lpstr>Possible Futures Playlist</vt:lpstr>
      <vt:lpstr>PowerPoint Presentation</vt:lpstr>
      <vt:lpstr>Lenses on the Future + My Future Az = ECAP</vt:lpstr>
      <vt:lpstr>PowerPoint Presentation</vt:lpstr>
      <vt:lpstr>My Future AZ is the Recommended ECAP Replacement Tool For AzCIS.</vt:lpstr>
      <vt:lpstr>8th Grade ECAP</vt:lpstr>
      <vt:lpstr>ECAP Implementation Plan</vt:lpstr>
      <vt:lpstr>Implementation Ideas</vt:lpstr>
      <vt:lpstr>PowerPoint Presentation</vt:lpstr>
      <vt:lpstr>ECAP in 20 Class Periods</vt:lpstr>
      <vt:lpstr>Lesson Combinations—Career Literacy Course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Possible Futures &amp; My Future Az Demo</dc:title>
  <dc:creator>Maya Watts</dc:creator>
  <cp:lastModifiedBy>Robin Breault</cp:lastModifiedBy>
  <cp:revision>31</cp:revision>
  <dcterms:created xsi:type="dcterms:W3CDTF">2022-07-27T16:52:26Z</dcterms:created>
  <dcterms:modified xsi:type="dcterms:W3CDTF">2022-09-23T21:29:10Z</dcterms:modified>
</cp:coreProperties>
</file>