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9A9105B-029E-49D8-B44A-927EBE5D64F5}">
          <p14:sldIdLst>
            <p14:sldId id="256"/>
          </p14:sldIdLst>
        </p14:section>
        <p14:section name="Untitled Section" id="{CCE1101A-ECF2-4C2F-A715-577137BF378D}">
          <p14:sldIdLst>
            <p14:sldId id="257"/>
            <p14:sldId id="258"/>
            <p14:sldId id="259"/>
            <p14:sldId id="26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6D646F-0568-4CAA-9715-0229FB13901E}" v="102" dt="2021-06-03T12:24:50.1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2" d="100"/>
          <a:sy n="52" d="100"/>
        </p:scale>
        <p:origin x="2741" y="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Relationship Id="rId14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mrata" userId="19929269-eb6f-4a24-8750-e04c6b190466" providerId="ADAL" clId="{DA6D646F-0568-4CAA-9715-0229FB13901E}"/>
    <pc:docChg chg="undo custSel addSld delSld modSld modMainMaster addSection modSection">
      <pc:chgData name="Namrata" userId="19929269-eb6f-4a24-8750-e04c6b190466" providerId="ADAL" clId="{DA6D646F-0568-4CAA-9715-0229FB13901E}" dt="2021-06-03T13:37:58.554" v="393" actId="1076"/>
      <pc:docMkLst>
        <pc:docMk/>
      </pc:docMkLst>
      <pc:sldChg chg="addSp delSp modSp mod">
        <pc:chgData name="Namrata" userId="19929269-eb6f-4a24-8750-e04c6b190466" providerId="ADAL" clId="{DA6D646F-0568-4CAA-9715-0229FB13901E}" dt="2021-06-03T12:07:51.632" v="187" actId="14100"/>
        <pc:sldMkLst>
          <pc:docMk/>
          <pc:sldMk cId="1512713326" sldId="256"/>
        </pc:sldMkLst>
        <pc:spChg chg="add del">
          <ac:chgData name="Namrata" userId="19929269-eb6f-4a24-8750-e04c6b190466" providerId="ADAL" clId="{DA6D646F-0568-4CAA-9715-0229FB13901E}" dt="2021-06-03T11:25:25.962" v="1" actId="478"/>
          <ac:spMkLst>
            <pc:docMk/>
            <pc:sldMk cId="1512713326" sldId="256"/>
            <ac:spMk id="3" creationId="{718703F6-C601-4D4B-8B23-39C5E17A75B6}"/>
          </ac:spMkLst>
        </pc:spChg>
        <pc:picChg chg="add mod modCrop">
          <ac:chgData name="Namrata" userId="19929269-eb6f-4a24-8750-e04c6b190466" providerId="ADAL" clId="{DA6D646F-0568-4CAA-9715-0229FB13901E}" dt="2021-06-03T12:07:51.632" v="187" actId="14100"/>
          <ac:picMkLst>
            <pc:docMk/>
            <pc:sldMk cId="1512713326" sldId="256"/>
            <ac:picMk id="5" creationId="{745B1C10-7421-4E49-BC6F-C319AC215405}"/>
          </ac:picMkLst>
        </pc:picChg>
      </pc:sldChg>
      <pc:sldChg chg="addSp delSp modSp add mod setBg modClrScheme chgLayout">
        <pc:chgData name="Namrata" userId="19929269-eb6f-4a24-8750-e04c6b190466" providerId="ADAL" clId="{DA6D646F-0568-4CAA-9715-0229FB13901E}" dt="2021-06-03T13:37:58.554" v="393" actId="1076"/>
        <pc:sldMkLst>
          <pc:docMk/>
          <pc:sldMk cId="3753025570" sldId="257"/>
        </pc:sldMkLst>
        <pc:spChg chg="add mod">
          <ac:chgData name="Namrata" userId="19929269-eb6f-4a24-8750-e04c6b190466" providerId="ADAL" clId="{DA6D646F-0568-4CAA-9715-0229FB13901E}" dt="2021-06-03T13:37:58.554" v="393" actId="1076"/>
          <ac:spMkLst>
            <pc:docMk/>
            <pc:sldMk cId="3753025570" sldId="257"/>
            <ac:spMk id="4" creationId="{30DC4F8B-4650-46A0-9E88-579F7E457364}"/>
          </ac:spMkLst>
        </pc:spChg>
        <pc:spChg chg="add mod">
          <ac:chgData name="Namrata" userId="19929269-eb6f-4a24-8750-e04c6b190466" providerId="ADAL" clId="{DA6D646F-0568-4CAA-9715-0229FB13901E}" dt="2021-06-03T11:49:43.444" v="94" actId="1036"/>
          <ac:spMkLst>
            <pc:docMk/>
            <pc:sldMk cId="3753025570" sldId="257"/>
            <ac:spMk id="9" creationId="{BCD6D143-F28B-452A-A859-72B8E1FBEB3E}"/>
          </ac:spMkLst>
        </pc:spChg>
        <pc:spChg chg="add mod">
          <ac:chgData name="Namrata" userId="19929269-eb6f-4a24-8750-e04c6b190466" providerId="ADAL" clId="{DA6D646F-0568-4CAA-9715-0229FB13901E}" dt="2021-06-03T11:54:43.799" v="115" actId="20577"/>
          <ac:spMkLst>
            <pc:docMk/>
            <pc:sldMk cId="3753025570" sldId="257"/>
            <ac:spMk id="11" creationId="{8BCA71CC-0199-4C77-B140-36150D95CE7E}"/>
          </ac:spMkLst>
        </pc:spChg>
        <pc:spChg chg="add del mod">
          <ac:chgData name="Namrata" userId="19929269-eb6f-4a24-8750-e04c6b190466" providerId="ADAL" clId="{DA6D646F-0568-4CAA-9715-0229FB13901E}" dt="2021-06-03T11:55:37.193" v="117" actId="478"/>
          <ac:spMkLst>
            <pc:docMk/>
            <pc:sldMk cId="3753025570" sldId="257"/>
            <ac:spMk id="12" creationId="{428BAC9B-2EAD-4A89-A601-7577B5F0FD2A}"/>
          </ac:spMkLst>
        </pc:spChg>
        <pc:spChg chg="add mod">
          <ac:chgData name="Namrata" userId="19929269-eb6f-4a24-8750-e04c6b190466" providerId="ADAL" clId="{DA6D646F-0568-4CAA-9715-0229FB13901E}" dt="2021-06-03T13:01:27.582" v="363" actId="1035"/>
          <ac:spMkLst>
            <pc:docMk/>
            <pc:sldMk cId="3753025570" sldId="257"/>
            <ac:spMk id="13" creationId="{D2D9343D-2864-46F1-B8EE-5CB11A4BD0A9}"/>
          </ac:spMkLst>
        </pc:spChg>
        <pc:spChg chg="add mod">
          <ac:chgData name="Namrata" userId="19929269-eb6f-4a24-8750-e04c6b190466" providerId="ADAL" clId="{DA6D646F-0568-4CAA-9715-0229FB13901E}" dt="2021-06-03T12:12:21.882" v="194" actId="14100"/>
          <ac:spMkLst>
            <pc:docMk/>
            <pc:sldMk cId="3753025570" sldId="257"/>
            <ac:spMk id="16" creationId="{450B0E72-BD6C-4657-8235-C0886C9B5CAD}"/>
          </ac:spMkLst>
        </pc:spChg>
        <pc:spChg chg="add del mod ord">
          <ac:chgData name="Namrata" userId="19929269-eb6f-4a24-8750-e04c6b190466" providerId="ADAL" clId="{DA6D646F-0568-4CAA-9715-0229FB13901E}" dt="2021-06-03T12:05:53.122" v="185" actId="700"/>
          <ac:spMkLst>
            <pc:docMk/>
            <pc:sldMk cId="3753025570" sldId="257"/>
            <ac:spMk id="17" creationId="{DDC6F7E1-9668-47AF-8A5D-C48FAC2C960D}"/>
          </ac:spMkLst>
        </pc:spChg>
        <pc:spChg chg="add del mod ord">
          <ac:chgData name="Namrata" userId="19929269-eb6f-4a24-8750-e04c6b190466" providerId="ADAL" clId="{DA6D646F-0568-4CAA-9715-0229FB13901E}" dt="2021-06-03T12:05:53.122" v="185" actId="700"/>
          <ac:spMkLst>
            <pc:docMk/>
            <pc:sldMk cId="3753025570" sldId="257"/>
            <ac:spMk id="18" creationId="{DC4CE912-32EF-4ECD-B4DE-014048D4A5F7}"/>
          </ac:spMkLst>
        </pc:spChg>
        <pc:spChg chg="add del mod ord">
          <ac:chgData name="Namrata" userId="19929269-eb6f-4a24-8750-e04c6b190466" providerId="ADAL" clId="{DA6D646F-0568-4CAA-9715-0229FB13901E}" dt="2021-06-03T12:05:53.122" v="185" actId="700"/>
          <ac:spMkLst>
            <pc:docMk/>
            <pc:sldMk cId="3753025570" sldId="257"/>
            <ac:spMk id="19" creationId="{86E3F26B-2403-4BCA-BAEE-2F279DCF8876}"/>
          </ac:spMkLst>
        </pc:spChg>
        <pc:spChg chg="add del mod">
          <ac:chgData name="Namrata" userId="19929269-eb6f-4a24-8750-e04c6b190466" providerId="ADAL" clId="{DA6D646F-0568-4CAA-9715-0229FB13901E}" dt="2021-06-03T12:10:49.042" v="190"/>
          <ac:spMkLst>
            <pc:docMk/>
            <pc:sldMk cId="3753025570" sldId="257"/>
            <ac:spMk id="20" creationId="{E5A297E4-B6CF-485C-A786-1412CA18CC3D}"/>
          </ac:spMkLst>
        </pc:spChg>
        <pc:spChg chg="add mod">
          <ac:chgData name="Namrata" userId="19929269-eb6f-4a24-8750-e04c6b190466" providerId="ADAL" clId="{DA6D646F-0568-4CAA-9715-0229FB13901E}" dt="2021-06-03T12:26:16.926" v="333" actId="1035"/>
          <ac:spMkLst>
            <pc:docMk/>
            <pc:sldMk cId="3753025570" sldId="257"/>
            <ac:spMk id="21" creationId="{414D697A-E8D4-456C-ACA3-9B10D079DD5C}"/>
          </ac:spMkLst>
        </pc:spChg>
        <pc:spChg chg="add del mod">
          <ac:chgData name="Namrata" userId="19929269-eb6f-4a24-8750-e04c6b190466" providerId="ADAL" clId="{DA6D646F-0568-4CAA-9715-0229FB13901E}" dt="2021-06-03T12:12:27.465" v="196" actId="478"/>
          <ac:spMkLst>
            <pc:docMk/>
            <pc:sldMk cId="3753025570" sldId="257"/>
            <ac:spMk id="22" creationId="{8DC98F1B-5DDC-4D1C-8FC4-695A9CDE5297}"/>
          </ac:spMkLst>
        </pc:spChg>
        <pc:spChg chg="add mod">
          <ac:chgData name="Namrata" userId="19929269-eb6f-4a24-8750-e04c6b190466" providerId="ADAL" clId="{DA6D646F-0568-4CAA-9715-0229FB13901E}" dt="2021-06-03T12:19:49.434" v="267" actId="1076"/>
          <ac:spMkLst>
            <pc:docMk/>
            <pc:sldMk cId="3753025570" sldId="257"/>
            <ac:spMk id="23" creationId="{B9DC42E3-DB55-4428-B954-C84837578C2D}"/>
          </ac:spMkLst>
        </pc:spChg>
        <pc:spChg chg="add del mod ord">
          <ac:chgData name="Namrata" userId="19929269-eb6f-4a24-8750-e04c6b190466" providerId="ADAL" clId="{DA6D646F-0568-4CAA-9715-0229FB13901E}" dt="2021-06-03T12:25:15.928" v="316" actId="700"/>
          <ac:spMkLst>
            <pc:docMk/>
            <pc:sldMk cId="3753025570" sldId="257"/>
            <ac:spMk id="24" creationId="{B2ADF1DC-2311-4772-9F8A-F5EB6161F043}"/>
          </ac:spMkLst>
        </pc:spChg>
        <pc:spChg chg="add del mod ord">
          <ac:chgData name="Namrata" userId="19929269-eb6f-4a24-8750-e04c6b190466" providerId="ADAL" clId="{DA6D646F-0568-4CAA-9715-0229FB13901E}" dt="2021-06-03T12:25:15.928" v="316" actId="700"/>
          <ac:spMkLst>
            <pc:docMk/>
            <pc:sldMk cId="3753025570" sldId="257"/>
            <ac:spMk id="25" creationId="{479DB1A6-D2D1-4E29-BACE-80C6EC293DD4}"/>
          </ac:spMkLst>
        </pc:spChg>
        <pc:spChg chg="add mod ord">
          <ac:chgData name="Namrata" userId="19929269-eb6f-4a24-8750-e04c6b190466" providerId="ADAL" clId="{DA6D646F-0568-4CAA-9715-0229FB13901E}" dt="2021-06-03T12:26:06.488" v="329" actId="14100"/>
          <ac:spMkLst>
            <pc:docMk/>
            <pc:sldMk cId="3753025570" sldId="257"/>
            <ac:spMk id="26" creationId="{AD4D8BFD-14F0-49DF-ACA5-9AF42ECED08E}"/>
          </ac:spMkLst>
        </pc:spChg>
        <pc:spChg chg="add mod ord">
          <ac:chgData name="Namrata" userId="19929269-eb6f-4a24-8750-e04c6b190466" providerId="ADAL" clId="{DA6D646F-0568-4CAA-9715-0229FB13901E}" dt="2021-06-03T12:25:57.929" v="328" actId="14100"/>
          <ac:spMkLst>
            <pc:docMk/>
            <pc:sldMk cId="3753025570" sldId="257"/>
            <ac:spMk id="27" creationId="{F70FCFE8-4C4A-48A7-B29E-181B5782A3C5}"/>
          </ac:spMkLst>
        </pc:spChg>
        <pc:graphicFrameChg chg="add del mod modGraphic">
          <ac:chgData name="Namrata" userId="19929269-eb6f-4a24-8750-e04c6b190466" providerId="ADAL" clId="{DA6D646F-0568-4CAA-9715-0229FB13901E}" dt="2021-06-03T12:02:00.564" v="153" actId="478"/>
          <ac:graphicFrameMkLst>
            <pc:docMk/>
            <pc:sldMk cId="3753025570" sldId="257"/>
            <ac:graphicFrameMk id="14" creationId="{D02A07A9-A13A-4F2B-A6EF-361137F8938A}"/>
          </ac:graphicFrameMkLst>
        </pc:graphicFrameChg>
        <pc:graphicFrameChg chg="add del mod modGraphic">
          <ac:chgData name="Namrata" userId="19929269-eb6f-4a24-8750-e04c6b190466" providerId="ADAL" clId="{DA6D646F-0568-4CAA-9715-0229FB13901E}" dt="2021-06-03T12:03:36.661" v="173" actId="478"/>
          <ac:graphicFrameMkLst>
            <pc:docMk/>
            <pc:sldMk cId="3753025570" sldId="257"/>
            <ac:graphicFrameMk id="15" creationId="{9B76509D-3EF2-4AEA-9563-DC4986A4A061}"/>
          </ac:graphicFrameMkLst>
        </pc:graphicFrameChg>
        <pc:picChg chg="add del mod">
          <ac:chgData name="Namrata" userId="19929269-eb6f-4a24-8750-e04c6b190466" providerId="ADAL" clId="{DA6D646F-0568-4CAA-9715-0229FB13901E}" dt="2021-06-03T11:35:20.386" v="36" actId="478"/>
          <ac:picMkLst>
            <pc:docMk/>
            <pc:sldMk cId="3753025570" sldId="257"/>
            <ac:picMk id="3" creationId="{BEB8760C-C409-42C9-A80A-3A88A7EB4A83}"/>
          </ac:picMkLst>
        </pc:picChg>
        <pc:picChg chg="del">
          <ac:chgData name="Namrata" userId="19929269-eb6f-4a24-8750-e04c6b190466" providerId="ADAL" clId="{DA6D646F-0568-4CAA-9715-0229FB13901E}" dt="2021-06-03T11:32:51.107" v="15" actId="478"/>
          <ac:picMkLst>
            <pc:docMk/>
            <pc:sldMk cId="3753025570" sldId="257"/>
            <ac:picMk id="5" creationId="{745B1C10-7421-4E49-BC6F-C319AC215405}"/>
          </ac:picMkLst>
        </pc:picChg>
        <pc:cxnChg chg="add mod">
          <ac:chgData name="Namrata" userId="19929269-eb6f-4a24-8750-e04c6b190466" providerId="ADAL" clId="{DA6D646F-0568-4CAA-9715-0229FB13901E}" dt="2021-06-03T11:49:36.683" v="89" actId="14100"/>
          <ac:cxnSpMkLst>
            <pc:docMk/>
            <pc:sldMk cId="3753025570" sldId="257"/>
            <ac:cxnSpMk id="7" creationId="{65A40C47-1D36-490C-ADA4-18D85025F707}"/>
          </ac:cxnSpMkLst>
        </pc:cxnChg>
      </pc:sldChg>
      <pc:sldChg chg="add del">
        <pc:chgData name="Namrata" userId="19929269-eb6f-4a24-8750-e04c6b190466" providerId="ADAL" clId="{DA6D646F-0568-4CAA-9715-0229FB13901E}" dt="2021-06-03T12:13:23.316" v="209" actId="2890"/>
        <pc:sldMkLst>
          <pc:docMk/>
          <pc:sldMk cId="3477118303" sldId="258"/>
        </pc:sldMkLst>
      </pc:sldChg>
      <pc:sldChg chg="delSp modSp add mod">
        <pc:chgData name="Namrata" userId="19929269-eb6f-4a24-8750-e04c6b190466" providerId="ADAL" clId="{DA6D646F-0568-4CAA-9715-0229FB13901E}" dt="2021-06-03T12:29:26.363" v="356" actId="14100"/>
        <pc:sldMkLst>
          <pc:docMk/>
          <pc:sldMk cId="3520014829" sldId="258"/>
        </pc:sldMkLst>
        <pc:spChg chg="del">
          <ac:chgData name="Namrata" userId="19929269-eb6f-4a24-8750-e04c6b190466" providerId="ADAL" clId="{DA6D646F-0568-4CAA-9715-0229FB13901E}" dt="2021-06-03T12:26:47.689" v="335" actId="478"/>
          <ac:spMkLst>
            <pc:docMk/>
            <pc:sldMk cId="3520014829" sldId="258"/>
            <ac:spMk id="9" creationId="{BCD6D143-F28B-452A-A859-72B8E1FBEB3E}"/>
          </ac:spMkLst>
        </pc:spChg>
        <pc:spChg chg="del">
          <ac:chgData name="Namrata" userId="19929269-eb6f-4a24-8750-e04c6b190466" providerId="ADAL" clId="{DA6D646F-0568-4CAA-9715-0229FB13901E}" dt="2021-06-03T12:26:47.689" v="335" actId="478"/>
          <ac:spMkLst>
            <pc:docMk/>
            <pc:sldMk cId="3520014829" sldId="258"/>
            <ac:spMk id="11" creationId="{8BCA71CC-0199-4C77-B140-36150D95CE7E}"/>
          </ac:spMkLst>
        </pc:spChg>
        <pc:spChg chg="mod">
          <ac:chgData name="Namrata" userId="19929269-eb6f-4a24-8750-e04c6b190466" providerId="ADAL" clId="{DA6D646F-0568-4CAA-9715-0229FB13901E}" dt="2021-06-03T12:29:26.363" v="356" actId="14100"/>
          <ac:spMkLst>
            <pc:docMk/>
            <pc:sldMk cId="3520014829" sldId="258"/>
            <ac:spMk id="13" creationId="{D2D9343D-2864-46F1-B8EE-5CB11A4BD0A9}"/>
          </ac:spMkLst>
        </pc:spChg>
        <pc:spChg chg="mod">
          <ac:chgData name="Namrata" userId="19929269-eb6f-4a24-8750-e04c6b190466" providerId="ADAL" clId="{DA6D646F-0568-4CAA-9715-0229FB13901E}" dt="2021-06-03T12:28:03.226" v="343" actId="1076"/>
          <ac:spMkLst>
            <pc:docMk/>
            <pc:sldMk cId="3520014829" sldId="258"/>
            <ac:spMk id="16" creationId="{450B0E72-BD6C-4657-8235-C0886C9B5CAD}"/>
          </ac:spMkLst>
        </pc:spChg>
        <pc:spChg chg="mod">
          <ac:chgData name="Namrata" userId="19929269-eb6f-4a24-8750-e04c6b190466" providerId="ADAL" clId="{DA6D646F-0568-4CAA-9715-0229FB13901E}" dt="2021-06-03T12:28:15.576" v="345" actId="1076"/>
          <ac:spMkLst>
            <pc:docMk/>
            <pc:sldMk cId="3520014829" sldId="258"/>
            <ac:spMk id="21" creationId="{414D697A-E8D4-456C-ACA3-9B10D079DD5C}"/>
          </ac:spMkLst>
        </pc:spChg>
        <pc:spChg chg="mod ord">
          <ac:chgData name="Namrata" userId="19929269-eb6f-4a24-8750-e04c6b190466" providerId="ADAL" clId="{DA6D646F-0568-4CAA-9715-0229FB13901E}" dt="2021-06-03T12:28:09.470" v="344" actId="167"/>
          <ac:spMkLst>
            <pc:docMk/>
            <pc:sldMk cId="3520014829" sldId="258"/>
            <ac:spMk id="23" creationId="{B9DC42E3-DB55-4428-B954-C84837578C2D}"/>
          </ac:spMkLst>
        </pc:spChg>
        <pc:spChg chg="mod">
          <ac:chgData name="Namrata" userId="19929269-eb6f-4a24-8750-e04c6b190466" providerId="ADAL" clId="{DA6D646F-0568-4CAA-9715-0229FB13901E}" dt="2021-06-03T12:28:45.412" v="352" actId="14100"/>
          <ac:spMkLst>
            <pc:docMk/>
            <pc:sldMk cId="3520014829" sldId="258"/>
            <ac:spMk id="26" creationId="{AD4D8BFD-14F0-49DF-ACA5-9AF42ECED08E}"/>
          </ac:spMkLst>
        </pc:spChg>
        <pc:spChg chg="mod">
          <ac:chgData name="Namrata" userId="19929269-eb6f-4a24-8750-e04c6b190466" providerId="ADAL" clId="{DA6D646F-0568-4CAA-9715-0229FB13901E}" dt="2021-06-03T12:28:45.412" v="352" actId="14100"/>
          <ac:spMkLst>
            <pc:docMk/>
            <pc:sldMk cId="3520014829" sldId="258"/>
            <ac:spMk id="27" creationId="{F70FCFE8-4C4A-48A7-B29E-181B5782A3C5}"/>
          </ac:spMkLst>
        </pc:spChg>
        <pc:cxnChg chg="del">
          <ac:chgData name="Namrata" userId="19929269-eb6f-4a24-8750-e04c6b190466" providerId="ADAL" clId="{DA6D646F-0568-4CAA-9715-0229FB13901E}" dt="2021-06-03T12:26:50.237" v="336" actId="478"/>
          <ac:cxnSpMkLst>
            <pc:docMk/>
            <pc:sldMk cId="3520014829" sldId="258"/>
            <ac:cxnSpMk id="7" creationId="{65A40C47-1D36-490C-ADA4-18D85025F707}"/>
          </ac:cxnSpMkLst>
        </pc:cxnChg>
      </pc:sldChg>
      <pc:sldChg chg="modSp add mod">
        <pc:chgData name="Namrata" userId="19929269-eb6f-4a24-8750-e04c6b190466" providerId="ADAL" clId="{DA6D646F-0568-4CAA-9715-0229FB13901E}" dt="2021-06-03T12:29:38.634" v="359" actId="14100"/>
        <pc:sldMkLst>
          <pc:docMk/>
          <pc:sldMk cId="1334706357" sldId="259"/>
        </pc:sldMkLst>
        <pc:spChg chg="mod">
          <ac:chgData name="Namrata" userId="19929269-eb6f-4a24-8750-e04c6b190466" providerId="ADAL" clId="{DA6D646F-0568-4CAA-9715-0229FB13901E}" dt="2021-06-03T12:29:38.634" v="359" actId="14100"/>
          <ac:spMkLst>
            <pc:docMk/>
            <pc:sldMk cId="1334706357" sldId="259"/>
            <ac:spMk id="13" creationId="{D2D9343D-2864-46F1-B8EE-5CB11A4BD0A9}"/>
          </ac:spMkLst>
        </pc:spChg>
      </pc:sldChg>
      <pc:sldChg chg="modSp add mod">
        <pc:chgData name="Namrata" userId="19929269-eb6f-4a24-8750-e04c6b190466" providerId="ADAL" clId="{DA6D646F-0568-4CAA-9715-0229FB13901E}" dt="2021-06-03T12:29:47.196" v="361" actId="14100"/>
        <pc:sldMkLst>
          <pc:docMk/>
          <pc:sldMk cId="2045480399" sldId="260"/>
        </pc:sldMkLst>
        <pc:spChg chg="mod">
          <ac:chgData name="Namrata" userId="19929269-eb6f-4a24-8750-e04c6b190466" providerId="ADAL" clId="{DA6D646F-0568-4CAA-9715-0229FB13901E}" dt="2021-06-03T12:29:47.196" v="361" actId="14100"/>
          <ac:spMkLst>
            <pc:docMk/>
            <pc:sldMk cId="2045480399" sldId="260"/>
            <ac:spMk id="13" creationId="{D2D9343D-2864-46F1-B8EE-5CB11A4BD0A9}"/>
          </ac:spMkLst>
        </pc:spChg>
      </pc:sldChg>
      <pc:sldMasterChg chg="modSldLayout sldLayoutOrd">
        <pc:chgData name="Namrata" userId="19929269-eb6f-4a24-8750-e04c6b190466" providerId="ADAL" clId="{DA6D646F-0568-4CAA-9715-0229FB13901E}" dt="2021-06-03T12:25:01.872" v="315" actId="14100"/>
        <pc:sldMasterMkLst>
          <pc:docMk/>
          <pc:sldMasterMk cId="3307621858" sldId="2147483672"/>
        </pc:sldMasterMkLst>
        <pc:sldLayoutChg chg="addSp delSp modSp mod ord">
          <pc:chgData name="Namrata" userId="19929269-eb6f-4a24-8750-e04c6b190466" providerId="ADAL" clId="{DA6D646F-0568-4CAA-9715-0229FB13901E}" dt="2021-06-03T11:35:07.917" v="34" actId="20578"/>
          <pc:sldLayoutMkLst>
            <pc:docMk/>
            <pc:sldMasterMk cId="3307621858" sldId="2147483672"/>
            <pc:sldLayoutMk cId="2838899752" sldId="2147483673"/>
          </pc:sldLayoutMkLst>
          <pc:spChg chg="del">
            <ac:chgData name="Namrata" userId="19929269-eb6f-4a24-8750-e04c6b190466" providerId="ADAL" clId="{DA6D646F-0568-4CAA-9715-0229FB13901E}" dt="2021-06-03T11:34:16.120" v="20" actId="478"/>
            <ac:spMkLst>
              <pc:docMk/>
              <pc:sldMasterMk cId="3307621858" sldId="2147483672"/>
              <pc:sldLayoutMk cId="2838899752" sldId="2147483673"/>
              <ac:spMk id="2" creationId="{00000000-0000-0000-0000-000000000000}"/>
            </ac:spMkLst>
          </pc:spChg>
          <pc:spChg chg="del">
            <ac:chgData name="Namrata" userId="19929269-eb6f-4a24-8750-e04c6b190466" providerId="ADAL" clId="{DA6D646F-0568-4CAA-9715-0229FB13901E}" dt="2021-06-03T11:34:17.802" v="21" actId="478"/>
            <ac:spMkLst>
              <pc:docMk/>
              <pc:sldMasterMk cId="3307621858" sldId="2147483672"/>
              <pc:sldLayoutMk cId="2838899752" sldId="2147483673"/>
              <ac:spMk id="3" creationId="{00000000-0000-0000-0000-000000000000}"/>
            </ac:spMkLst>
          </pc:spChg>
          <pc:spChg chg="del">
            <ac:chgData name="Namrata" userId="19929269-eb6f-4a24-8750-e04c6b190466" providerId="ADAL" clId="{DA6D646F-0568-4CAA-9715-0229FB13901E}" dt="2021-06-03T11:34:19.316" v="22" actId="478"/>
            <ac:spMkLst>
              <pc:docMk/>
              <pc:sldMasterMk cId="3307621858" sldId="2147483672"/>
              <pc:sldLayoutMk cId="2838899752" sldId="2147483673"/>
              <ac:spMk id="4" creationId="{00000000-0000-0000-0000-000000000000}"/>
            </ac:spMkLst>
          </pc:spChg>
          <pc:spChg chg="del">
            <ac:chgData name="Namrata" userId="19929269-eb6f-4a24-8750-e04c6b190466" providerId="ADAL" clId="{DA6D646F-0568-4CAA-9715-0229FB13901E}" dt="2021-06-03T11:34:21.816" v="23" actId="478"/>
            <ac:spMkLst>
              <pc:docMk/>
              <pc:sldMasterMk cId="3307621858" sldId="2147483672"/>
              <pc:sldLayoutMk cId="2838899752" sldId="2147483673"/>
              <ac:spMk id="5" creationId="{00000000-0000-0000-0000-000000000000}"/>
            </ac:spMkLst>
          </pc:spChg>
          <pc:spChg chg="del">
            <ac:chgData name="Namrata" userId="19929269-eb6f-4a24-8750-e04c6b190466" providerId="ADAL" clId="{DA6D646F-0568-4CAA-9715-0229FB13901E}" dt="2021-06-03T11:34:22.636" v="24" actId="478"/>
            <ac:spMkLst>
              <pc:docMk/>
              <pc:sldMasterMk cId="3307621858" sldId="2147483672"/>
              <pc:sldLayoutMk cId="2838899752" sldId="2147483673"/>
              <ac:spMk id="6" creationId="{00000000-0000-0000-0000-000000000000}"/>
            </ac:spMkLst>
          </pc:spChg>
          <pc:picChg chg="add mod modCrop">
            <ac:chgData name="Namrata" userId="19929269-eb6f-4a24-8750-e04c6b190466" providerId="ADAL" clId="{DA6D646F-0568-4CAA-9715-0229FB13901E}" dt="2021-06-03T11:34:47.147" v="33" actId="732"/>
            <ac:picMkLst>
              <pc:docMk/>
              <pc:sldMasterMk cId="3307621858" sldId="2147483672"/>
              <pc:sldLayoutMk cId="2838899752" sldId="2147483673"/>
              <ac:picMk id="8" creationId="{C8701F47-D8D7-4C93-9A2B-126AB75FF557}"/>
            </ac:picMkLst>
          </pc:picChg>
        </pc:sldLayoutChg>
        <pc:sldLayoutChg chg="addSp delSp modSp mod">
          <pc:chgData name="Namrata" userId="19929269-eb6f-4a24-8750-e04c6b190466" providerId="ADAL" clId="{DA6D646F-0568-4CAA-9715-0229FB13901E}" dt="2021-06-03T12:20:58.642" v="275" actId="207"/>
          <pc:sldLayoutMkLst>
            <pc:docMk/>
            <pc:sldMasterMk cId="3307621858" sldId="2147483672"/>
            <pc:sldLayoutMk cId="1367454314" sldId="2147483677"/>
          </pc:sldLayoutMkLst>
          <pc:spChg chg="del">
            <ac:chgData name="Namrata" userId="19929269-eb6f-4a24-8750-e04c6b190466" providerId="ADAL" clId="{DA6D646F-0568-4CAA-9715-0229FB13901E}" dt="2021-06-03T12:14:57.344" v="212" actId="478"/>
            <ac:spMkLst>
              <pc:docMk/>
              <pc:sldMasterMk cId="3307621858" sldId="2147483672"/>
              <pc:sldLayoutMk cId="1367454314" sldId="2147483677"/>
              <ac:spMk id="2" creationId="{00000000-0000-0000-0000-000000000000}"/>
            </ac:spMkLst>
          </pc:spChg>
          <pc:spChg chg="del">
            <ac:chgData name="Namrata" userId="19929269-eb6f-4a24-8750-e04c6b190466" providerId="ADAL" clId="{DA6D646F-0568-4CAA-9715-0229FB13901E}" dt="2021-06-03T12:15:04.496" v="213" actId="478"/>
            <ac:spMkLst>
              <pc:docMk/>
              <pc:sldMasterMk cId="3307621858" sldId="2147483672"/>
              <pc:sldLayoutMk cId="1367454314" sldId="2147483677"/>
              <ac:spMk id="3" creationId="{00000000-0000-0000-0000-000000000000}"/>
            </ac:spMkLst>
          </pc:spChg>
          <pc:spChg chg="mod">
            <ac:chgData name="Namrata" userId="19929269-eb6f-4a24-8750-e04c6b190466" providerId="ADAL" clId="{DA6D646F-0568-4CAA-9715-0229FB13901E}" dt="2021-06-03T12:18:41.098" v="255" actId="14100"/>
            <ac:spMkLst>
              <pc:docMk/>
              <pc:sldMasterMk cId="3307621858" sldId="2147483672"/>
              <pc:sldLayoutMk cId="1367454314" sldId="2147483677"/>
              <ac:spMk id="4" creationId="{00000000-0000-0000-0000-000000000000}"/>
            </ac:spMkLst>
          </pc:spChg>
          <pc:spChg chg="del">
            <ac:chgData name="Namrata" userId="19929269-eb6f-4a24-8750-e04c6b190466" providerId="ADAL" clId="{DA6D646F-0568-4CAA-9715-0229FB13901E}" dt="2021-06-03T12:15:10.283" v="214" actId="478"/>
            <ac:spMkLst>
              <pc:docMk/>
              <pc:sldMasterMk cId="3307621858" sldId="2147483672"/>
              <pc:sldLayoutMk cId="1367454314" sldId="2147483677"/>
              <ac:spMk id="5" creationId="{00000000-0000-0000-0000-000000000000}"/>
            </ac:spMkLst>
          </pc:spChg>
          <pc:spChg chg="mod">
            <ac:chgData name="Namrata" userId="19929269-eb6f-4a24-8750-e04c6b190466" providerId="ADAL" clId="{DA6D646F-0568-4CAA-9715-0229FB13901E}" dt="2021-06-03T12:20:58.642" v="275" actId="207"/>
            <ac:spMkLst>
              <pc:docMk/>
              <pc:sldMasterMk cId="3307621858" sldId="2147483672"/>
              <pc:sldLayoutMk cId="1367454314" sldId="2147483677"/>
              <ac:spMk id="6" creationId="{00000000-0000-0000-0000-000000000000}"/>
            </ac:spMkLst>
          </pc:spChg>
          <pc:spChg chg="del">
            <ac:chgData name="Namrata" userId="19929269-eb6f-4a24-8750-e04c6b190466" providerId="ADAL" clId="{DA6D646F-0568-4CAA-9715-0229FB13901E}" dt="2021-06-03T12:15:26.900" v="215" actId="478"/>
            <ac:spMkLst>
              <pc:docMk/>
              <pc:sldMasterMk cId="3307621858" sldId="2147483672"/>
              <pc:sldLayoutMk cId="1367454314" sldId="2147483677"/>
              <ac:spMk id="7" creationId="{00000000-0000-0000-0000-000000000000}"/>
            </ac:spMkLst>
          </pc:spChg>
          <pc:spChg chg="del">
            <ac:chgData name="Namrata" userId="19929269-eb6f-4a24-8750-e04c6b190466" providerId="ADAL" clId="{DA6D646F-0568-4CAA-9715-0229FB13901E}" dt="2021-06-03T12:15:32.542" v="216" actId="478"/>
            <ac:spMkLst>
              <pc:docMk/>
              <pc:sldMasterMk cId="3307621858" sldId="2147483672"/>
              <pc:sldLayoutMk cId="1367454314" sldId="2147483677"/>
              <ac:spMk id="8" creationId="{00000000-0000-0000-0000-000000000000}"/>
            </ac:spMkLst>
          </pc:spChg>
          <pc:spChg chg="del">
            <ac:chgData name="Namrata" userId="19929269-eb6f-4a24-8750-e04c6b190466" providerId="ADAL" clId="{DA6D646F-0568-4CAA-9715-0229FB13901E}" dt="2021-06-03T12:15:35.058" v="217" actId="478"/>
            <ac:spMkLst>
              <pc:docMk/>
              <pc:sldMasterMk cId="3307621858" sldId="2147483672"/>
              <pc:sldLayoutMk cId="1367454314" sldId="2147483677"/>
              <ac:spMk id="9" creationId="{00000000-0000-0000-0000-000000000000}"/>
            </ac:spMkLst>
          </pc:spChg>
          <pc:picChg chg="add mod ord">
            <ac:chgData name="Namrata" userId="19929269-eb6f-4a24-8750-e04c6b190466" providerId="ADAL" clId="{DA6D646F-0568-4CAA-9715-0229FB13901E}" dt="2021-06-03T12:14:52.968" v="211" actId="167"/>
            <ac:picMkLst>
              <pc:docMk/>
              <pc:sldMasterMk cId="3307621858" sldId="2147483672"/>
              <pc:sldLayoutMk cId="1367454314" sldId="2147483677"/>
              <ac:picMk id="10" creationId="{037222ED-999A-4555-BC34-F68E965C6D09}"/>
            </ac:picMkLst>
          </pc:picChg>
        </pc:sldLayoutChg>
        <pc:sldLayoutChg chg="addSp delSp modSp mod">
          <pc:chgData name="Namrata" userId="19929269-eb6f-4a24-8750-e04c6b190466" providerId="ADAL" clId="{DA6D646F-0568-4CAA-9715-0229FB13901E}" dt="2021-06-03T12:25:01.872" v="315" actId="14100"/>
          <pc:sldLayoutMkLst>
            <pc:docMk/>
            <pc:sldMasterMk cId="3307621858" sldId="2147483672"/>
            <pc:sldLayoutMk cId="1118500402" sldId="2147483680"/>
          </pc:sldLayoutMkLst>
          <pc:spChg chg="del">
            <ac:chgData name="Namrata" userId="19929269-eb6f-4a24-8750-e04c6b190466" providerId="ADAL" clId="{DA6D646F-0568-4CAA-9715-0229FB13901E}" dt="2021-06-03T12:22:24.353" v="281" actId="478"/>
            <ac:spMkLst>
              <pc:docMk/>
              <pc:sldMasterMk cId="3307621858" sldId="2147483672"/>
              <pc:sldLayoutMk cId="1118500402" sldId="2147483680"/>
              <ac:spMk id="2" creationId="{00000000-0000-0000-0000-000000000000}"/>
            </ac:spMkLst>
          </pc:spChg>
          <pc:spChg chg="mod">
            <ac:chgData name="Namrata" userId="19929269-eb6f-4a24-8750-e04c6b190466" providerId="ADAL" clId="{DA6D646F-0568-4CAA-9715-0229FB13901E}" dt="2021-06-03T12:24:35.390" v="310" actId="113"/>
            <ac:spMkLst>
              <pc:docMk/>
              <pc:sldMasterMk cId="3307621858" sldId="2147483672"/>
              <pc:sldLayoutMk cId="1118500402" sldId="2147483680"/>
              <ac:spMk id="3" creationId="{00000000-0000-0000-0000-000000000000}"/>
            </ac:spMkLst>
          </pc:spChg>
          <pc:spChg chg="mod">
            <ac:chgData name="Namrata" userId="19929269-eb6f-4a24-8750-e04c6b190466" providerId="ADAL" clId="{DA6D646F-0568-4CAA-9715-0229FB13901E}" dt="2021-06-03T12:25:01.872" v="315" actId="14100"/>
            <ac:spMkLst>
              <pc:docMk/>
              <pc:sldMasterMk cId="3307621858" sldId="2147483672"/>
              <pc:sldLayoutMk cId="1118500402" sldId="2147483680"/>
              <ac:spMk id="4" creationId="{00000000-0000-0000-0000-000000000000}"/>
            </ac:spMkLst>
          </pc:spChg>
          <pc:spChg chg="del">
            <ac:chgData name="Namrata" userId="19929269-eb6f-4a24-8750-e04c6b190466" providerId="ADAL" clId="{DA6D646F-0568-4CAA-9715-0229FB13901E}" dt="2021-06-03T12:22:14.452" v="278" actId="478"/>
            <ac:spMkLst>
              <pc:docMk/>
              <pc:sldMasterMk cId="3307621858" sldId="2147483672"/>
              <pc:sldLayoutMk cId="1118500402" sldId="2147483680"/>
              <ac:spMk id="5" creationId="{00000000-0000-0000-0000-000000000000}"/>
            </ac:spMkLst>
          </pc:spChg>
          <pc:spChg chg="del">
            <ac:chgData name="Namrata" userId="19929269-eb6f-4a24-8750-e04c6b190466" providerId="ADAL" clId="{DA6D646F-0568-4CAA-9715-0229FB13901E}" dt="2021-06-03T12:22:17.116" v="279" actId="478"/>
            <ac:spMkLst>
              <pc:docMk/>
              <pc:sldMasterMk cId="3307621858" sldId="2147483672"/>
              <pc:sldLayoutMk cId="1118500402" sldId="2147483680"/>
              <ac:spMk id="6" creationId="{00000000-0000-0000-0000-000000000000}"/>
            </ac:spMkLst>
          </pc:spChg>
          <pc:spChg chg="del">
            <ac:chgData name="Namrata" userId="19929269-eb6f-4a24-8750-e04c6b190466" providerId="ADAL" clId="{DA6D646F-0568-4CAA-9715-0229FB13901E}" dt="2021-06-03T12:22:18.579" v="280" actId="478"/>
            <ac:spMkLst>
              <pc:docMk/>
              <pc:sldMasterMk cId="3307621858" sldId="2147483672"/>
              <pc:sldLayoutMk cId="1118500402" sldId="2147483680"/>
              <ac:spMk id="7" creationId="{00000000-0000-0000-0000-000000000000}"/>
            </ac:spMkLst>
          </pc:spChg>
          <pc:picChg chg="add mod ord">
            <ac:chgData name="Namrata" userId="19929269-eb6f-4a24-8750-e04c6b190466" providerId="ADAL" clId="{DA6D646F-0568-4CAA-9715-0229FB13901E}" dt="2021-06-03T12:22:03.344" v="277" actId="167"/>
            <ac:picMkLst>
              <pc:docMk/>
              <pc:sldMasterMk cId="3307621858" sldId="2147483672"/>
              <pc:sldLayoutMk cId="1118500402" sldId="2147483680"/>
              <ac:picMk id="8" creationId="{CB442E9B-D62B-4424-B8BB-CB93B5A756C0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701F47-D8D7-4C93-9A2B-126AB75FF5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33"/>
          <a:stretch/>
        </p:blipFill>
        <p:spPr>
          <a:xfrm>
            <a:off x="-22679" y="0"/>
            <a:ext cx="6880679" cy="9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899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66928-72BF-4488-A428-7A45CA465878}" type="datetimeFigureOut">
              <a:rPr lang="en-IN" smtClean="0"/>
              <a:t>03-06-2021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19D2D-A840-4F9A-8DAF-9A0E609B4AA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86760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66928-72BF-4488-A428-7A45CA465878}" type="datetimeFigureOut">
              <a:rPr lang="en-IN" smtClean="0"/>
              <a:t>03-06-2021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19D2D-A840-4F9A-8DAF-9A0E609B4AA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45457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66928-72BF-4488-A428-7A45CA465878}" type="datetimeFigureOut">
              <a:rPr lang="en-IN" smtClean="0"/>
              <a:t>03-06-2021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19D2D-A840-4F9A-8DAF-9A0E609B4AA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82562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66928-72BF-4488-A428-7A45CA465878}" type="datetimeFigureOut">
              <a:rPr lang="en-IN" smtClean="0"/>
              <a:t>03-06-2021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19D2D-A840-4F9A-8DAF-9A0E609B4AA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70528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66928-72BF-4488-A428-7A45CA465878}" type="datetimeFigureOut">
              <a:rPr lang="en-IN" smtClean="0"/>
              <a:t>03-06-2021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19D2D-A840-4F9A-8DAF-9A0E609B4AA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19851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37222ED-999A-4555-BC34-F68E965C6D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33"/>
          <a:stretch/>
        </p:blipFill>
        <p:spPr>
          <a:xfrm>
            <a:off x="-22679" y="0"/>
            <a:ext cx="6880679" cy="9906000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382" y="3618443"/>
            <a:ext cx="5814118" cy="207369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add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72383" y="6957060"/>
            <a:ext cx="5814118" cy="2353524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2">
                    <a:lumMod val="75000"/>
                  </a:schemeClr>
                </a:solidFill>
                <a:latin typeface="Larsseit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367454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66928-72BF-4488-A428-7A45CA465878}" type="datetimeFigureOut">
              <a:rPr lang="en-IN" smtClean="0"/>
              <a:t>03-06-2021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19D2D-A840-4F9A-8DAF-9A0E609B4AA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96684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66928-72BF-4488-A428-7A45CA465878}" type="datetimeFigureOut">
              <a:rPr lang="en-IN" smtClean="0"/>
              <a:t>03-06-2021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19D2D-A840-4F9A-8DAF-9A0E609B4AA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28350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B442E9B-D62B-4424-B8BB-CB93B5A756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33"/>
          <a:stretch/>
        </p:blipFill>
        <p:spPr>
          <a:xfrm>
            <a:off x="-22679" y="0"/>
            <a:ext cx="6880679" cy="9906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73381" y="3025140"/>
            <a:ext cx="6014026" cy="2758440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bg2">
                    <a:lumMod val="75000"/>
                  </a:schemeClr>
                </a:solidFill>
                <a:latin typeface="Larsseit" pitchFamily="50" charset="0"/>
              </a:defRPr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014" y="6880860"/>
            <a:ext cx="6014026" cy="2446020"/>
          </a:xfrm>
        </p:spPr>
        <p:txBody>
          <a:bodyPr>
            <a:norm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>
                <a:solidFill>
                  <a:schemeClr val="bg2">
                    <a:lumMod val="75000"/>
                  </a:schemeClr>
                </a:solidFill>
                <a:latin typeface="Larsseit" pitchFamily="50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8500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66928-72BF-4488-A428-7A45CA465878}" type="datetimeFigureOut">
              <a:rPr lang="en-IN" smtClean="0"/>
              <a:t>03-06-2021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19D2D-A840-4F9A-8DAF-9A0E609B4AA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84125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66928-72BF-4488-A428-7A45CA465878}" type="datetimeFigureOut">
              <a:rPr lang="en-IN" smtClean="0"/>
              <a:t>03-06-2021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19D2D-A840-4F9A-8DAF-9A0E609B4AA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7621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person, child, child&#10;&#10;Description automatically generated">
            <a:extLst>
              <a:ext uri="{FF2B5EF4-FFF2-40B4-BE49-F238E27FC236}">
                <a16:creationId xmlns:a16="http://schemas.microsoft.com/office/drawing/2014/main" id="{745B1C10-7421-4E49-BC6F-C319AC2154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5"/>
          <a:stretch/>
        </p:blipFill>
        <p:spPr>
          <a:xfrm>
            <a:off x="-76200" y="0"/>
            <a:ext cx="6934200" cy="9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713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0DC4F8B-4650-46A0-9E88-579F7E457364}"/>
              </a:ext>
            </a:extLst>
          </p:cNvPr>
          <p:cNvSpPr txBox="1"/>
          <p:nvPr/>
        </p:nvSpPr>
        <p:spPr>
          <a:xfrm>
            <a:off x="1006229" y="186701"/>
            <a:ext cx="4738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>
                <a:solidFill>
                  <a:schemeClr val="bg1"/>
                </a:solidFill>
                <a:effectLst/>
                <a:latin typeface="Larsseit" pitchFamily="50" charset="0"/>
              </a:rPr>
              <a:t>Lesson 11_Presenting </a:t>
            </a:r>
            <a:r>
              <a:rPr lang="en-US" sz="1400" dirty="0">
                <a:solidFill>
                  <a:schemeClr val="bg1"/>
                </a:solidFill>
                <a:latin typeface="Larsseit" pitchFamily="50" charset="0"/>
              </a:rPr>
              <a:t>Your </a:t>
            </a:r>
            <a:r>
              <a:rPr lang="en-US" sz="1400" dirty="0" err="1">
                <a:solidFill>
                  <a:schemeClr val="bg1"/>
                </a:solidFill>
                <a:latin typeface="Larsseit" pitchFamily="50" charset="0"/>
              </a:rPr>
              <a:t>Designs</a:t>
            </a:r>
            <a:r>
              <a:rPr lang="en-US" sz="1400" b="0" i="0" dirty="0" err="1">
                <a:solidFill>
                  <a:schemeClr val="bg1"/>
                </a:solidFill>
                <a:effectLst/>
                <a:latin typeface="Larsseit" pitchFamily="50" charset="0"/>
              </a:rPr>
              <a:t>_Engineering</a:t>
            </a:r>
            <a:r>
              <a:rPr lang="en-US" sz="1400" b="0" i="0" dirty="0">
                <a:solidFill>
                  <a:schemeClr val="bg1"/>
                </a:solidFill>
                <a:effectLst/>
                <a:latin typeface="Larsseit" pitchFamily="50" charset="0"/>
              </a:rPr>
              <a:t> Notebook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A40C47-1D36-490C-ADA4-18D85025F707}"/>
              </a:ext>
            </a:extLst>
          </p:cNvPr>
          <p:cNvCxnSpPr>
            <a:cxnSpLocks/>
          </p:cNvCxnSpPr>
          <p:nvPr/>
        </p:nvCxnSpPr>
        <p:spPr>
          <a:xfrm>
            <a:off x="297180" y="1237518"/>
            <a:ext cx="150876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CD6D143-F28B-452A-A859-72B8E1FBEB3E}"/>
              </a:ext>
            </a:extLst>
          </p:cNvPr>
          <p:cNvSpPr txBox="1"/>
          <p:nvPr/>
        </p:nvSpPr>
        <p:spPr>
          <a:xfrm>
            <a:off x="205740" y="815340"/>
            <a:ext cx="4998163" cy="429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1400"/>
              </a:spcBef>
              <a:spcAft>
                <a:spcPts val="1200"/>
              </a:spcAft>
            </a:pPr>
            <a:r>
              <a:rPr lang="en-US" sz="2000" b="1" dirty="0">
                <a:effectLst/>
                <a:latin typeface="Larsseit ExtraBold" pitchFamily="50" charset="0"/>
                <a:ea typeface="Arial" panose="020B0604020202020204" pitchFamily="34" charset="0"/>
              </a:rPr>
              <a:t>Presentation Planning Graphic Organizer</a:t>
            </a:r>
            <a:endParaRPr lang="en-IN" sz="2000" dirty="0">
              <a:latin typeface="Larsseit ExtraBold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BCA71CC-0199-4C77-B140-36150D95CE7E}"/>
              </a:ext>
            </a:extLst>
          </p:cNvPr>
          <p:cNvSpPr txBox="1"/>
          <p:nvPr/>
        </p:nvSpPr>
        <p:spPr>
          <a:xfrm>
            <a:off x="220980" y="1390168"/>
            <a:ext cx="6309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effectLst/>
                <a:latin typeface="Mercury Text G1" pitchFamily="50" charset="0"/>
                <a:ea typeface="Arial" panose="020B0604020202020204" pitchFamily="34" charset="0"/>
              </a:rPr>
              <a:t>Use this section of your editable PDF to plan the images and talking points that you will include in your presentation.</a:t>
            </a:r>
            <a:endParaRPr lang="en-IN" sz="1400" dirty="0">
              <a:effectLst/>
              <a:latin typeface="Mercury Text G1" pitchFamily="50" charset="0"/>
              <a:ea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D9343D-2864-46F1-B8EE-5CB11A4BD0A9}"/>
              </a:ext>
            </a:extLst>
          </p:cNvPr>
          <p:cNvSpPr txBox="1"/>
          <p:nvPr/>
        </p:nvSpPr>
        <p:spPr>
          <a:xfrm>
            <a:off x="220980" y="2038852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effectLst/>
                <a:latin typeface="Mercury Text G1" pitchFamily="50" charset="0"/>
                <a:ea typeface="Arial" panose="020B0604020202020204" pitchFamily="34" charset="0"/>
              </a:rPr>
              <a:t>Slide 1</a:t>
            </a:r>
            <a:endParaRPr lang="en-IN" sz="1400" b="1" dirty="0">
              <a:effectLst/>
              <a:latin typeface="Mercury Text G1" pitchFamily="50" charset="0"/>
              <a:ea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50B0E72-BD6C-4657-8235-C0886C9B5CAD}"/>
              </a:ext>
            </a:extLst>
          </p:cNvPr>
          <p:cNvSpPr/>
          <p:nvPr/>
        </p:nvSpPr>
        <p:spPr>
          <a:xfrm>
            <a:off x="297180" y="2376126"/>
            <a:ext cx="6080760" cy="315699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bg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14D697A-E8D4-456C-ACA3-9B10D079DD5C}"/>
              </a:ext>
            </a:extLst>
          </p:cNvPr>
          <p:cNvSpPr txBox="1"/>
          <p:nvPr/>
        </p:nvSpPr>
        <p:spPr>
          <a:xfrm>
            <a:off x="220980" y="5802148"/>
            <a:ext cx="1356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Mercury Text G1" pitchFamily="50" charset="0"/>
                <a:ea typeface="Poppins Bold" charset="0"/>
                <a:cs typeface="Poppins Bold" charset="0"/>
              </a:rPr>
              <a:t>Talking Points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9DC42E3-DB55-4428-B954-C84837578C2D}"/>
              </a:ext>
            </a:extLst>
          </p:cNvPr>
          <p:cNvSpPr/>
          <p:nvPr/>
        </p:nvSpPr>
        <p:spPr>
          <a:xfrm>
            <a:off x="297179" y="6140405"/>
            <a:ext cx="6080760" cy="315699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bg2"/>
              </a:solidFill>
            </a:endParaRPr>
          </a:p>
        </p:txBody>
      </p:sp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AD4D8BFD-14F0-49DF-ACA5-9AF42ECED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179" y="2385828"/>
            <a:ext cx="6080760" cy="3147288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70FCFE8-4C4A-48A7-B29E-181B5782A3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7180" y="6140406"/>
            <a:ext cx="6080760" cy="3156990"/>
          </a:xfrm>
        </p:spPr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53025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B9DC42E3-DB55-4428-B954-C84837578C2D}"/>
              </a:ext>
            </a:extLst>
          </p:cNvPr>
          <p:cNvSpPr/>
          <p:nvPr/>
        </p:nvSpPr>
        <p:spPr>
          <a:xfrm>
            <a:off x="297179" y="5666821"/>
            <a:ext cx="6080760" cy="3630574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bg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DC4F8B-4650-46A0-9E88-579F7E457364}"/>
              </a:ext>
            </a:extLst>
          </p:cNvPr>
          <p:cNvSpPr txBox="1"/>
          <p:nvPr/>
        </p:nvSpPr>
        <p:spPr>
          <a:xfrm>
            <a:off x="611821" y="170180"/>
            <a:ext cx="54060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>
                <a:solidFill>
                  <a:schemeClr val="bg1"/>
                </a:solidFill>
                <a:effectLst/>
                <a:latin typeface="Larsseit" pitchFamily="50" charset="0"/>
              </a:rPr>
              <a:t>Lesson 11_Strong PowerPoint Presentations_Engineering Notebook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D9343D-2864-46F1-B8EE-5CB11A4BD0A9}"/>
              </a:ext>
            </a:extLst>
          </p:cNvPr>
          <p:cNvSpPr txBox="1"/>
          <p:nvPr/>
        </p:nvSpPr>
        <p:spPr>
          <a:xfrm>
            <a:off x="220980" y="856768"/>
            <a:ext cx="9293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effectLst/>
                <a:latin typeface="Mercury Text G1" pitchFamily="50" charset="0"/>
                <a:ea typeface="Arial" panose="020B0604020202020204" pitchFamily="34" charset="0"/>
              </a:rPr>
              <a:t>Slide 2</a:t>
            </a:r>
            <a:endParaRPr lang="en-IN" sz="1400" b="1" dirty="0">
              <a:effectLst/>
              <a:latin typeface="Mercury Text G1" pitchFamily="50" charset="0"/>
              <a:ea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50B0E72-BD6C-4657-8235-C0886C9B5CAD}"/>
              </a:ext>
            </a:extLst>
          </p:cNvPr>
          <p:cNvSpPr/>
          <p:nvPr/>
        </p:nvSpPr>
        <p:spPr>
          <a:xfrm>
            <a:off x="297180" y="1195026"/>
            <a:ext cx="6080760" cy="3630574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bg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14D697A-E8D4-456C-ACA3-9B10D079DD5C}"/>
              </a:ext>
            </a:extLst>
          </p:cNvPr>
          <p:cNvSpPr txBox="1"/>
          <p:nvPr/>
        </p:nvSpPr>
        <p:spPr>
          <a:xfrm>
            <a:off x="209550" y="5282723"/>
            <a:ext cx="1356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Mercury Text G1" pitchFamily="50" charset="0"/>
                <a:ea typeface="Poppins Bold" charset="0"/>
                <a:cs typeface="Poppins Bold" charset="0"/>
              </a:rPr>
              <a:t>Talking Points</a:t>
            </a:r>
          </a:p>
        </p:txBody>
      </p:sp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AD4D8BFD-14F0-49DF-ACA5-9AF42ECED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179" y="1195025"/>
            <a:ext cx="6080759" cy="3630575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70FCFE8-4C4A-48A7-B29E-181B5782A3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7180" y="5666821"/>
            <a:ext cx="6080760" cy="3630575"/>
          </a:xfrm>
        </p:spPr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20014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B9DC42E3-DB55-4428-B954-C84837578C2D}"/>
              </a:ext>
            </a:extLst>
          </p:cNvPr>
          <p:cNvSpPr/>
          <p:nvPr/>
        </p:nvSpPr>
        <p:spPr>
          <a:xfrm>
            <a:off x="297179" y="5666821"/>
            <a:ext cx="6080760" cy="3630574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bg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DC4F8B-4650-46A0-9E88-579F7E457364}"/>
              </a:ext>
            </a:extLst>
          </p:cNvPr>
          <p:cNvSpPr txBox="1"/>
          <p:nvPr/>
        </p:nvSpPr>
        <p:spPr>
          <a:xfrm>
            <a:off x="611821" y="170180"/>
            <a:ext cx="54060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>
                <a:solidFill>
                  <a:schemeClr val="bg1"/>
                </a:solidFill>
                <a:effectLst/>
                <a:latin typeface="Larsseit" pitchFamily="50" charset="0"/>
              </a:rPr>
              <a:t>Lesson 11_Strong PowerPoint Presentations_Engineering Notebook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D9343D-2864-46F1-B8EE-5CB11A4BD0A9}"/>
              </a:ext>
            </a:extLst>
          </p:cNvPr>
          <p:cNvSpPr txBox="1"/>
          <p:nvPr/>
        </p:nvSpPr>
        <p:spPr>
          <a:xfrm>
            <a:off x="220980" y="856768"/>
            <a:ext cx="9146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effectLst/>
                <a:latin typeface="Mercury Text G1" pitchFamily="50" charset="0"/>
                <a:ea typeface="Arial" panose="020B0604020202020204" pitchFamily="34" charset="0"/>
              </a:rPr>
              <a:t>Slide 3</a:t>
            </a:r>
            <a:endParaRPr lang="en-IN" sz="1400" b="1" dirty="0">
              <a:effectLst/>
              <a:latin typeface="Mercury Text G1" pitchFamily="50" charset="0"/>
              <a:ea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50B0E72-BD6C-4657-8235-C0886C9B5CAD}"/>
              </a:ext>
            </a:extLst>
          </p:cNvPr>
          <p:cNvSpPr/>
          <p:nvPr/>
        </p:nvSpPr>
        <p:spPr>
          <a:xfrm>
            <a:off x="297180" y="1195026"/>
            <a:ext cx="6080760" cy="3630574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bg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14D697A-E8D4-456C-ACA3-9B10D079DD5C}"/>
              </a:ext>
            </a:extLst>
          </p:cNvPr>
          <p:cNvSpPr txBox="1"/>
          <p:nvPr/>
        </p:nvSpPr>
        <p:spPr>
          <a:xfrm>
            <a:off x="209550" y="5282723"/>
            <a:ext cx="1356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Mercury Text G1" pitchFamily="50" charset="0"/>
                <a:ea typeface="Poppins Bold" charset="0"/>
                <a:cs typeface="Poppins Bold" charset="0"/>
              </a:rPr>
              <a:t>Talking Points</a:t>
            </a:r>
          </a:p>
        </p:txBody>
      </p:sp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AD4D8BFD-14F0-49DF-ACA5-9AF42ECED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179" y="1195025"/>
            <a:ext cx="6080759" cy="3630575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70FCFE8-4C4A-48A7-B29E-181B5782A3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7180" y="5666821"/>
            <a:ext cx="6080760" cy="3630575"/>
          </a:xfrm>
        </p:spPr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34706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B9DC42E3-DB55-4428-B954-C84837578C2D}"/>
              </a:ext>
            </a:extLst>
          </p:cNvPr>
          <p:cNvSpPr/>
          <p:nvPr/>
        </p:nvSpPr>
        <p:spPr>
          <a:xfrm>
            <a:off x="297179" y="5666821"/>
            <a:ext cx="6080760" cy="3630574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bg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DC4F8B-4650-46A0-9E88-579F7E457364}"/>
              </a:ext>
            </a:extLst>
          </p:cNvPr>
          <p:cNvSpPr txBox="1"/>
          <p:nvPr/>
        </p:nvSpPr>
        <p:spPr>
          <a:xfrm>
            <a:off x="611821" y="170180"/>
            <a:ext cx="54060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>
                <a:solidFill>
                  <a:schemeClr val="bg1"/>
                </a:solidFill>
                <a:effectLst/>
                <a:latin typeface="Larsseit" pitchFamily="50" charset="0"/>
              </a:rPr>
              <a:t>Lesson 11_Strong PowerPoint Presentations_Engineering Notebook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D9343D-2864-46F1-B8EE-5CB11A4BD0A9}"/>
              </a:ext>
            </a:extLst>
          </p:cNvPr>
          <p:cNvSpPr txBox="1"/>
          <p:nvPr/>
        </p:nvSpPr>
        <p:spPr>
          <a:xfrm>
            <a:off x="220980" y="856768"/>
            <a:ext cx="9293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effectLst/>
                <a:latin typeface="Mercury Text G1" pitchFamily="50" charset="0"/>
                <a:ea typeface="Arial" panose="020B0604020202020204" pitchFamily="34" charset="0"/>
              </a:rPr>
              <a:t>Slide 4</a:t>
            </a:r>
            <a:endParaRPr lang="en-IN" sz="1400" b="1" dirty="0">
              <a:effectLst/>
              <a:latin typeface="Mercury Text G1" pitchFamily="50" charset="0"/>
              <a:ea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50B0E72-BD6C-4657-8235-C0886C9B5CAD}"/>
              </a:ext>
            </a:extLst>
          </p:cNvPr>
          <p:cNvSpPr/>
          <p:nvPr/>
        </p:nvSpPr>
        <p:spPr>
          <a:xfrm>
            <a:off x="297180" y="1195026"/>
            <a:ext cx="6080760" cy="3630574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bg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14D697A-E8D4-456C-ACA3-9B10D079DD5C}"/>
              </a:ext>
            </a:extLst>
          </p:cNvPr>
          <p:cNvSpPr txBox="1"/>
          <p:nvPr/>
        </p:nvSpPr>
        <p:spPr>
          <a:xfrm>
            <a:off x="209550" y="5282723"/>
            <a:ext cx="1356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Mercury Text G1" pitchFamily="50" charset="0"/>
                <a:ea typeface="Poppins Bold" charset="0"/>
                <a:cs typeface="Poppins Bold" charset="0"/>
              </a:rPr>
              <a:t>Talking Points</a:t>
            </a:r>
          </a:p>
        </p:txBody>
      </p:sp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AD4D8BFD-14F0-49DF-ACA5-9AF42ECED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179" y="1195025"/>
            <a:ext cx="6080759" cy="3630575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70FCFE8-4C4A-48A7-B29E-181B5782A3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7180" y="5666821"/>
            <a:ext cx="6080760" cy="3630575"/>
          </a:xfrm>
        </p:spPr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454803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2DB850E1EE704CAB8128AF49E98B3B" ma:contentTypeVersion="12" ma:contentTypeDescription="Create a new document." ma:contentTypeScope="" ma:versionID="9b0839697469cf3995209ad8a2074bd7">
  <xsd:schema xmlns:xsd="http://www.w3.org/2001/XMLSchema" xmlns:xs="http://www.w3.org/2001/XMLSchema" xmlns:p="http://schemas.microsoft.com/office/2006/metadata/properties" xmlns:ns2="4fadf51f-5c22-481a-bcff-7a3e4b96dcb1" xmlns:ns3="24defa57-5b49-4864-981c-726ffc4ff3fc" targetNamespace="http://schemas.microsoft.com/office/2006/metadata/properties" ma:root="true" ma:fieldsID="36e17b80d6ba99b853fe52e19158bf8e" ns2:_="" ns3:_="">
    <xsd:import namespace="4fadf51f-5c22-481a-bcff-7a3e4b96dcb1"/>
    <xsd:import namespace="24defa57-5b49-4864-981c-726ffc4ff3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adf51f-5c22-481a-bcff-7a3e4b96dc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defa57-5b49-4864-981c-726ffc4ff3f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BA7EA55-1C5D-4DEB-91D9-943978F0F099}"/>
</file>

<file path=customXml/itemProps2.xml><?xml version="1.0" encoding="utf-8"?>
<ds:datastoreItem xmlns:ds="http://schemas.openxmlformats.org/officeDocument/2006/customXml" ds:itemID="{06617AB1-FF12-4370-B0D3-AF2A9053B07E}"/>
</file>

<file path=customXml/itemProps3.xml><?xml version="1.0" encoding="utf-8"?>
<ds:datastoreItem xmlns:ds="http://schemas.openxmlformats.org/officeDocument/2006/customXml" ds:itemID="{1E4A58A8-6BEB-47CA-A9CB-B3F830A8433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</TotalTime>
  <Words>78</Words>
  <Application>Microsoft Office PowerPoint</Application>
  <PresentationFormat>A4 Paper (210x297 mm)</PresentationFormat>
  <Paragraphs>14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Larsseit</vt:lpstr>
      <vt:lpstr>Larsseit ExtraBold</vt:lpstr>
      <vt:lpstr>Mercury Text G1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Namrata Paul</dc:creator>
  <cp:lastModifiedBy>Namrata Paul</cp:lastModifiedBy>
  <cp:revision>1</cp:revision>
  <dcterms:created xsi:type="dcterms:W3CDTF">2021-06-03T11:14:59Z</dcterms:created>
  <dcterms:modified xsi:type="dcterms:W3CDTF">2021-06-03T13:38:04Z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0x010100762DB850E1EE704CAB8128AF49E98B3B</vt:lpwstr>
  </property>
</Properties>
</file>