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Barlow"/>
      <p:regular r:id="rId22"/>
      <p:bold r:id="rId23"/>
      <p:italic r:id="rId24"/>
      <p:boldItalic r:id="rId25"/>
    </p:embeddedFont>
    <p:embeddedFont>
      <p:font typeface="Barlow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Barlow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Barlow-italic.fntdata"/><Relationship Id="rId23" Type="http://schemas.openxmlformats.org/officeDocument/2006/relationships/font" Target="fonts/Barl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BarlowLight-regular.fntdata"/><Relationship Id="rId25" Type="http://schemas.openxmlformats.org/officeDocument/2006/relationships/font" Target="fonts/Barlow-boldItalic.fntdata"/><Relationship Id="rId28" Type="http://schemas.openxmlformats.org/officeDocument/2006/relationships/font" Target="fonts/BarlowLight-italic.fntdata"/><Relationship Id="rId27" Type="http://schemas.openxmlformats.org/officeDocument/2006/relationships/font" Target="fonts/Barlow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Determine how to edit for virtual (i.e. instead of lining up, place a dot/stick note/X, etc.), polling is another option?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2ca4cef3c4d_0_3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5" name="Google Shape;1685;g2ca4cef3c4d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Ask students to reflect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ca4cef3c4d_0_4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0" name="Google Shape;1720;g2ca4cef3c4d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5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2ca4cef3c4d_0_9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7" name="Google Shape;2257;g2ca4cef3c4d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Determine how to edit for virtual (i.e. instead of lining up, place a dot/stick note/X, etc.), polling is another option?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Ask students to reflect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1" name="Google Shape;11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6" name="Google Shape;127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ca4cef3c4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3" name="Google Shape;1283;g2ca4cef3c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2ca4cef3c4d_0_2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6" name="Google Shape;1566;g2ca4cef3c4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Determine how to edit for virtual (i.e. instead of lining up, place a dot/stick note/X, etc.), polling is another option?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09600" y="2661000"/>
            <a:ext cx="7521200" cy="3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/>
            </a:lvl3pPr>
            <a:lvl4pPr indent="-355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4pPr>
            <a:lvl5pPr indent="-355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5pPr>
            <a:lvl6pPr indent="-355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6pPr>
            <a:lvl7pPr indent="-355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7pPr>
            <a:lvl8pPr indent="-355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8pPr>
            <a:lvl9pPr indent="-355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FA mission">
  <p:cSld name="CFA miss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ssible Futures">
  <p:cSld name="Possible Future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des That 2">
  <p:cSld name="Trades That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eer Exploration 3">
  <p:cSld name="Career Exploration 3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517436" y="6277987"/>
            <a:ext cx="58508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749748" y="62817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onetonline.org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4294967295" type="ctrTitle"/>
          </p:nvPr>
        </p:nvSpPr>
        <p:spPr>
          <a:xfrm>
            <a:off x="62204" y="-712533"/>
            <a:ext cx="76868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libri"/>
              <a:buNone/>
            </a:pPr>
            <a:r>
              <a:rPr b="0" i="0" lang="en" sz="5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Take a Stand Protocol</a:t>
            </a:r>
            <a:endParaRPr b="0" i="0" sz="4267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0"/>
          <p:cNvSpPr txBox="1"/>
          <p:nvPr>
            <p:ph idx="4294967295" type="subTitle"/>
          </p:nvPr>
        </p:nvSpPr>
        <p:spPr>
          <a:xfrm>
            <a:off x="167459" y="832046"/>
            <a:ext cx="5514873" cy="5500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</a:t>
            </a:r>
            <a:r>
              <a:rPr b="0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How to use this template:</a:t>
            </a:r>
            <a:endParaRPr b="0" i="0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a copy of this slide deck.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career on</a:t>
            </a:r>
            <a:r>
              <a:rPr b="0" i="0" lang="en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  </a:t>
            </a:r>
            <a:r>
              <a:rPr b="0" i="0" lang="en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https://www.onetonline.org/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2-3 facts about the career for each Lens.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these guiding questions to select career facts: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6286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Self: What skills, interests, or work styles might some in this career need to be successful?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6286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Security: What kind of education might someone need for this career? What are the wage and employment trends for this career?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6286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Society: How does this career intersect with values, lifestyles, and social/community issues?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selected facts to the corresponding slides. Create "I statements" with each career fact to spark thinking and discussion.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14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42" name="Google Shape;42;p10"/>
          <p:cNvGrpSpPr/>
          <p:nvPr/>
        </p:nvGrpSpPr>
        <p:grpSpPr>
          <a:xfrm>
            <a:off x="6485067" y="832342"/>
            <a:ext cx="4571992" cy="5071109"/>
            <a:chOff x="2152750" y="190500"/>
            <a:chExt cx="4293756" cy="4762499"/>
          </a:xfrm>
        </p:grpSpPr>
        <p:sp>
          <p:nvSpPr>
            <p:cNvPr id="43" name="Google Shape;43;p10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274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274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235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" name="Google Shape;117;p10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118" name="Google Shape;118;p10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0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0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0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0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0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0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0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0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10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128" name="Google Shape;128;p10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0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117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0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0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0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9"/>
          <p:cNvSpPr txBox="1"/>
          <p:nvPr>
            <p:ph idx="4294967295" type="ctrTitle"/>
          </p:nvPr>
        </p:nvSpPr>
        <p:spPr>
          <a:xfrm>
            <a:off x="0" y="-16"/>
            <a:ext cx="57915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b="0" i="0" lang="en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19"/>
          <p:cNvSpPr txBox="1"/>
          <p:nvPr>
            <p:ph idx="4294967295" type="subTitle"/>
          </p:nvPr>
        </p:nvSpPr>
        <p:spPr>
          <a:xfrm>
            <a:off x="250367" y="1110412"/>
            <a:ext cx="6280500" cy="25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5765" lvl="0" marL="6089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am comfortable working with and operating technology on a daily basis.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5763" lvl="1" marL="1066165" marR="0" rtl="0" algn="l">
              <a:lnSpc>
                <a:spcPct val="114999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water resource specialist uses technology and machines in almost every aspect of their job.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9564" lvl="1" marL="1218565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405765" lvl="0" marL="60896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enjoy investigating and learning new things.</a:t>
            </a:r>
            <a:endParaRPr b="0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5763" lvl="1" marL="1066165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resource specialists often need to figure out solutions to problems or figure out what’s wrong.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9564" lvl="1" marL="1218565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29565" lvl="0" marL="60896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12185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89" name="Google Shape;1689;p19"/>
          <p:cNvSpPr txBox="1"/>
          <p:nvPr>
            <p:ph idx="12" type="sldNum"/>
          </p:nvPr>
        </p:nvSpPr>
        <p:spPr>
          <a:xfrm>
            <a:off x="11532033" y="6182333"/>
            <a:ext cx="609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690" name="Google Shape;1690;p19"/>
          <p:cNvPicPr preferRelativeResize="0"/>
          <p:nvPr/>
        </p:nvPicPr>
        <p:blipFill rotWithShape="1">
          <a:blip r:embed="rId3">
            <a:alphaModFix/>
          </a:blip>
          <a:srcRect b="45711" l="15414" r="9823" t="4445"/>
          <a:stretch/>
        </p:blipFill>
        <p:spPr>
          <a:xfrm>
            <a:off x="6916800" y="1564600"/>
            <a:ext cx="3728700" cy="37287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691" name="Google Shape;1691;p19"/>
          <p:cNvGrpSpPr/>
          <p:nvPr/>
        </p:nvGrpSpPr>
        <p:grpSpPr>
          <a:xfrm>
            <a:off x="9972591" y="2617487"/>
            <a:ext cx="1181340" cy="3564936"/>
            <a:chOff x="5678143" y="1151382"/>
            <a:chExt cx="345795" cy="1043508"/>
          </a:xfrm>
        </p:grpSpPr>
        <p:sp>
          <p:nvSpPr>
            <p:cNvPr id="1692" name="Google Shape;1692;p19"/>
            <p:cNvSpPr/>
            <p:nvPr/>
          </p:nvSpPr>
          <p:spPr>
            <a:xfrm>
              <a:off x="5678143" y="1995246"/>
              <a:ext cx="345795" cy="199644"/>
            </a:xfrm>
            <a:custGeom>
              <a:rect b="b" l="l" r="r" t="t"/>
              <a:pathLst>
                <a:path extrusionOk="0" h="249555" w="432244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5781662" y="1153715"/>
              <a:ext cx="174078" cy="254926"/>
            </a:xfrm>
            <a:custGeom>
              <a:rect b="b" l="l" r="r" t="t"/>
              <a:pathLst>
                <a:path extrusionOk="0" h="318657" w="217597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5776639" y="1337053"/>
              <a:ext cx="32518" cy="188360"/>
            </a:xfrm>
            <a:custGeom>
              <a:rect b="b" l="l" r="r" t="t"/>
              <a:pathLst>
                <a:path extrusionOk="0" h="235450" w="40647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5795186" y="1151382"/>
              <a:ext cx="83137" cy="102663"/>
            </a:xfrm>
            <a:custGeom>
              <a:rect b="b" l="l" r="r" t="t"/>
              <a:pathLst>
                <a:path extrusionOk="0" h="128329" w="103921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5811517" y="1263498"/>
              <a:ext cx="102898" cy="115088"/>
            </a:xfrm>
            <a:custGeom>
              <a:rect b="b" l="l" r="r" t="t"/>
              <a:pathLst>
                <a:path extrusionOk="0" h="143860" w="128622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5781607" y="1300507"/>
              <a:ext cx="149918" cy="172167"/>
            </a:xfrm>
            <a:custGeom>
              <a:rect b="b" l="l" r="r" t="t"/>
              <a:pathLst>
                <a:path extrusionOk="0" h="215209" w="187397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5808246" y="1159602"/>
              <a:ext cx="110823" cy="136345"/>
            </a:xfrm>
            <a:custGeom>
              <a:rect b="b" l="l" r="r" t="t"/>
              <a:pathLst>
                <a:path extrusionOk="0" h="170431" w="138529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5812703" y="1158869"/>
              <a:ext cx="110779" cy="104694"/>
            </a:xfrm>
            <a:custGeom>
              <a:rect b="b" l="l" r="r" t="t"/>
              <a:pathLst>
                <a:path extrusionOk="0" h="130867" w="138474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5898276" y="1323720"/>
              <a:ext cx="74471" cy="246223"/>
            </a:xfrm>
            <a:custGeom>
              <a:rect b="b" l="l" r="r" t="t"/>
              <a:pathLst>
                <a:path extrusionOk="0" h="307779" w="93089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5831068" y="2061801"/>
              <a:ext cx="86995" cy="66513"/>
            </a:xfrm>
            <a:custGeom>
              <a:rect b="b" l="l" r="r" t="t"/>
              <a:pathLst>
                <a:path extrusionOk="0" h="83141" w="108744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5831514" y="2082973"/>
              <a:ext cx="86563" cy="44990"/>
            </a:xfrm>
            <a:custGeom>
              <a:rect b="b" l="l" r="r" t="t"/>
              <a:pathLst>
                <a:path extrusionOk="0" h="56238" w="108204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9"/>
            <p:cNvSpPr/>
            <p:nvPr/>
          </p:nvSpPr>
          <p:spPr>
            <a:xfrm>
              <a:off x="5764925" y="2047104"/>
              <a:ext cx="79862" cy="61873"/>
            </a:xfrm>
            <a:custGeom>
              <a:rect b="b" l="l" r="r" t="t"/>
              <a:pathLst>
                <a:path extrusionOk="0" h="77341" w="99827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9"/>
            <p:cNvSpPr/>
            <p:nvPr/>
          </p:nvSpPr>
          <p:spPr>
            <a:xfrm>
              <a:off x="5764880" y="2067438"/>
              <a:ext cx="79629" cy="41383"/>
            </a:xfrm>
            <a:custGeom>
              <a:rect b="b" l="l" r="r" t="t"/>
              <a:pathLst>
                <a:path extrusionOk="0" h="51729" w="99536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9"/>
            <p:cNvSpPr/>
            <p:nvPr/>
          </p:nvSpPr>
          <p:spPr>
            <a:xfrm>
              <a:off x="5777722" y="1472916"/>
              <a:ext cx="170454" cy="595560"/>
            </a:xfrm>
            <a:custGeom>
              <a:rect b="b" l="l" r="r" t="t"/>
              <a:pathLst>
                <a:path extrusionOk="0" h="744450" w="213068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19"/>
            <p:cNvSpPr/>
            <p:nvPr/>
          </p:nvSpPr>
          <p:spPr>
            <a:xfrm>
              <a:off x="5770564" y="1458904"/>
              <a:ext cx="181538" cy="396087"/>
            </a:xfrm>
            <a:custGeom>
              <a:rect b="b" l="l" r="r" t="t"/>
              <a:pathLst>
                <a:path extrusionOk="0" h="495109" w="226922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19"/>
            <p:cNvSpPr/>
            <p:nvPr/>
          </p:nvSpPr>
          <p:spPr>
            <a:xfrm>
              <a:off x="5895126" y="1321170"/>
              <a:ext cx="61010" cy="76023"/>
            </a:xfrm>
            <a:custGeom>
              <a:rect b="b" l="l" r="r" t="t"/>
              <a:pathLst>
                <a:path extrusionOk="0" h="95029" w="76263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19"/>
            <p:cNvSpPr/>
            <p:nvPr/>
          </p:nvSpPr>
          <p:spPr>
            <a:xfrm>
              <a:off x="5777141" y="1300603"/>
              <a:ext cx="50825" cy="53396"/>
            </a:xfrm>
            <a:custGeom>
              <a:rect b="b" l="l" r="r" t="t"/>
              <a:pathLst>
                <a:path extrusionOk="0" h="66745" w="63531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9" name="Google Shape;1709;p19"/>
          <p:cNvGrpSpPr/>
          <p:nvPr/>
        </p:nvGrpSpPr>
        <p:grpSpPr>
          <a:xfrm>
            <a:off x="155629" y="5986351"/>
            <a:ext cx="11476564" cy="674283"/>
            <a:chOff x="85599" y="4489875"/>
            <a:chExt cx="8607638" cy="505725"/>
          </a:xfrm>
        </p:grpSpPr>
        <p:cxnSp>
          <p:nvCxnSpPr>
            <p:cNvPr id="1710" name="Google Shape;1710;p19"/>
            <p:cNvCxnSpPr/>
            <p:nvPr/>
          </p:nvCxnSpPr>
          <p:spPr>
            <a:xfrm>
              <a:off x="210100" y="4980100"/>
              <a:ext cx="8232600" cy="78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1" name="Google Shape;1711;p19"/>
            <p:cNvCxnSpPr/>
            <p:nvPr/>
          </p:nvCxnSpPr>
          <p:spPr>
            <a:xfrm flipH="1">
              <a:off x="202300" y="476220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2" name="Google Shape;1712;p19"/>
            <p:cNvCxnSpPr/>
            <p:nvPr/>
          </p:nvCxnSpPr>
          <p:spPr>
            <a:xfrm flipH="1">
              <a:off x="8427139" y="475435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3" name="Google Shape;1713;p19"/>
            <p:cNvCxnSpPr/>
            <p:nvPr/>
          </p:nvCxnSpPr>
          <p:spPr>
            <a:xfrm flipH="1">
              <a:off x="4032075" y="4755742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14" name="Google Shape;1714;p19"/>
            <p:cNvSpPr txBox="1"/>
            <p:nvPr/>
          </p:nvSpPr>
          <p:spPr>
            <a:xfrm>
              <a:off x="85599" y="4489875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715" name="Google Shape;1715;p19"/>
            <p:cNvSpPr txBox="1"/>
            <p:nvPr/>
          </p:nvSpPr>
          <p:spPr>
            <a:xfrm>
              <a:off x="3868649" y="4489893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50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716" name="Google Shape;1716;p19"/>
            <p:cNvSpPr txBox="1"/>
            <p:nvPr/>
          </p:nvSpPr>
          <p:spPr>
            <a:xfrm>
              <a:off x="8236337" y="4497674"/>
              <a:ext cx="4569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100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sp>
        <p:nvSpPr>
          <p:cNvPr id="1717" name="Google Shape;1717;p19"/>
          <p:cNvSpPr txBox="1"/>
          <p:nvPr/>
        </p:nvSpPr>
        <p:spPr>
          <a:xfrm>
            <a:off x="474875" y="5707600"/>
            <a:ext cx="1614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3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endParaRPr b="0" i="0" sz="31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20"/>
          <p:cNvSpPr txBox="1"/>
          <p:nvPr>
            <p:ph idx="12" type="sldNum"/>
          </p:nvPr>
        </p:nvSpPr>
        <p:spPr>
          <a:xfrm>
            <a:off x="11532033" y="6182333"/>
            <a:ext cx="609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723" name="Google Shape;1723;p20"/>
          <p:cNvGrpSpPr/>
          <p:nvPr/>
        </p:nvGrpSpPr>
        <p:grpSpPr>
          <a:xfrm>
            <a:off x="6978602" y="1097756"/>
            <a:ext cx="4553125" cy="5084354"/>
            <a:chOff x="2152775" y="305709"/>
            <a:chExt cx="4264823" cy="4762415"/>
          </a:xfrm>
        </p:grpSpPr>
        <p:grpSp>
          <p:nvGrpSpPr>
            <p:cNvPr id="1724" name="Google Shape;1724;p20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1725" name="Google Shape;1725;p20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20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20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20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20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20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rect b="b" l="l" r="r" t="t"/>
                <a:pathLst>
                  <a:path extrusionOk="0" h="366117" w="632693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20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20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rect b="b" l="l" r="r" t="t"/>
                <a:pathLst>
                  <a:path extrusionOk="0" h="184784" w="295357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20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20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20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20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20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20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20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20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20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rect b="b" l="l" r="r" t="t"/>
                <a:pathLst>
                  <a:path extrusionOk="0" h="185070" w="295352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2" name="Google Shape;1742;p20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1743" name="Google Shape;1743;p20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20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20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20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20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rect b="b" l="l" r="r" t="t"/>
                <a:pathLst>
                  <a:path extrusionOk="0" h="366093" w="632721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20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rect b="b" l="l" r="r" t="t"/>
                <a:pathLst>
                  <a:path extrusionOk="0" h="344185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20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rect b="b" l="l" r="r" t="t"/>
                <a:pathLst>
                  <a:path extrusionOk="0" h="184880" w="295065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20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20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20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20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20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20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20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20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20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rect b="b" l="l" r="r" t="t"/>
                <a:pathLst>
                  <a:path extrusionOk="0" h="184594" w="295065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9" name="Google Shape;1759;p20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1760" name="Google Shape;1760;p20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20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20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20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20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rect b="b" l="l" r="r" t="t"/>
                <a:pathLst>
                  <a:path extrusionOk="0" h="366117" w="632609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20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20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rect b="b" l="l" r="r" t="t"/>
                <a:pathLst>
                  <a:path extrusionOk="0" h="184784" w="294752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20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rect b="b" l="l" r="r" t="t"/>
                <a:pathLst>
                  <a:path extrusionOk="0" h="25621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20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20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20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20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20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rect b="b" l="l" r="r" t="t"/>
                <a:pathLst>
                  <a:path extrusionOk="0" h="24479" w="2737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20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20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rect b="b" l="l" r="r" t="t"/>
                <a:pathLst>
                  <a:path extrusionOk="0" h="30480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20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rect b="b" l="l" r="r" t="t"/>
                <a:pathLst>
                  <a:path extrusionOk="0" h="184689" w="294568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6" name="Google Shape;1776;p20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1777" name="Google Shape;1777;p20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20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20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20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20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20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20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rect b="b" l="l" r="r" t="t"/>
                <a:pathLst>
                  <a:path extrusionOk="0" h="184880" w="294525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20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20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20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20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20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20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20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20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20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rect b="b" l="l" r="r" t="t"/>
                <a:pathLst>
                  <a:path extrusionOk="0" h="184499" w="294519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3" name="Google Shape;1793;p20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1794" name="Google Shape;1794;p20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20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20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rect b="b" l="l" r="r" t="t"/>
                <a:pathLst>
                  <a:path extrusionOk="0" h="157162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20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20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rect b="b" l="l" r="r" t="t"/>
                <a:pathLst>
                  <a:path extrusionOk="0" h="366022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20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20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rect b="b" l="l" r="r" t="t"/>
                <a:pathLst>
                  <a:path extrusionOk="0" h="184975" w="294875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20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20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20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20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20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20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20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20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20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rect b="b" l="l" r="r" t="t"/>
                <a:pathLst>
                  <a:path extrusionOk="0" h="185547" w="295161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0" name="Google Shape;1810;p20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1811" name="Google Shape;1811;p20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20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20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20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20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rect b="b" l="l" r="r" t="t"/>
                <a:pathLst>
                  <a:path extrusionOk="0" h="366093" w="632686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20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20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rect b="b" l="l" r="r" t="t"/>
                <a:pathLst>
                  <a:path extrusionOk="0" h="184403" w="295161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20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20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20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20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20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20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20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20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20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rect b="b" l="l" r="r" t="t"/>
                <a:pathLst>
                  <a:path extrusionOk="0" h="185451" w="294875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7" name="Google Shape;1827;p20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1828" name="Google Shape;1828;p20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0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0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0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0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0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0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rect b="b" l="l" r="r" t="t"/>
                <a:pathLst>
                  <a:path extrusionOk="0" h="185070" w="29481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0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0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0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0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0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rect b="b" l="l" r="r" t="t"/>
                <a:pathLst>
                  <a:path extrusionOk="0" h="38957" w="58448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0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0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0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0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rect b="b" l="l" r="r" t="t"/>
                <a:pathLst>
                  <a:path extrusionOk="0" h="184499" w="294804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4" name="Google Shape;1844;p20"/>
            <p:cNvSpPr/>
            <p:nvPr/>
          </p:nvSpPr>
          <p:spPr>
            <a:xfrm>
              <a:off x="3754828" y="439689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4924079" y="375300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3741903" y="3161886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2152775" y="4481289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5481476" y="4556632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9" name="Google Shape;1849;p20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1850" name="Google Shape;1850;p20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0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0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0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20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20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20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rect b="b" l="l" r="r" t="t"/>
                <a:pathLst>
                  <a:path extrusionOk="0" h="185070" w="294875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0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0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0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20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0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0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20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0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20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6" name="Google Shape;1866;p20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1867" name="Google Shape;1867;p20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0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0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0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20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0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0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rect b="b" l="l" r="r" t="t"/>
                <a:pathLst>
                  <a:path extrusionOk="0" h="185547" w="294875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20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20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0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0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0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0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0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0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0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3" name="Google Shape;1883;p20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1884" name="Google Shape;1884;p20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0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20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20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20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20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20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20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20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20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20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20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20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20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20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20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rect b="b" l="l" r="r" t="t"/>
                <a:pathLst>
                  <a:path extrusionOk="0" h="185451" w="294911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0" name="Google Shape;1900;p20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1901" name="Google Shape;1901;p20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20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20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20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20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rect b="b" l="l" r="r" t="t"/>
                <a:pathLst>
                  <a:path extrusionOk="0" h="366093" w="632609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20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20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rect b="b" l="l" r="r" t="t"/>
                <a:pathLst>
                  <a:path extrusionOk="0" h="185451" w="294651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20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20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20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20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20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20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20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20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rect b="b" l="l" r="r" t="t"/>
                <a:pathLst>
                  <a:path extrusionOk="0" h="30194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20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rect b="b" l="l" r="r" t="t"/>
                <a:pathLst>
                  <a:path extrusionOk="0" h="185070" w="294657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7" name="Google Shape;1917;p20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1918" name="Google Shape;1918;p20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20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20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20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20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20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20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rect b="b" l="l" r="r" t="t"/>
                <a:pathLst>
                  <a:path extrusionOk="0" h="184213" w="294875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20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20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rect b="b" l="l" r="r" t="t"/>
                <a:pathLst>
                  <a:path extrusionOk="0" h="19621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20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20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20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rect b="b" l="l" r="r" t="t"/>
                <a:pathLst>
                  <a:path extrusionOk="0" h="38862" w="58923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20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p20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2" name="Google Shape;1932;p20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p20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rect b="b" l="l" r="r" t="t"/>
                <a:pathLst>
                  <a:path extrusionOk="0" h="185546" w="294877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4" name="Google Shape;1934;p20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1935" name="Google Shape;1935;p20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20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20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20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20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rect b="b" l="l" r="r" t="t"/>
                <a:pathLst>
                  <a:path extrusionOk="0" h="366021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20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20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rect b="b" l="l" r="r" t="t"/>
                <a:pathLst>
                  <a:path extrusionOk="0" h="185451" w="294899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p20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p20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20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20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20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20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20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20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20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1" name="Google Shape;1951;p20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1952" name="Google Shape;1952;p20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20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20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20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0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0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0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rect b="b" l="l" r="r" t="t"/>
                <a:pathLst>
                  <a:path extrusionOk="0" h="185832" w="294942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20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20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0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0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0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rect b="b" l="l" r="r" t="t"/>
                <a:pathLst>
                  <a:path extrusionOk="0" h="38957" w="58733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20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20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20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20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rect b="b" l="l" r="r" t="t"/>
                <a:pathLst>
                  <a:path extrusionOk="0" h="185546" w="294948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8" name="Google Shape;1968;p20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1969" name="Google Shape;1969;p20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0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0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0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0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rect b="b" l="l" r="r" t="t"/>
                <a:pathLst>
                  <a:path extrusionOk="0" h="366093" w="632517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20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20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rect b="b" l="l" r="r" t="t"/>
                <a:pathLst>
                  <a:path extrusionOk="0" h="184784" w="295037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20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20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20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20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20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20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20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20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rect b="b" l="l" r="r" t="t"/>
                <a:pathLst>
                  <a:path extrusionOk="0" h="29908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20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rect b="b" l="l" r="r" t="t"/>
                <a:pathLst>
                  <a:path extrusionOk="0" h="185547" w="295043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5" name="Google Shape;1985;p20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1986" name="Google Shape;1986;p20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20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20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20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20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rect b="b" l="l" r="r" t="t"/>
                <a:pathLst>
                  <a:path extrusionOk="0" h="366117" w="632517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20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20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rect b="b" l="l" r="r" t="t"/>
                <a:pathLst>
                  <a:path extrusionOk="0" h="185261" w="295037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20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20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20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20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20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20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20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20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rect b="b" l="l" r="r" t="t"/>
                <a:pathLst>
                  <a:path extrusionOk="0" h="30480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20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rect b="b" l="l" r="r" t="t"/>
                <a:pathLst>
                  <a:path extrusionOk="0" h="185166" w="295043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2" name="Google Shape;2002;p20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2003" name="Google Shape;2003;p20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20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20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20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20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rect b="b" l="l" r="r" t="t"/>
                <a:pathLst>
                  <a:path extrusionOk="0" h="366093" w="632534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0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20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rect b="b" l="l" r="r" t="t"/>
                <a:pathLst>
                  <a:path extrusionOk="0" h="184784" w="295222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20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20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20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20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20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20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20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20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rect b="b" l="l" r="r" t="t"/>
                <a:pathLst>
                  <a:path extrusionOk="0" h="30194" w="29841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20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rect b="b" l="l" r="r" t="t"/>
                <a:pathLst>
                  <a:path extrusionOk="0" h="185261" w="295418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9" name="Google Shape;2019;p20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2020" name="Google Shape;2020;p20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20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rect b="b" l="l" r="r" t="t"/>
                <a:pathLst>
                  <a:path extrusionOk="0" h="116586" w="87244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0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0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0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rect b="b" l="l" r="r" t="t"/>
                <a:pathLst>
                  <a:path extrusionOk="0" h="366022" w="632535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0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0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rect b="b" l="l" r="r" t="t"/>
                <a:pathLst>
                  <a:path extrusionOk="0" h="185261" w="294899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0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0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0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0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0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0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20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20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20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rect b="b" l="l" r="r" t="t"/>
                <a:pathLst>
                  <a:path extrusionOk="0" h="184784" w="294626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6" name="Google Shape;2036;p20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2037" name="Google Shape;2037;p20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20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20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20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20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20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20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rect b="b" l="l" r="r" t="t"/>
                <a:pathLst>
                  <a:path extrusionOk="0" h="185737" w="294907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20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0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0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0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0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0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0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0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rect b="b" l="l" r="r" t="t"/>
                <a:pathLst>
                  <a:path extrusionOk="0" h="30099" w="29461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0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rect b="b" l="l" r="r" t="t"/>
                <a:pathLst>
                  <a:path extrusionOk="0" h="185356" w="294907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3" name="Google Shape;2053;p20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2054" name="Google Shape;2054;p20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0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20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20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20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20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20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20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20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rect b="b" l="l" r="r" t="t"/>
                <a:pathLst>
                  <a:path extrusionOk="0" h="19811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20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20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20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20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20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20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20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rect b="b" l="l" r="r" t="t"/>
                <a:pathLst>
                  <a:path extrusionOk="0" h="184880" w="295637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0" name="Google Shape;2070;p20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2071" name="Google Shape;2071;p20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20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20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20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p20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20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20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20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20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0" name="Google Shape;2080;p20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20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20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20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p20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5" name="Google Shape;2085;p20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20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rect b="b" l="l" r="r" t="t"/>
                <a:pathLst>
                  <a:path extrusionOk="0" h="184403" w="295637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7" name="Google Shape;2087;p20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2088" name="Google Shape;2088;p20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20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20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20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20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rect b="b" l="l" r="r" t="t"/>
                <a:pathLst>
                  <a:path extrusionOk="0" h="366093" w="632615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20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20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rect b="b" l="l" r="r" t="t"/>
                <a:pathLst>
                  <a:path extrusionOk="0" h="185547" w="295132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20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rect b="b" l="l" r="r" t="t"/>
                <a:pathLst>
                  <a:path extrusionOk="0" h="25431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20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20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20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20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20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20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20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20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rect b="b" l="l" r="r" t="t"/>
                <a:pathLst>
                  <a:path extrusionOk="0" h="185546" w="295233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4" name="Google Shape;2104;p20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2105" name="Google Shape;2105;p20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p20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7" name="Google Shape;2107;p20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8" name="Google Shape;2108;p20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20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20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20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rect b="b" l="l" r="r" t="t"/>
                <a:pathLst>
                  <a:path extrusionOk="0" h="185547" w="295228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20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20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20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20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20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20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20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20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20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rect b="b" l="l" r="r" t="t"/>
                <a:pathLst>
                  <a:path extrusionOk="0" h="185547" w="295233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1" name="Google Shape;2121;p20"/>
            <p:cNvGrpSpPr/>
            <p:nvPr/>
          </p:nvGrpSpPr>
          <p:grpSpPr>
            <a:xfrm>
              <a:off x="4993741" y="3268090"/>
              <a:ext cx="883852" cy="621125"/>
              <a:chOff x="6803366" y="4010215"/>
              <a:chExt cx="883852" cy="621125"/>
            </a:xfrm>
          </p:grpSpPr>
          <p:sp>
            <p:nvSpPr>
              <p:cNvPr id="2122" name="Google Shape;2122;p20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20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20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20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20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rect b="b" l="l" r="r" t="t"/>
                <a:pathLst>
                  <a:path extrusionOk="0" h="366093" w="632689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20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rect b="b" l="l" r="r" t="t"/>
                <a:pathLst>
                  <a:path extrusionOk="0" h="344186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20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rect b="b" l="l" r="r" t="t"/>
                <a:pathLst>
                  <a:path extrusionOk="0" h="185451" w="29497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20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20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20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20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20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20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20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20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20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rect b="b" l="l" r="r" t="t"/>
                <a:pathLst>
                  <a:path extrusionOk="0" h="185547" w="29497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8" name="Google Shape;2138;p20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2139" name="Google Shape;2139;p20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20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rect b="b" l="l" r="r" t="t"/>
                <a:pathLst>
                  <a:path extrusionOk="0" h="116585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20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20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20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rect b="b" l="l" r="r" t="t"/>
                <a:pathLst>
                  <a:path extrusionOk="0" h="366021" w="632596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20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20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rect b="b" l="l" r="r" t="t"/>
                <a:pathLst>
                  <a:path extrusionOk="0" h="185070" w="294557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20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20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0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20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rect b="b" l="l" r="r" t="t"/>
                <a:pathLst>
                  <a:path extrusionOk="0" h="33147" w="47424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20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1" name="Google Shape;2151;p20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p20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rect b="b" l="l" r="r" t="t"/>
                <a:pathLst>
                  <a:path extrusionOk="0" h="19526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20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rect b="b" l="l" r="r" t="t"/>
                <a:pathLst>
                  <a:path extrusionOk="0" h="30289" w="29842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20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rect b="b" l="l" r="r" t="t"/>
                <a:pathLst>
                  <a:path extrusionOk="0" h="185547" w="294657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5" name="Google Shape;2155;p20"/>
            <p:cNvSpPr/>
            <p:nvPr/>
          </p:nvSpPr>
          <p:spPr>
            <a:xfrm>
              <a:off x="2890886" y="2508793"/>
              <a:ext cx="205462" cy="301290"/>
            </a:xfrm>
            <a:custGeom>
              <a:rect b="b" l="l" r="r" t="t"/>
              <a:pathLst>
                <a:path extrusionOk="0" h="301290" w="205462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2906291" y="2506021"/>
              <a:ext cx="98213" cy="121997"/>
            </a:xfrm>
            <a:custGeom>
              <a:rect b="b" l="l" r="r" t="t"/>
              <a:pathLst>
                <a:path extrusionOk="0" h="121997" w="98213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2925684" y="2638202"/>
              <a:ext cx="121328" cy="136036"/>
            </a:xfrm>
            <a:custGeom>
              <a:rect b="b" l="l" r="r" t="t"/>
              <a:pathLst>
                <a:path extrusionOk="0" h="136036" w="121328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2718513" y="2692113"/>
              <a:ext cx="229495" cy="326875"/>
            </a:xfrm>
            <a:custGeom>
              <a:rect b="b" l="l" r="r" t="t"/>
              <a:pathLst>
                <a:path extrusionOk="0" h="326875" w="229495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2890388" y="2682707"/>
              <a:ext cx="176857" cy="233853"/>
            </a:xfrm>
            <a:custGeom>
              <a:rect b="b" l="l" r="r" t="t"/>
              <a:pathLst>
                <a:path extrusionOk="0" h="233853" w="176857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2921860" y="2515790"/>
              <a:ext cx="130560" cy="160797"/>
            </a:xfrm>
            <a:custGeom>
              <a:rect b="b" l="l" r="r" t="t"/>
              <a:pathLst>
                <a:path extrusionOk="0" h="160797" w="13056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2927048" y="2514816"/>
              <a:ext cx="130747" cy="123290"/>
            </a:xfrm>
            <a:custGeom>
              <a:rect b="b" l="l" r="r" t="t"/>
              <a:pathLst>
                <a:path extrusionOk="0" h="123290" w="130747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2770258" y="3324285"/>
              <a:ext cx="102779" cy="78901"/>
            </a:xfrm>
            <a:custGeom>
              <a:rect b="b" l="l" r="r" t="t"/>
              <a:pathLst>
                <a:path extrusionOk="0" h="78901" w="102779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2770711" y="3349338"/>
              <a:ext cx="102274" cy="53559"/>
            </a:xfrm>
            <a:custGeom>
              <a:rect b="b" l="l" r="r" t="t"/>
              <a:pathLst>
                <a:path extrusionOk="0" h="53559" w="102274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2718772" y="3290474"/>
              <a:ext cx="94135" cy="73100"/>
            </a:xfrm>
            <a:custGeom>
              <a:rect b="b" l="l" r="r" t="t"/>
              <a:pathLst>
                <a:path extrusionOk="0" h="73100" w="94135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2719200" y="3314572"/>
              <a:ext cx="93731" cy="48987"/>
            </a:xfrm>
            <a:custGeom>
              <a:rect b="b" l="l" r="r" t="t"/>
              <a:pathLst>
                <a:path extrusionOk="0" h="48987" w="93731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2753699" y="2913665"/>
              <a:ext cx="223980" cy="387148"/>
            </a:xfrm>
            <a:custGeom>
              <a:rect b="b" l="l" r="r" t="t"/>
              <a:pathLst>
                <a:path extrusionOk="0" h="387148" w="22398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2814713" y="2914427"/>
              <a:ext cx="222989" cy="419220"/>
            </a:xfrm>
            <a:custGeom>
              <a:rect b="b" l="l" r="r" t="t"/>
              <a:pathLst>
                <a:path extrusionOk="0" h="419220" w="222989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2731717" y="2888138"/>
              <a:ext cx="333476" cy="307358"/>
            </a:xfrm>
            <a:custGeom>
              <a:rect b="b" l="l" r="r" t="t"/>
              <a:pathLst>
                <a:path extrusionOk="0" h="307358" w="333476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2999836" y="2706202"/>
              <a:ext cx="116284" cy="406848"/>
            </a:xfrm>
            <a:custGeom>
              <a:rect b="b" l="l" r="r" t="t"/>
              <a:pathLst>
                <a:path extrusionOk="0" h="406848" w="116284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3022743" y="2701064"/>
              <a:ext cx="69955" cy="89236"/>
            </a:xfrm>
            <a:custGeom>
              <a:rect b="b" l="l" r="r" t="t"/>
              <a:pathLst>
                <a:path extrusionOk="0" h="89236" w="69955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2885136" y="2682643"/>
              <a:ext cx="59968" cy="63096"/>
            </a:xfrm>
            <a:custGeom>
              <a:rect b="b" l="l" r="r" t="t"/>
              <a:pathLst>
                <a:path extrusionOk="0" h="63096" w="59968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4136405" y="305709"/>
              <a:ext cx="1608303" cy="2009690"/>
            </a:xfrm>
            <a:custGeom>
              <a:rect b="b" l="l" r="r" t="t"/>
              <a:pathLst>
                <a:path extrusionOk="0" h="2009690" w="1608303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4119583" y="322825"/>
              <a:ext cx="1594925" cy="1994313"/>
            </a:xfrm>
            <a:custGeom>
              <a:rect b="b" l="l" r="r" t="t"/>
              <a:pathLst>
                <a:path extrusionOk="0" h="1994313" w="1594925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4241517" y="588041"/>
              <a:ext cx="58543" cy="817911"/>
            </a:xfrm>
            <a:custGeom>
              <a:rect b="b" l="l" r="r" t="t"/>
              <a:pathLst>
                <a:path extrusionOk="0" h="817911" w="58543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4241517" y="1216214"/>
              <a:ext cx="58448" cy="189833"/>
            </a:xfrm>
            <a:custGeom>
              <a:rect b="b" l="l" r="r" t="t"/>
              <a:pathLst>
                <a:path extrusionOk="0" h="189833" w="58448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4424940" y="694149"/>
              <a:ext cx="58353" cy="818006"/>
            </a:xfrm>
            <a:custGeom>
              <a:rect b="b" l="l" r="r" t="t"/>
              <a:pathLst>
                <a:path extrusionOk="0" h="818006" w="58353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4424940" y="1350993"/>
              <a:ext cx="58353" cy="161258"/>
            </a:xfrm>
            <a:custGeom>
              <a:rect b="b" l="l" r="r" t="t"/>
              <a:pathLst>
                <a:path extrusionOk="0" h="161258" w="58353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4608458" y="801877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4608458" y="1266316"/>
              <a:ext cx="59113" cy="352044"/>
            </a:xfrm>
            <a:custGeom>
              <a:rect b="b" l="l" r="r" t="t"/>
              <a:pathLst>
                <a:path extrusionOk="0" h="352044" w="59113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4793306" y="908938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4793306" y="1421097"/>
              <a:ext cx="58923" cy="304228"/>
            </a:xfrm>
            <a:custGeom>
              <a:rect b="b" l="l" r="r" t="t"/>
              <a:pathLst>
                <a:path extrusionOk="0" h="304228" w="58923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4978440" y="1016189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4978440" y="1384997"/>
              <a:ext cx="59493" cy="447484"/>
            </a:xfrm>
            <a:custGeom>
              <a:rect b="b" l="l" r="r" t="t"/>
              <a:pathLst>
                <a:path extrusionOk="0" h="447484" w="59493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5164524" y="1123917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5164524" y="1368614"/>
              <a:ext cx="59968" cy="571500"/>
            </a:xfrm>
            <a:custGeom>
              <a:rect b="b" l="l" r="r" t="t"/>
              <a:pathLst>
                <a:path extrusionOk="0" h="571500" w="59968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5351084" y="1231931"/>
              <a:ext cx="61014" cy="816578"/>
            </a:xfrm>
            <a:custGeom>
              <a:rect b="b" l="l" r="r" t="t"/>
              <a:pathLst>
                <a:path extrusionOk="0" h="816578" w="61014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5351179" y="1342992"/>
              <a:ext cx="60443" cy="705135"/>
            </a:xfrm>
            <a:custGeom>
              <a:rect b="b" l="l" r="r" t="t"/>
              <a:pathLst>
                <a:path extrusionOk="0" h="705135" w="60443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5538879" y="1340706"/>
              <a:ext cx="61014" cy="816483"/>
            </a:xfrm>
            <a:custGeom>
              <a:rect b="b" l="l" r="r" t="t"/>
              <a:pathLst>
                <a:path extrusionOk="0" h="816483" w="61014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5538879" y="1442147"/>
              <a:ext cx="60634" cy="714660"/>
            </a:xfrm>
            <a:custGeom>
              <a:rect b="b" l="l" r="r" t="t"/>
              <a:pathLst>
                <a:path extrusionOk="0" h="714660" w="60634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4516176" y="748442"/>
              <a:ext cx="61299" cy="816768"/>
            </a:xfrm>
            <a:custGeom>
              <a:rect b="b" l="l" r="r" t="t"/>
              <a:pathLst>
                <a:path extrusionOk="0" h="816768" w="61299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4516366" y="1270221"/>
              <a:ext cx="58923" cy="294893"/>
            </a:xfrm>
            <a:custGeom>
              <a:rect b="b" l="l" r="r" t="t"/>
              <a:pathLst>
                <a:path extrusionOk="0" h="294893" w="58923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4700740" y="855312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4700740" y="1272031"/>
              <a:ext cx="59303" cy="399764"/>
            </a:xfrm>
            <a:custGeom>
              <a:rect b="b" l="l" r="r" t="t"/>
              <a:pathLst>
                <a:path extrusionOk="0" h="399764" w="59303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4885398" y="962278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4885398" y="1264506"/>
              <a:ext cx="59778" cy="514159"/>
            </a:xfrm>
            <a:custGeom>
              <a:rect b="b" l="l" r="r" t="t"/>
              <a:pathLst>
                <a:path extrusionOk="0" h="514159" w="59778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5071197" y="1069910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5071197" y="1371948"/>
              <a:ext cx="59778" cy="514254"/>
            </a:xfrm>
            <a:custGeom>
              <a:rect b="b" l="l" r="r" t="t"/>
              <a:pathLst>
                <a:path extrusionOk="0" h="514254" w="59778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5257662" y="1177829"/>
              <a:ext cx="60919" cy="816482"/>
            </a:xfrm>
            <a:custGeom>
              <a:rect b="b" l="l" r="r" t="t"/>
              <a:pathLst>
                <a:path extrusionOk="0" h="816482" w="60919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5257662" y="1365376"/>
              <a:ext cx="60253" cy="628649"/>
            </a:xfrm>
            <a:custGeom>
              <a:rect b="b" l="l" r="r" t="t"/>
              <a:pathLst>
                <a:path extrusionOk="0" h="628649" w="60253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5444886" y="1286223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5444886" y="1359185"/>
              <a:ext cx="60729" cy="743235"/>
            </a:xfrm>
            <a:custGeom>
              <a:rect b="b" l="l" r="r" t="t"/>
              <a:pathLst>
                <a:path extrusionOk="0" h="743235" w="60729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4333133" y="641190"/>
              <a:ext cx="58828" cy="817816"/>
            </a:xfrm>
            <a:custGeom>
              <a:rect b="b" l="l" r="r" t="t"/>
              <a:pathLst>
                <a:path extrusionOk="0" h="817816" w="58828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4333133" y="1231074"/>
              <a:ext cx="58638" cy="228028"/>
            </a:xfrm>
            <a:custGeom>
              <a:rect b="b" l="l" r="r" t="t"/>
              <a:pathLst>
                <a:path extrusionOk="0" h="228028" w="58638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0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0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0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4106792" y="1565782"/>
              <a:ext cx="86160" cy="187928"/>
            </a:xfrm>
            <a:custGeom>
              <a:rect b="b" l="l" r="r" t="t"/>
              <a:pathLst>
                <a:path extrusionOk="0" h="187928" w="8616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4118918" y="1488575"/>
              <a:ext cx="61869" cy="119039"/>
            </a:xfrm>
            <a:custGeom>
              <a:rect b="b" l="l" r="r" t="t"/>
              <a:pathLst>
                <a:path extrusionOk="0" h="119039" w="61869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4255221" y="2314593"/>
              <a:ext cx="133508" cy="75339"/>
            </a:xfrm>
            <a:custGeom>
              <a:rect b="b" l="l" r="r" t="t"/>
              <a:pathLst>
                <a:path extrusionOk="0" h="75339" w="133508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4257103" y="2327115"/>
              <a:ext cx="131644" cy="62816"/>
            </a:xfrm>
            <a:custGeom>
              <a:rect b="b" l="l" r="r" t="t"/>
              <a:pathLst>
                <a:path extrusionOk="0" h="62816" w="131644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4157606" y="2270641"/>
              <a:ext cx="133494" cy="75381"/>
            </a:xfrm>
            <a:custGeom>
              <a:rect b="b" l="l" r="r" t="t"/>
              <a:pathLst>
                <a:path extrusionOk="0" h="75381" w="133494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4159499" y="2283205"/>
              <a:ext cx="131564" cy="62816"/>
            </a:xfrm>
            <a:custGeom>
              <a:rect b="b" l="l" r="r" t="t"/>
              <a:pathLst>
                <a:path extrusionOk="0" h="62816" w="131564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4157684" y="1783524"/>
              <a:ext cx="195217" cy="552238"/>
            </a:xfrm>
            <a:custGeom>
              <a:rect b="b" l="l" r="r" t="t"/>
              <a:pathLst>
                <a:path extrusionOk="0" h="552238" w="195217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4182697" y="1330426"/>
              <a:ext cx="141754" cy="227198"/>
            </a:xfrm>
            <a:custGeom>
              <a:rect b="b" l="l" r="r" t="t"/>
              <a:pathLst>
                <a:path extrusionOk="0" h="227198" w="141754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4136412" y="1491278"/>
              <a:ext cx="217917" cy="361626"/>
            </a:xfrm>
            <a:custGeom>
              <a:rect b="b" l="l" r="r" t="t"/>
              <a:pathLst>
                <a:path extrusionOk="0" h="361626" w="217917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4290792" y="1536579"/>
              <a:ext cx="276750" cy="215760"/>
            </a:xfrm>
            <a:custGeom>
              <a:rect b="b" l="l" r="r" t="t"/>
              <a:pathLst>
                <a:path extrusionOk="0" h="215760" w="27675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4280886" y="1531786"/>
              <a:ext cx="84275" cy="123474"/>
            </a:xfrm>
            <a:custGeom>
              <a:rect b="b" l="l" r="r" t="t"/>
              <a:pathLst>
                <a:path extrusionOk="0" h="123474" w="84275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4187208" y="1320312"/>
              <a:ext cx="137401" cy="151685"/>
            </a:xfrm>
            <a:custGeom>
              <a:rect b="b" l="l" r="r" t="t"/>
              <a:pathLst>
                <a:path extrusionOk="0" h="151685" w="137401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5589453" y="3105692"/>
              <a:ext cx="158988" cy="313238"/>
            </a:xfrm>
            <a:custGeom>
              <a:rect b="b" l="l" r="r" t="t"/>
              <a:pathLst>
                <a:path extrusionOk="0" h="313238" w="158988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5625064" y="3841302"/>
              <a:ext cx="109135" cy="84940"/>
            </a:xfrm>
            <a:custGeom>
              <a:rect b="b" l="l" r="r" t="t"/>
              <a:pathLst>
                <a:path extrusionOk="0" h="84940" w="109135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5624449" y="3869213"/>
              <a:ext cx="108591" cy="56989"/>
            </a:xfrm>
            <a:custGeom>
              <a:rect b="b" l="l" r="r" t="t"/>
              <a:pathLst>
                <a:path extrusionOk="0" h="56989" w="108591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5756800" y="3764382"/>
              <a:ext cx="108931" cy="81850"/>
            </a:xfrm>
            <a:custGeom>
              <a:rect b="b" l="l" r="r" t="t"/>
              <a:pathLst>
                <a:path extrusionOk="0" h="81850" w="108931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5756201" y="3790822"/>
              <a:ext cx="108657" cy="56976"/>
            </a:xfrm>
            <a:custGeom>
              <a:rect b="b" l="l" r="r" t="t"/>
              <a:pathLst>
                <a:path extrusionOk="0" h="56976" w="108657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5454721" y="3387696"/>
              <a:ext cx="383168" cy="465480"/>
            </a:xfrm>
            <a:custGeom>
              <a:rect b="b" l="l" r="r" t="t"/>
              <a:pathLst>
                <a:path extrusionOk="0" h="465480" w="383168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5486791" y="3077400"/>
              <a:ext cx="120860" cy="118150"/>
            </a:xfrm>
            <a:custGeom>
              <a:rect b="b" l="l" r="r" t="t"/>
              <a:pathLst>
                <a:path extrusionOk="0" h="118150" w="12086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5455024" y="3093521"/>
              <a:ext cx="195218" cy="382396"/>
            </a:xfrm>
            <a:custGeom>
              <a:rect b="b" l="l" r="r" t="t"/>
              <a:pathLst>
                <a:path extrusionOk="0" h="382396" w="195218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5481752" y="2955179"/>
              <a:ext cx="130450" cy="158871"/>
            </a:xfrm>
            <a:custGeom>
              <a:rect b="b" l="l" r="r" t="t"/>
              <a:pathLst>
                <a:path extrusionOk="0" h="158871" w="13045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20"/>
            <p:cNvSpPr/>
            <p:nvPr/>
          </p:nvSpPr>
          <p:spPr>
            <a:xfrm>
              <a:off x="5470442" y="2941583"/>
              <a:ext cx="136833" cy="135816"/>
            </a:xfrm>
            <a:custGeom>
              <a:rect b="b" l="l" r="r" t="t"/>
              <a:pathLst>
                <a:path extrusionOk="0" h="135816" w="136833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5607306" y="3093878"/>
              <a:ext cx="63200" cy="92106"/>
            </a:xfrm>
            <a:custGeom>
              <a:rect b="b" l="l" r="r" t="t"/>
              <a:pathLst>
                <a:path extrusionOk="0" h="92106" w="6320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0" name="Google Shape;2230;p20"/>
            <p:cNvGrpSpPr/>
            <p:nvPr/>
          </p:nvGrpSpPr>
          <p:grpSpPr>
            <a:xfrm>
              <a:off x="2715946" y="2834460"/>
              <a:ext cx="319677" cy="242660"/>
              <a:chOff x="6621095" y="1452181"/>
              <a:chExt cx="330894" cy="250785"/>
            </a:xfrm>
          </p:grpSpPr>
          <p:sp>
            <p:nvSpPr>
              <p:cNvPr id="2231" name="Google Shape;2231;p20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2" name="Google Shape;2232;p20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3" name="Google Shape;2233;p20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4" name="Google Shape;2234;p20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5" name="Google Shape;2235;p20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6" name="Google Shape;2236;p20"/>
            <p:cNvGrpSpPr/>
            <p:nvPr/>
          </p:nvGrpSpPr>
          <p:grpSpPr>
            <a:xfrm flipH="1">
              <a:off x="5538047" y="3330108"/>
              <a:ext cx="319677" cy="242660"/>
              <a:chOff x="6621095" y="1452181"/>
              <a:chExt cx="330894" cy="250785"/>
            </a:xfrm>
          </p:grpSpPr>
          <p:sp>
            <p:nvSpPr>
              <p:cNvPr id="2237" name="Google Shape;2237;p20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8" name="Google Shape;2238;p20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20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0" name="Google Shape;2240;p20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20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2" name="Google Shape;2242;p20"/>
            <p:cNvSpPr/>
            <p:nvPr/>
          </p:nvSpPr>
          <p:spPr>
            <a:xfrm>
              <a:off x="5420536" y="3157173"/>
              <a:ext cx="148553" cy="414880"/>
            </a:xfrm>
            <a:custGeom>
              <a:rect b="b" l="l" r="r" t="t"/>
              <a:pathLst>
                <a:path extrusionOk="0" h="414880" w="148553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5414664" y="3153198"/>
              <a:ext cx="85059" cy="115922"/>
            </a:xfrm>
            <a:custGeom>
              <a:rect b="b" l="l" r="r" t="t"/>
              <a:pathLst>
                <a:path extrusionOk="0" h="115922" w="85059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4" name="Google Shape;2244;p20"/>
          <p:cNvSpPr txBox="1"/>
          <p:nvPr>
            <p:ph idx="4294967295" type="ctrTitle"/>
          </p:nvPr>
        </p:nvSpPr>
        <p:spPr>
          <a:xfrm>
            <a:off x="0" y="0"/>
            <a:ext cx="60591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b="0" i="0" lang="en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20"/>
          <p:cNvSpPr txBox="1"/>
          <p:nvPr>
            <p:ph idx="4294967295" type="subTitle"/>
          </p:nvPr>
        </p:nvSpPr>
        <p:spPr>
          <a:xfrm>
            <a:off x="250367" y="1110412"/>
            <a:ext cx="5791500" cy="25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6089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5" lvl="0" marL="6089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would like to enter a growing career field with a positive employment outlook</a:t>
            </a:r>
            <a:endParaRPr b="0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3" lvl="1" marL="1066165" marR="0" rtl="0" algn="l">
              <a:lnSpc>
                <a:spcPct val="114999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resource specialists are in demand, with the number of available jobs projected to grow by 14 percent by the year 2026</a:t>
            </a:r>
            <a:endParaRPr b="0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9564" lvl="1" marL="1218565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5" lvl="0" marL="60896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 median salary of 124,000 would support the lifestyle I want for my future family.</a:t>
            </a:r>
            <a:endParaRPr b="0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3" lvl="1" marL="1066165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the annual median salary for water resource specialists.</a:t>
            </a:r>
            <a:endParaRPr b="0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9564" lvl="1" marL="1218565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6089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2185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4472C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246" name="Google Shape;2246;p20"/>
          <p:cNvGrpSpPr/>
          <p:nvPr/>
        </p:nvGrpSpPr>
        <p:grpSpPr>
          <a:xfrm>
            <a:off x="155629" y="5986351"/>
            <a:ext cx="11476564" cy="674283"/>
            <a:chOff x="85599" y="4489875"/>
            <a:chExt cx="8607638" cy="505725"/>
          </a:xfrm>
        </p:grpSpPr>
        <p:cxnSp>
          <p:nvCxnSpPr>
            <p:cNvPr id="2247" name="Google Shape;2247;p20"/>
            <p:cNvCxnSpPr/>
            <p:nvPr/>
          </p:nvCxnSpPr>
          <p:spPr>
            <a:xfrm>
              <a:off x="210100" y="4980100"/>
              <a:ext cx="8232600" cy="78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8" name="Google Shape;2248;p20"/>
            <p:cNvCxnSpPr/>
            <p:nvPr/>
          </p:nvCxnSpPr>
          <p:spPr>
            <a:xfrm flipH="1">
              <a:off x="202300" y="476220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9" name="Google Shape;2249;p20"/>
            <p:cNvCxnSpPr/>
            <p:nvPr/>
          </p:nvCxnSpPr>
          <p:spPr>
            <a:xfrm flipH="1">
              <a:off x="8427139" y="475435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0" name="Google Shape;2250;p20"/>
            <p:cNvCxnSpPr/>
            <p:nvPr/>
          </p:nvCxnSpPr>
          <p:spPr>
            <a:xfrm flipH="1">
              <a:off x="4032075" y="4755742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51" name="Google Shape;2251;p20"/>
            <p:cNvSpPr txBox="1"/>
            <p:nvPr/>
          </p:nvSpPr>
          <p:spPr>
            <a:xfrm>
              <a:off x="85599" y="4489875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252" name="Google Shape;2252;p20"/>
            <p:cNvSpPr txBox="1"/>
            <p:nvPr/>
          </p:nvSpPr>
          <p:spPr>
            <a:xfrm>
              <a:off x="3868649" y="4489893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50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253" name="Google Shape;2253;p20"/>
            <p:cNvSpPr txBox="1"/>
            <p:nvPr/>
          </p:nvSpPr>
          <p:spPr>
            <a:xfrm>
              <a:off x="8236337" y="4497674"/>
              <a:ext cx="4569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100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sp>
        <p:nvSpPr>
          <p:cNvPr id="2254" name="Google Shape;2254;p20"/>
          <p:cNvSpPr txBox="1"/>
          <p:nvPr/>
        </p:nvSpPr>
        <p:spPr>
          <a:xfrm>
            <a:off x="521000" y="5782100"/>
            <a:ext cx="1614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3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endParaRPr b="0" i="0" sz="31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p21"/>
          <p:cNvSpPr txBox="1"/>
          <p:nvPr>
            <p:ph idx="1" type="body"/>
          </p:nvPr>
        </p:nvSpPr>
        <p:spPr>
          <a:xfrm>
            <a:off x="495467" y="1260333"/>
            <a:ext cx="75213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5765" lvl="0" marL="60896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lang="en" sz="20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would like a career that helps the environment.</a:t>
            </a:r>
            <a:endParaRPr b="1" sz="2000">
              <a:solidFill>
                <a:srgbClr val="000000"/>
              </a:solidFill>
            </a:endParaRPr>
          </a:p>
          <a:p>
            <a:pPr indent="-405764" lvl="1" marL="121856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lang="en" sz="2000">
                <a:solidFill>
                  <a:srgbClr val="000000"/>
                </a:solidFill>
              </a:rPr>
              <a:t>Water resource specialists often test green technologies and solutions to preserve our number one resource.</a:t>
            </a:r>
            <a:endParaRPr b="1" sz="2000">
              <a:solidFill>
                <a:srgbClr val="000000"/>
              </a:solidFill>
            </a:endParaRPr>
          </a:p>
          <a:p>
            <a:pPr indent="-329564" lvl="1" marL="121856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None/>
            </a:pPr>
            <a:r>
              <a:t/>
            </a:r>
            <a:endParaRPr sz="20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5" lvl="0" marL="60896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lang="en" sz="20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like knowing that my job protects people and keeps them safe.</a:t>
            </a:r>
            <a:endParaRPr b="1" sz="2000">
              <a:solidFill>
                <a:srgbClr val="000000"/>
              </a:solidFill>
            </a:endParaRPr>
          </a:p>
          <a:p>
            <a:pPr indent="-405764" lvl="1" marL="121856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lang="en" sz="2000">
                <a:solidFill>
                  <a:srgbClr val="000000"/>
                </a:solidFill>
              </a:rPr>
              <a:t>Water resource specialists work to identify and stop causes for water pollution and keep people safe and healthy.</a:t>
            </a:r>
            <a:endParaRPr b="1" sz="2000">
              <a:solidFill>
                <a:srgbClr val="000000"/>
              </a:solidFill>
            </a:endParaRPr>
          </a:p>
          <a:p>
            <a:pPr indent="-329564" lvl="1" marL="121856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00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endParaRPr sz="16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 </a:t>
            </a:r>
            <a:endParaRPr b="1" sz="16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0" name="Google Shape;2260;p21"/>
          <p:cNvSpPr txBox="1"/>
          <p:nvPr>
            <p:ph idx="12" type="sldNum"/>
          </p:nvPr>
        </p:nvSpPr>
        <p:spPr>
          <a:xfrm>
            <a:off x="11532033" y="6182333"/>
            <a:ext cx="609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2261" name="Google Shape;2261;p21"/>
          <p:cNvGrpSpPr/>
          <p:nvPr/>
        </p:nvGrpSpPr>
        <p:grpSpPr>
          <a:xfrm>
            <a:off x="7728992" y="2097983"/>
            <a:ext cx="3904651" cy="4185975"/>
            <a:chOff x="2183550" y="65875"/>
            <a:chExt cx="4483981" cy="4807045"/>
          </a:xfrm>
        </p:grpSpPr>
        <p:sp>
          <p:nvSpPr>
            <p:cNvPr id="2262" name="Google Shape;2262;p21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05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84" name="Google Shape;2284;p21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2285" name="Google Shape;2285;p21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2286" name="Google Shape;2286;p21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21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21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89" name="Google Shape;2289;p21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2290" name="Google Shape;2290;p21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1" name="Google Shape;2291;p21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92" name="Google Shape;2292;p21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21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21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21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21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21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21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21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21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21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21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21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21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21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21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21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21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21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21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21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21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21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21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21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21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21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21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21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21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21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21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21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21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21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21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21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8" name="Google Shape;2328;p21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21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21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21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21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21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21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21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21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21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21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21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0" name="Google Shape;2340;p21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1" name="Google Shape;2341;p21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2" name="Google Shape;2342;p21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3" name="Google Shape;2343;p21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21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21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21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7" name="Google Shape;2347;p21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8" name="Google Shape;2348;p21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21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21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p21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2" name="Google Shape;2352;p21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2353;p21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2354;p21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p21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56" name="Google Shape;2356;p21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2357" name="Google Shape;2357;p21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2358" name="Google Shape;2358;p21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9" name="Google Shape;2359;p21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0" name="Google Shape;2360;p21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1" name="Google Shape;2361;p21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2" name="Google Shape;2362;p21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3" name="Google Shape;2363;p21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4" name="Google Shape;2364;p21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5" name="Google Shape;2365;p21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66" name="Google Shape;2366;p21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21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21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21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21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21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21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21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21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21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21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21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21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21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21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21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21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21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21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21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21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21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5" name="Google Shape;2395;p21"/>
            <p:cNvGrpSpPr/>
            <p:nvPr/>
          </p:nvGrpSpPr>
          <p:grpSpPr>
            <a:xfrm>
              <a:off x="6161825" y="4215479"/>
              <a:ext cx="350681" cy="265782"/>
              <a:chOff x="6621095" y="1452181"/>
              <a:chExt cx="330894" cy="250785"/>
            </a:xfrm>
          </p:grpSpPr>
          <p:sp>
            <p:nvSpPr>
              <p:cNvPr id="2396" name="Google Shape;2396;p21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21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21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21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21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01" name="Google Shape;2401;p21"/>
          <p:cNvSpPr txBox="1"/>
          <p:nvPr>
            <p:ph idx="4294967295" type="ctrTitle"/>
          </p:nvPr>
        </p:nvSpPr>
        <p:spPr>
          <a:xfrm>
            <a:off x="0" y="0"/>
            <a:ext cx="60591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b="0" i="0" lang="en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2" name="Google Shape;2402;p21"/>
          <p:cNvGrpSpPr/>
          <p:nvPr/>
        </p:nvGrpSpPr>
        <p:grpSpPr>
          <a:xfrm>
            <a:off x="155629" y="5986351"/>
            <a:ext cx="11476564" cy="674283"/>
            <a:chOff x="85599" y="4489875"/>
            <a:chExt cx="8607638" cy="505725"/>
          </a:xfrm>
        </p:grpSpPr>
        <p:cxnSp>
          <p:nvCxnSpPr>
            <p:cNvPr id="2403" name="Google Shape;2403;p21"/>
            <p:cNvCxnSpPr/>
            <p:nvPr/>
          </p:nvCxnSpPr>
          <p:spPr>
            <a:xfrm>
              <a:off x="210100" y="4980100"/>
              <a:ext cx="8232600" cy="78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4" name="Google Shape;2404;p21"/>
            <p:cNvCxnSpPr/>
            <p:nvPr/>
          </p:nvCxnSpPr>
          <p:spPr>
            <a:xfrm flipH="1">
              <a:off x="202300" y="476220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5" name="Google Shape;2405;p21"/>
            <p:cNvCxnSpPr/>
            <p:nvPr/>
          </p:nvCxnSpPr>
          <p:spPr>
            <a:xfrm flipH="1">
              <a:off x="8427139" y="475435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6" name="Google Shape;2406;p21"/>
            <p:cNvCxnSpPr/>
            <p:nvPr/>
          </p:nvCxnSpPr>
          <p:spPr>
            <a:xfrm flipH="1">
              <a:off x="4032075" y="4755742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07" name="Google Shape;2407;p21"/>
            <p:cNvSpPr txBox="1"/>
            <p:nvPr/>
          </p:nvSpPr>
          <p:spPr>
            <a:xfrm>
              <a:off x="85599" y="4489875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408" name="Google Shape;2408;p21"/>
            <p:cNvSpPr txBox="1"/>
            <p:nvPr/>
          </p:nvSpPr>
          <p:spPr>
            <a:xfrm>
              <a:off x="3868649" y="4489893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50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409" name="Google Shape;2409;p21"/>
            <p:cNvSpPr txBox="1"/>
            <p:nvPr/>
          </p:nvSpPr>
          <p:spPr>
            <a:xfrm>
              <a:off x="8236337" y="4497674"/>
              <a:ext cx="4569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100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sp>
        <p:nvSpPr>
          <p:cNvPr id="2410" name="Google Shape;2410;p21"/>
          <p:cNvSpPr txBox="1"/>
          <p:nvPr/>
        </p:nvSpPr>
        <p:spPr>
          <a:xfrm>
            <a:off x="551775" y="5735925"/>
            <a:ext cx="1614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3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endParaRPr b="0" i="0" sz="31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1"/>
          <p:cNvGrpSpPr/>
          <p:nvPr/>
        </p:nvGrpSpPr>
        <p:grpSpPr>
          <a:xfrm>
            <a:off x="6829903" y="890669"/>
            <a:ext cx="5121524" cy="5191071"/>
            <a:chOff x="5122427" y="668001"/>
            <a:chExt cx="3841143" cy="3893303"/>
          </a:xfrm>
        </p:grpSpPr>
        <p:grpSp>
          <p:nvGrpSpPr>
            <p:cNvPr id="156" name="Google Shape;156;p11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1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1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1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" name="Google Shape;264;p11"/>
            <p:cNvSpPr/>
            <p:nvPr/>
          </p:nvSpPr>
          <p:spPr>
            <a:xfrm>
              <a:off x="6986665" y="3342725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7014156" y="3327342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7014156" y="3298709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7976493" y="3396565"/>
              <a:ext cx="664277" cy="383503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7912754" y="3450709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7863331" y="3479190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7813984" y="3507747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7451727" y="3699575"/>
              <a:ext cx="664201" cy="38350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7387988" y="3753643"/>
              <a:ext cx="592922" cy="342381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7338565" y="3782200"/>
              <a:ext cx="581727" cy="33583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7289218" y="3810681"/>
              <a:ext cx="496361" cy="286637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7582329" y="3561435"/>
              <a:ext cx="337202" cy="194645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7800200" y="3687162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018073" y="3812966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6687910" y="670084"/>
              <a:ext cx="163899" cy="23962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6700339" y="668001"/>
              <a:ext cx="78506" cy="96744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6715688" y="773039"/>
              <a:ext cx="96838" cy="108380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6550295" y="816287"/>
              <a:ext cx="182749" cy="260151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6687493" y="808527"/>
              <a:ext cx="141166" cy="186207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6712641" y="675415"/>
              <a:ext cx="103849" cy="12793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6716857" y="674913"/>
              <a:ext cx="104260" cy="98126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6591681" y="1319278"/>
              <a:ext cx="81988" cy="62539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6592043" y="1339232"/>
              <a:ext cx="81616" cy="42611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6550653" y="1292322"/>
              <a:ext cx="75049" cy="58139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6550998" y="1311512"/>
              <a:ext cx="74752" cy="39022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6578488" y="992358"/>
              <a:ext cx="178709" cy="30823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627226" y="992967"/>
              <a:ext cx="177917" cy="333745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6560953" y="971949"/>
              <a:ext cx="266059" cy="244904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6774876" y="827227"/>
              <a:ext cx="92463" cy="32416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2998" y="823141"/>
              <a:ext cx="55907" cy="71103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683350" y="808424"/>
              <a:ext cx="47823" cy="5021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5" name="Google Shape;295;p11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1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314" name="Google Shape;314;p11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1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1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11"/>
            <p:cNvSpPr/>
            <p:nvPr/>
          </p:nvSpPr>
          <p:spPr>
            <a:xfrm>
              <a:off x="7297552" y="1119942"/>
              <a:ext cx="135609" cy="266405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7309787" y="1745656"/>
              <a:ext cx="93295" cy="72283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7310617" y="1769417"/>
              <a:ext cx="92899" cy="4845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7197828" y="1680648"/>
              <a:ext cx="93274" cy="69610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7198064" y="1702707"/>
              <a:ext cx="92850" cy="4845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7221254" y="1360384"/>
              <a:ext cx="326700" cy="394943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7417903" y="1095544"/>
              <a:ext cx="102781" cy="99997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7381720" y="1109556"/>
              <a:ext cx="166775" cy="325513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7413797" y="991818"/>
              <a:ext cx="110760" cy="134864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7417935" y="980032"/>
              <a:ext cx="116886" cy="115512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7364000" y="1109861"/>
              <a:ext cx="53839" cy="78361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7794459" y="3551002"/>
              <a:ext cx="540508" cy="312148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7824798" y="3491907"/>
              <a:ext cx="469764" cy="181297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7794490" y="3623727"/>
              <a:ext cx="41046" cy="82625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298847" y="3624184"/>
              <a:ext cx="36096" cy="82168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7842237" y="3535238"/>
              <a:ext cx="449908" cy="259679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7815050" y="3673683"/>
              <a:ext cx="491482" cy="17632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7794490" y="3472184"/>
              <a:ext cx="540453" cy="312196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7752377" y="3752957"/>
              <a:ext cx="148877" cy="85976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7787483" y="3773138"/>
              <a:ext cx="113771" cy="106232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7465892" y="3799784"/>
              <a:ext cx="344817" cy="254127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1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8113340" y="4275363"/>
              <a:ext cx="345579" cy="199519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345604" y="3658605"/>
              <a:ext cx="79241" cy="172485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356722" y="3587657"/>
              <a:ext cx="56961" cy="109603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165307" y="4346248"/>
              <a:ext cx="122882" cy="68919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165313" y="4357988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255166" y="4305930"/>
              <a:ext cx="122882" cy="68953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8255174" y="4317703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8198325" y="3858200"/>
              <a:ext cx="179678" cy="507212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8224549" y="3442293"/>
              <a:ext cx="130417" cy="208730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8197056" y="3589895"/>
              <a:ext cx="200560" cy="332104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8000839" y="3631642"/>
              <a:ext cx="254644" cy="198374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8187055" y="3627341"/>
              <a:ext cx="77484" cy="113419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8224358" y="3433131"/>
              <a:ext cx="126435" cy="139356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1" name="Google Shape;381;p11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382" name="Google Shape;382;p11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1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117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1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11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388" name="Google Shape;388;p11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117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11"/>
            <p:cNvSpPr/>
            <p:nvPr/>
          </p:nvSpPr>
          <p:spPr>
            <a:xfrm>
              <a:off x="7451033" y="1163186"/>
              <a:ext cx="126280" cy="353110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7509451" y="1160411"/>
              <a:ext cx="72725" cy="98625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" name="Google Shape;395;p11"/>
            <p:cNvGrpSpPr/>
            <p:nvPr/>
          </p:nvGrpSpPr>
          <p:grpSpPr>
            <a:xfrm flipH="1">
              <a:off x="8183211" y="2407472"/>
              <a:ext cx="780359" cy="1195999"/>
              <a:chOff x="3975528" y="3303922"/>
              <a:chExt cx="780359" cy="1195999"/>
            </a:xfrm>
          </p:grpSpPr>
          <p:sp>
            <p:nvSpPr>
              <p:cNvPr id="396" name="Google Shape;396;p11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2" name="Google Shape;422;p11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423" name="Google Shape;423;p11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1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117"/>
                  </a:srgbClr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11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1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1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8" name="Google Shape;428;p11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0" name="Google Shape;430;p11"/>
          <p:cNvSpPr txBox="1"/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"/>
              <a:t>Take a Stand</a:t>
            </a:r>
            <a:endParaRPr/>
          </a:p>
        </p:txBody>
      </p:sp>
      <p:sp>
        <p:nvSpPr>
          <p:cNvPr id="431" name="Google Shape;431;p11"/>
          <p:cNvSpPr txBox="1"/>
          <p:nvPr/>
        </p:nvSpPr>
        <p:spPr>
          <a:xfrm>
            <a:off x="964900" y="3901100"/>
            <a:ext cx="5934400" cy="18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1" i="0" lang="en" sz="225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[Insert Career Title Here]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1"/>
          <p:cNvSpPr txBox="1"/>
          <p:nvPr/>
        </p:nvSpPr>
        <p:spPr>
          <a:xfrm>
            <a:off x="609600" y="4526194"/>
            <a:ext cx="5633261" cy="2076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6565" lvl="0" marL="60896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EDF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Self: </a:t>
            </a:r>
            <a:r>
              <a:rPr b="0" i="0" lang="en" sz="1300" u="none" cap="none" strike="noStrik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What talents, skills, and values do they bring? 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565" lvl="0" marL="608965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7EDF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r>
              <a:rPr b="0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" sz="1300" u="none" cap="none" strike="noStrik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What lifestyle is important to them, what real opportunities exist, and what realities do they need to thoughtfully navigate?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565" lvl="0" marL="608965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7EDF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Society</a:t>
            </a:r>
            <a:r>
              <a:rPr b="0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" sz="1300" u="none" cap="none" strike="noStrik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What challenges does their community/generation face and how are they part of the solution?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"/>
          <p:cNvSpPr txBox="1"/>
          <p:nvPr>
            <p:ph idx="4294967295" type="ctrTitle"/>
          </p:nvPr>
        </p:nvSpPr>
        <p:spPr>
          <a:xfrm>
            <a:off x="62204" y="-712533"/>
            <a:ext cx="76868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libri"/>
              <a:buNone/>
            </a:pPr>
            <a:r>
              <a:rPr b="0" i="0" lang="en" sz="5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Take a Stand Protocol</a:t>
            </a:r>
            <a:endParaRPr b="0" i="0" sz="4267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2"/>
          <p:cNvSpPr txBox="1"/>
          <p:nvPr>
            <p:ph idx="4294967295" type="subTitle"/>
          </p:nvPr>
        </p:nvSpPr>
        <p:spPr>
          <a:xfrm>
            <a:off x="167459" y="832046"/>
            <a:ext cx="5514873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</a:t>
            </a:r>
            <a:r>
              <a:rPr b="0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“Take a Stand” protocol:</a:t>
            </a:r>
            <a:endParaRPr b="0" i="0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a.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	</a:t>
            </a: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After each statement is read, you will line up on a continuum based on how important the statement is to you.</a:t>
            </a:r>
            <a:endParaRPr b="0" i="1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b.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	</a:t>
            </a: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One end of the continuum is very important, the other not important—think of it as a 0-100 space where you can fill in all of the quantities in between.</a:t>
            </a:r>
            <a:endParaRPr b="0" i="1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c.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 	</a:t>
            </a: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As each statement is read, reflect on how important each idea is to you and line up accordingly—fill in all along the line to reflect gradations of importance. </a:t>
            </a:r>
            <a:endParaRPr b="0" i="1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2"/>
          <p:cNvSpPr txBox="1"/>
          <p:nvPr>
            <p:ph idx="12" type="sldNum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440" name="Google Shape;440;p12"/>
          <p:cNvGrpSpPr/>
          <p:nvPr/>
        </p:nvGrpSpPr>
        <p:grpSpPr>
          <a:xfrm>
            <a:off x="6718583" y="832342"/>
            <a:ext cx="4571992" cy="5071109"/>
            <a:chOff x="2152750" y="190500"/>
            <a:chExt cx="4293756" cy="4762499"/>
          </a:xfrm>
        </p:grpSpPr>
        <p:sp>
          <p:nvSpPr>
            <p:cNvPr id="441" name="Google Shape;441;p12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2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2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2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2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2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2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2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2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274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2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2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2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274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2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2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2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2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2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2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235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12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516" name="Google Shape;516;p12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2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2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2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2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2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2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2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2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12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526" name="Google Shape;52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117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1" name="Google Shape;531;p12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2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2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2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3"/>
          <p:cNvSpPr txBox="1"/>
          <p:nvPr>
            <p:ph idx="4294967295" type="ctrTitle"/>
          </p:nvPr>
        </p:nvSpPr>
        <p:spPr>
          <a:xfrm>
            <a:off x="0" y="-16"/>
            <a:ext cx="5791600" cy="1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b="0" i="0" lang="en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3"/>
          <p:cNvSpPr txBox="1"/>
          <p:nvPr>
            <p:ph idx="4294967295" type="subTitle"/>
          </p:nvPr>
        </p:nvSpPr>
        <p:spPr>
          <a:xfrm>
            <a:off x="-300" y="1392050"/>
            <a:ext cx="7904700" cy="52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5765" lvl="0" marL="6089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can ...[insert statement about career. For example: I can communicate with a diverse audience about complex topics]</a:t>
            </a:r>
            <a:endParaRPr b="1" i="0" sz="1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2860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[Insert fact about skills related to this career. For example: Marine Scientists provide technical information or assistance to public and advise others about environmental management or conservation.]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5765" lvl="0" marL="6089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I can ...[insert statement about career]</a:t>
            </a:r>
            <a:endParaRPr b="1" i="0" sz="1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152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[Insert fact about skills related to this career]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5765" lvl="0" marL="6089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can ...[insert statement about career]</a:t>
            </a:r>
            <a:endParaRPr b="1" i="0" sz="1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152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[Insert fact about skills related to this career]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185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5" name="Google Shape;555;p13"/>
          <p:cNvSpPr txBox="1"/>
          <p:nvPr>
            <p:ph idx="12" type="sldNum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56" name="Google Shape;556;p13"/>
          <p:cNvPicPr preferRelativeResize="0"/>
          <p:nvPr/>
        </p:nvPicPr>
        <p:blipFill rotWithShape="1">
          <a:blip r:embed="rId3">
            <a:alphaModFix/>
          </a:blip>
          <a:srcRect b="45713" l="15414" r="9823" t="4445"/>
          <a:stretch/>
        </p:blipFill>
        <p:spPr>
          <a:xfrm>
            <a:off x="8110355" y="666609"/>
            <a:ext cx="3728800" cy="37288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57" name="Google Shape;557;p13"/>
          <p:cNvGrpSpPr/>
          <p:nvPr/>
        </p:nvGrpSpPr>
        <p:grpSpPr>
          <a:xfrm>
            <a:off x="9972403" y="2617447"/>
            <a:ext cx="1181328" cy="3564900"/>
            <a:chOff x="5678143" y="1151382"/>
            <a:chExt cx="345795" cy="1043508"/>
          </a:xfrm>
        </p:grpSpPr>
        <p:sp>
          <p:nvSpPr>
            <p:cNvPr id="558" name="Google Shape;558;p13"/>
            <p:cNvSpPr/>
            <p:nvPr/>
          </p:nvSpPr>
          <p:spPr>
            <a:xfrm>
              <a:off x="5678143" y="1995246"/>
              <a:ext cx="345795" cy="199644"/>
            </a:xfrm>
            <a:custGeom>
              <a:rect b="b" l="l" r="r" t="t"/>
              <a:pathLst>
                <a:path extrusionOk="0" h="249555" w="432244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5781662" y="1153715"/>
              <a:ext cx="174078" cy="254926"/>
            </a:xfrm>
            <a:custGeom>
              <a:rect b="b" l="l" r="r" t="t"/>
              <a:pathLst>
                <a:path extrusionOk="0" h="318657" w="217597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5776639" y="1337053"/>
              <a:ext cx="32518" cy="188360"/>
            </a:xfrm>
            <a:custGeom>
              <a:rect b="b" l="l" r="r" t="t"/>
              <a:pathLst>
                <a:path extrusionOk="0" h="235450" w="40647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5795186" y="1151382"/>
              <a:ext cx="83137" cy="102663"/>
            </a:xfrm>
            <a:custGeom>
              <a:rect b="b" l="l" r="r" t="t"/>
              <a:pathLst>
                <a:path extrusionOk="0" h="128329" w="103921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5811517" y="1263498"/>
              <a:ext cx="102898" cy="115088"/>
            </a:xfrm>
            <a:custGeom>
              <a:rect b="b" l="l" r="r" t="t"/>
              <a:pathLst>
                <a:path extrusionOk="0" h="143860" w="128622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5781607" y="1300507"/>
              <a:ext cx="149918" cy="172167"/>
            </a:xfrm>
            <a:custGeom>
              <a:rect b="b" l="l" r="r" t="t"/>
              <a:pathLst>
                <a:path extrusionOk="0" h="215209" w="187397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5808246" y="1159602"/>
              <a:ext cx="110823" cy="136345"/>
            </a:xfrm>
            <a:custGeom>
              <a:rect b="b" l="l" r="r" t="t"/>
              <a:pathLst>
                <a:path extrusionOk="0" h="170431" w="138529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5812703" y="1158869"/>
              <a:ext cx="110779" cy="104694"/>
            </a:xfrm>
            <a:custGeom>
              <a:rect b="b" l="l" r="r" t="t"/>
              <a:pathLst>
                <a:path extrusionOk="0" h="130867" w="138474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5898276" y="1323720"/>
              <a:ext cx="74471" cy="246223"/>
            </a:xfrm>
            <a:custGeom>
              <a:rect b="b" l="l" r="r" t="t"/>
              <a:pathLst>
                <a:path extrusionOk="0" h="307779" w="93089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5831068" y="2061801"/>
              <a:ext cx="86995" cy="66513"/>
            </a:xfrm>
            <a:custGeom>
              <a:rect b="b" l="l" r="r" t="t"/>
              <a:pathLst>
                <a:path extrusionOk="0" h="83141" w="108744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5831514" y="2082973"/>
              <a:ext cx="86563" cy="44990"/>
            </a:xfrm>
            <a:custGeom>
              <a:rect b="b" l="l" r="r" t="t"/>
              <a:pathLst>
                <a:path extrusionOk="0" h="56238" w="108204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5764925" y="2047104"/>
              <a:ext cx="79862" cy="61873"/>
            </a:xfrm>
            <a:custGeom>
              <a:rect b="b" l="l" r="r" t="t"/>
              <a:pathLst>
                <a:path extrusionOk="0" h="77341" w="99827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5764880" y="2067438"/>
              <a:ext cx="79629" cy="41383"/>
            </a:xfrm>
            <a:custGeom>
              <a:rect b="b" l="l" r="r" t="t"/>
              <a:pathLst>
                <a:path extrusionOk="0" h="51729" w="99536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5777722" y="1472916"/>
              <a:ext cx="170454" cy="595560"/>
            </a:xfrm>
            <a:custGeom>
              <a:rect b="b" l="l" r="r" t="t"/>
              <a:pathLst>
                <a:path extrusionOk="0" h="744450" w="213068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5770564" y="1458904"/>
              <a:ext cx="181538" cy="396087"/>
            </a:xfrm>
            <a:custGeom>
              <a:rect b="b" l="l" r="r" t="t"/>
              <a:pathLst>
                <a:path extrusionOk="0" h="495109" w="226922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5895126" y="1321170"/>
              <a:ext cx="61010" cy="76023"/>
            </a:xfrm>
            <a:custGeom>
              <a:rect b="b" l="l" r="r" t="t"/>
              <a:pathLst>
                <a:path extrusionOk="0" h="95029" w="76263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5777141" y="1300603"/>
              <a:ext cx="50825" cy="53396"/>
            </a:xfrm>
            <a:custGeom>
              <a:rect b="b" l="l" r="r" t="t"/>
              <a:pathLst>
                <a:path extrusionOk="0" h="66745" w="63531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13"/>
          <p:cNvGrpSpPr/>
          <p:nvPr/>
        </p:nvGrpSpPr>
        <p:grpSpPr>
          <a:xfrm>
            <a:off x="155632" y="5986501"/>
            <a:ext cx="11476851" cy="674300"/>
            <a:chOff x="85599" y="4489875"/>
            <a:chExt cx="8607638" cy="505725"/>
          </a:xfrm>
        </p:grpSpPr>
        <p:cxnSp>
          <p:nvCxnSpPr>
            <p:cNvPr id="576" name="Google Shape;576;p13"/>
            <p:cNvCxnSpPr/>
            <p:nvPr/>
          </p:nvCxnSpPr>
          <p:spPr>
            <a:xfrm>
              <a:off x="210100" y="4980100"/>
              <a:ext cx="8232600" cy="78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7" name="Google Shape;577;p13"/>
            <p:cNvCxnSpPr/>
            <p:nvPr/>
          </p:nvCxnSpPr>
          <p:spPr>
            <a:xfrm flipH="1">
              <a:off x="202300" y="476220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8" name="Google Shape;578;p13"/>
            <p:cNvCxnSpPr/>
            <p:nvPr/>
          </p:nvCxnSpPr>
          <p:spPr>
            <a:xfrm flipH="1">
              <a:off x="8427139" y="475435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9" name="Google Shape;579;p13"/>
            <p:cNvCxnSpPr/>
            <p:nvPr/>
          </p:nvCxnSpPr>
          <p:spPr>
            <a:xfrm flipH="1">
              <a:off x="4032075" y="4755742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80" name="Google Shape;580;p13"/>
            <p:cNvSpPr txBox="1"/>
            <p:nvPr/>
          </p:nvSpPr>
          <p:spPr>
            <a:xfrm>
              <a:off x="85599" y="4489875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581" name="Google Shape;581;p13"/>
            <p:cNvSpPr txBox="1"/>
            <p:nvPr/>
          </p:nvSpPr>
          <p:spPr>
            <a:xfrm>
              <a:off x="3868649" y="4489893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50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582" name="Google Shape;582;p13"/>
            <p:cNvSpPr txBox="1"/>
            <p:nvPr/>
          </p:nvSpPr>
          <p:spPr>
            <a:xfrm>
              <a:off x="8236337" y="4497674"/>
              <a:ext cx="4569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100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4"/>
          <p:cNvSpPr txBox="1"/>
          <p:nvPr>
            <p:ph idx="12" type="sldNum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88" name="Google Shape;588;p14"/>
          <p:cNvGrpSpPr/>
          <p:nvPr/>
        </p:nvGrpSpPr>
        <p:grpSpPr>
          <a:xfrm>
            <a:off x="6978602" y="1097756"/>
            <a:ext cx="4553125" cy="5084355"/>
            <a:chOff x="2152775" y="305709"/>
            <a:chExt cx="4264823" cy="4762415"/>
          </a:xfrm>
        </p:grpSpPr>
        <p:grpSp>
          <p:nvGrpSpPr>
            <p:cNvPr id="589" name="Google Shape;589;p14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590" name="Google Shape;590;p14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4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4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4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rect b="b" l="l" r="r" t="t"/>
                <a:pathLst>
                  <a:path extrusionOk="0" h="366117" w="632693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rect b="b" l="l" r="r" t="t"/>
                <a:pathLst>
                  <a:path extrusionOk="0" h="184784" w="295357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rect b="b" l="l" r="r" t="t"/>
                <a:pathLst>
                  <a:path extrusionOk="0" h="185070" w="295352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7" name="Google Shape;607;p14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608" name="Google Shape;608;p14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rect b="b" l="l" r="r" t="t"/>
                <a:pathLst>
                  <a:path extrusionOk="0" h="366093" w="632721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rect b="b" l="l" r="r" t="t"/>
                <a:pathLst>
                  <a:path extrusionOk="0" h="344185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rect b="b" l="l" r="r" t="t"/>
                <a:pathLst>
                  <a:path extrusionOk="0" h="184880" w="295065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rect b="b" l="l" r="r" t="t"/>
                <a:pathLst>
                  <a:path extrusionOk="0" h="184594" w="295065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14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625" name="Google Shape;625;p14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rect b="b" l="l" r="r" t="t"/>
                <a:pathLst>
                  <a:path extrusionOk="0" h="366117" w="632609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rect b="b" l="l" r="r" t="t"/>
                <a:pathLst>
                  <a:path extrusionOk="0" h="184784" w="294752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rect b="b" l="l" r="r" t="t"/>
                <a:pathLst>
                  <a:path extrusionOk="0" h="25621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rect b="b" l="l" r="r" t="t"/>
                <a:pathLst>
                  <a:path extrusionOk="0" h="24479" w="2737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rect b="b" l="l" r="r" t="t"/>
                <a:pathLst>
                  <a:path extrusionOk="0" h="30480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rect b="b" l="l" r="r" t="t"/>
                <a:pathLst>
                  <a:path extrusionOk="0" h="184689" w="294568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14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642" name="Google Shape;642;p14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rect b="b" l="l" r="r" t="t"/>
                <a:pathLst>
                  <a:path extrusionOk="0" h="184880" w="294525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rect b="b" l="l" r="r" t="t"/>
                <a:pathLst>
                  <a:path extrusionOk="0" h="184499" w="294519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rect b="b" l="l" r="r" t="t"/>
                <a:pathLst>
                  <a:path extrusionOk="0" h="157162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rect b="b" l="l" r="r" t="t"/>
                <a:pathLst>
                  <a:path extrusionOk="0" h="366022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rect b="b" l="l" r="r" t="t"/>
                <a:pathLst>
                  <a:path extrusionOk="0" h="184975" w="294875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rect b="b" l="l" r="r" t="t"/>
                <a:pathLst>
                  <a:path extrusionOk="0" h="185547" w="295161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14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676" name="Google Shape;676;p14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rect b="b" l="l" r="r" t="t"/>
                <a:pathLst>
                  <a:path extrusionOk="0" h="366093" w="632686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rect b="b" l="l" r="r" t="t"/>
                <a:pathLst>
                  <a:path extrusionOk="0" h="184403" w="295161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rect b="b" l="l" r="r" t="t"/>
                <a:pathLst>
                  <a:path extrusionOk="0" h="185451" w="294875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14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693" name="Google Shape;693;p14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4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rect b="b" l="l" r="r" t="t"/>
                <a:pathLst>
                  <a:path extrusionOk="0" h="185070" w="29481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4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4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rect b="b" l="l" r="r" t="t"/>
                <a:pathLst>
                  <a:path extrusionOk="0" h="38957" w="58448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rect b="b" l="l" r="r" t="t"/>
                <a:pathLst>
                  <a:path extrusionOk="0" h="184499" w="294804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9" name="Google Shape;709;p14"/>
            <p:cNvSpPr/>
            <p:nvPr/>
          </p:nvSpPr>
          <p:spPr>
            <a:xfrm>
              <a:off x="3754828" y="439689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4924079" y="375300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3741903" y="3161886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2152775" y="4481289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5481476" y="4556632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4" name="Google Shape;714;p14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715" name="Google Shape;715;p14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4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4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4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4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4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rect b="b" l="l" r="r" t="t"/>
                <a:pathLst>
                  <a:path extrusionOk="0" h="185070" w="294875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4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4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14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4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4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4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4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14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732" name="Google Shape;732;p14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4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4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4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4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4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4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rect b="b" l="l" r="r" t="t"/>
                <a:pathLst>
                  <a:path extrusionOk="0" h="185547" w="294875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4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4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4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4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4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4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4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4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4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p14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749" name="Google Shape;749;p14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4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4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4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4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4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4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4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4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4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4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4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rect b="b" l="l" r="r" t="t"/>
                <a:pathLst>
                  <a:path extrusionOk="0" h="185451" w="294911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14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766" name="Google Shape;766;p14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rect b="b" l="l" r="r" t="t"/>
                <a:pathLst>
                  <a:path extrusionOk="0" h="366093" w="632609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rect b="b" l="l" r="r" t="t"/>
                <a:pathLst>
                  <a:path extrusionOk="0" h="185451" w="294651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4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rect b="b" l="l" r="r" t="t"/>
                <a:pathLst>
                  <a:path extrusionOk="0" h="30194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4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rect b="b" l="l" r="r" t="t"/>
                <a:pathLst>
                  <a:path extrusionOk="0" h="185070" w="294657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2" name="Google Shape;782;p14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783" name="Google Shape;783;p14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4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4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4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rect b="b" l="l" r="r" t="t"/>
                <a:pathLst>
                  <a:path extrusionOk="0" h="184213" w="294875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4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4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rect b="b" l="l" r="r" t="t"/>
                <a:pathLst>
                  <a:path extrusionOk="0" h="19621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4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4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4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rect b="b" l="l" r="r" t="t"/>
                <a:pathLst>
                  <a:path extrusionOk="0" h="38862" w="58923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14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4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4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4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rect b="b" l="l" r="r" t="t"/>
                <a:pathLst>
                  <a:path extrusionOk="0" h="185546" w="294877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9" name="Google Shape;799;p14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800" name="Google Shape;800;p14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4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4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4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rect b="b" l="l" r="r" t="t"/>
                <a:pathLst>
                  <a:path extrusionOk="0" h="366021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4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rect b="b" l="l" r="r" t="t"/>
                <a:pathLst>
                  <a:path extrusionOk="0" h="185451" w="294899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4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4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4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14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4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4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6" name="Google Shape;816;p14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817" name="Google Shape;817;p14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4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4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4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rect b="b" l="l" r="r" t="t"/>
                <a:pathLst>
                  <a:path extrusionOk="0" h="185832" w="294942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4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rect b="b" l="l" r="r" t="t"/>
                <a:pathLst>
                  <a:path extrusionOk="0" h="38957" w="58733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rect b="b" l="l" r="r" t="t"/>
                <a:pathLst>
                  <a:path extrusionOk="0" h="185546" w="294948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3" name="Google Shape;833;p14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834" name="Google Shape;834;p14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rect b="b" l="l" r="r" t="t"/>
                <a:pathLst>
                  <a:path extrusionOk="0" h="366093" w="632517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rect b="b" l="l" r="r" t="t"/>
                <a:pathLst>
                  <a:path extrusionOk="0" h="184784" w="295037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4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14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14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14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14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rect b="b" l="l" r="r" t="t"/>
                <a:pathLst>
                  <a:path extrusionOk="0" h="29908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14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rect b="b" l="l" r="r" t="t"/>
                <a:pathLst>
                  <a:path extrusionOk="0" h="185547" w="295043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0" name="Google Shape;850;p14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851" name="Google Shape;851;p14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4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4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4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4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rect b="b" l="l" r="r" t="t"/>
                <a:pathLst>
                  <a:path extrusionOk="0" h="366117" w="632517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4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rect b="b" l="l" r="r" t="t"/>
                <a:pathLst>
                  <a:path extrusionOk="0" h="185261" w="295037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rect b="b" l="l" r="r" t="t"/>
                <a:pathLst>
                  <a:path extrusionOk="0" h="30480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rect b="b" l="l" r="r" t="t"/>
                <a:pathLst>
                  <a:path extrusionOk="0" h="185166" w="295043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7" name="Google Shape;867;p14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868" name="Google Shape;868;p14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rect b="b" l="l" r="r" t="t"/>
                <a:pathLst>
                  <a:path extrusionOk="0" h="366093" w="632534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rect b="b" l="l" r="r" t="t"/>
                <a:pathLst>
                  <a:path extrusionOk="0" h="184784" w="295222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rect b="b" l="l" r="r" t="t"/>
                <a:pathLst>
                  <a:path extrusionOk="0" h="30194" w="29841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rect b="b" l="l" r="r" t="t"/>
                <a:pathLst>
                  <a:path extrusionOk="0" h="185261" w="295418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4" name="Google Shape;884;p14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885" name="Google Shape;885;p14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rect b="b" l="l" r="r" t="t"/>
                <a:pathLst>
                  <a:path extrusionOk="0" h="116586" w="87244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rect b="b" l="l" r="r" t="t"/>
                <a:pathLst>
                  <a:path extrusionOk="0" h="366022" w="632535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rect b="b" l="l" r="r" t="t"/>
                <a:pathLst>
                  <a:path extrusionOk="0" h="185261" w="294899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14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14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rect b="b" l="l" r="r" t="t"/>
                <a:pathLst>
                  <a:path extrusionOk="0" h="184784" w="294626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1" name="Google Shape;901;p14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902" name="Google Shape;902;p14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rect b="b" l="l" r="r" t="t"/>
                <a:pathLst>
                  <a:path extrusionOk="0" h="185737" w="294907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rect b="b" l="l" r="r" t="t"/>
                <a:pathLst>
                  <a:path extrusionOk="0" h="30099" w="29461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rect b="b" l="l" r="r" t="t"/>
                <a:pathLst>
                  <a:path extrusionOk="0" h="185356" w="294907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8" name="Google Shape;918;p14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919" name="Google Shape;919;p14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14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4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rect b="b" l="l" r="r" t="t"/>
                <a:pathLst>
                  <a:path extrusionOk="0" h="19811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rect b="b" l="l" r="r" t="t"/>
                <a:pathLst>
                  <a:path extrusionOk="0" h="184880" w="295637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14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936" name="Google Shape;936;p14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4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14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rect b="b" l="l" r="r" t="t"/>
                <a:pathLst>
                  <a:path extrusionOk="0" h="184403" w="295637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2" name="Google Shape;952;p14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953" name="Google Shape;953;p14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rect b="b" l="l" r="r" t="t"/>
                <a:pathLst>
                  <a:path extrusionOk="0" h="366093" w="632615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rect b="b" l="l" r="r" t="t"/>
                <a:pathLst>
                  <a:path extrusionOk="0" h="185547" w="295132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rect b="b" l="l" r="r" t="t"/>
                <a:pathLst>
                  <a:path extrusionOk="0" h="25431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rect b="b" l="l" r="r" t="t"/>
                <a:pathLst>
                  <a:path extrusionOk="0" h="185546" w="295233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9" name="Google Shape;969;p14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970" name="Google Shape;970;p14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4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4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rect b="b" l="l" r="r" t="t"/>
                <a:pathLst>
                  <a:path extrusionOk="0" h="185547" w="295228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4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rect b="b" l="l" r="r" t="t"/>
                <a:pathLst>
                  <a:path extrusionOk="0" h="185547" w="295233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6" name="Google Shape;986;p14"/>
            <p:cNvGrpSpPr/>
            <p:nvPr/>
          </p:nvGrpSpPr>
          <p:grpSpPr>
            <a:xfrm>
              <a:off x="4993741" y="3268090"/>
              <a:ext cx="883852" cy="621125"/>
              <a:chOff x="6803366" y="4010215"/>
              <a:chExt cx="883852" cy="621125"/>
            </a:xfrm>
          </p:grpSpPr>
          <p:sp>
            <p:nvSpPr>
              <p:cNvPr id="987" name="Google Shape;987;p14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rect b="b" l="l" r="r" t="t"/>
                <a:pathLst>
                  <a:path extrusionOk="0" h="366093" w="632689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rect b="b" l="l" r="r" t="t"/>
                <a:pathLst>
                  <a:path extrusionOk="0" h="344186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rect b="b" l="l" r="r" t="t"/>
                <a:pathLst>
                  <a:path extrusionOk="0" h="185451" w="29497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rect b="b" l="l" r="r" t="t"/>
                <a:pathLst>
                  <a:path extrusionOk="0" h="185547" w="29497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3" name="Google Shape;1003;p14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004" name="Google Shape;1004;p14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rect b="b" l="l" r="r" t="t"/>
                <a:pathLst>
                  <a:path extrusionOk="0" h="116585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rect b="b" l="l" r="r" t="t"/>
                <a:pathLst>
                  <a:path extrusionOk="0" h="366021" w="632596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rect b="b" l="l" r="r" t="t"/>
                <a:pathLst>
                  <a:path extrusionOk="0" h="185070" w="294557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rect b="b" l="l" r="r" t="t"/>
                <a:pathLst>
                  <a:path extrusionOk="0" h="33147" w="47424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rect b="b" l="l" r="r" t="t"/>
                <a:pathLst>
                  <a:path extrusionOk="0" h="19526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rect b="b" l="l" r="r" t="t"/>
                <a:pathLst>
                  <a:path extrusionOk="0" h="30289" w="29842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rect b="b" l="l" r="r" t="t"/>
                <a:pathLst>
                  <a:path extrusionOk="0" h="185547" w="294657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0" name="Google Shape;1020;p14"/>
            <p:cNvSpPr/>
            <p:nvPr/>
          </p:nvSpPr>
          <p:spPr>
            <a:xfrm>
              <a:off x="2890886" y="2508793"/>
              <a:ext cx="205462" cy="301290"/>
            </a:xfrm>
            <a:custGeom>
              <a:rect b="b" l="l" r="r" t="t"/>
              <a:pathLst>
                <a:path extrusionOk="0" h="301290" w="205462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2906291" y="2506021"/>
              <a:ext cx="98213" cy="121997"/>
            </a:xfrm>
            <a:custGeom>
              <a:rect b="b" l="l" r="r" t="t"/>
              <a:pathLst>
                <a:path extrusionOk="0" h="121997" w="98213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2925684" y="2638202"/>
              <a:ext cx="121328" cy="136036"/>
            </a:xfrm>
            <a:custGeom>
              <a:rect b="b" l="l" r="r" t="t"/>
              <a:pathLst>
                <a:path extrusionOk="0" h="136036" w="121328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2718513" y="2692113"/>
              <a:ext cx="229495" cy="326875"/>
            </a:xfrm>
            <a:custGeom>
              <a:rect b="b" l="l" r="r" t="t"/>
              <a:pathLst>
                <a:path extrusionOk="0" h="326875" w="229495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2890388" y="2682707"/>
              <a:ext cx="176857" cy="233853"/>
            </a:xfrm>
            <a:custGeom>
              <a:rect b="b" l="l" r="r" t="t"/>
              <a:pathLst>
                <a:path extrusionOk="0" h="233853" w="176857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2921860" y="2515790"/>
              <a:ext cx="130560" cy="160797"/>
            </a:xfrm>
            <a:custGeom>
              <a:rect b="b" l="l" r="r" t="t"/>
              <a:pathLst>
                <a:path extrusionOk="0" h="160797" w="13056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2927048" y="2514816"/>
              <a:ext cx="130747" cy="123290"/>
            </a:xfrm>
            <a:custGeom>
              <a:rect b="b" l="l" r="r" t="t"/>
              <a:pathLst>
                <a:path extrusionOk="0" h="123290" w="130747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2770258" y="3324285"/>
              <a:ext cx="102779" cy="78901"/>
            </a:xfrm>
            <a:custGeom>
              <a:rect b="b" l="l" r="r" t="t"/>
              <a:pathLst>
                <a:path extrusionOk="0" h="78901" w="102779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2770711" y="3349338"/>
              <a:ext cx="102274" cy="53559"/>
            </a:xfrm>
            <a:custGeom>
              <a:rect b="b" l="l" r="r" t="t"/>
              <a:pathLst>
                <a:path extrusionOk="0" h="53559" w="102274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2718772" y="3290474"/>
              <a:ext cx="94135" cy="73100"/>
            </a:xfrm>
            <a:custGeom>
              <a:rect b="b" l="l" r="r" t="t"/>
              <a:pathLst>
                <a:path extrusionOk="0" h="73100" w="94135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2719200" y="3314572"/>
              <a:ext cx="93731" cy="48987"/>
            </a:xfrm>
            <a:custGeom>
              <a:rect b="b" l="l" r="r" t="t"/>
              <a:pathLst>
                <a:path extrusionOk="0" h="48987" w="93731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2753699" y="2913665"/>
              <a:ext cx="223980" cy="387148"/>
            </a:xfrm>
            <a:custGeom>
              <a:rect b="b" l="l" r="r" t="t"/>
              <a:pathLst>
                <a:path extrusionOk="0" h="387148" w="22398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2814713" y="2914427"/>
              <a:ext cx="222989" cy="419220"/>
            </a:xfrm>
            <a:custGeom>
              <a:rect b="b" l="l" r="r" t="t"/>
              <a:pathLst>
                <a:path extrusionOk="0" h="419220" w="222989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2731717" y="2888138"/>
              <a:ext cx="333476" cy="307358"/>
            </a:xfrm>
            <a:custGeom>
              <a:rect b="b" l="l" r="r" t="t"/>
              <a:pathLst>
                <a:path extrusionOk="0" h="307358" w="333476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2999836" y="2706202"/>
              <a:ext cx="116284" cy="406848"/>
            </a:xfrm>
            <a:custGeom>
              <a:rect b="b" l="l" r="r" t="t"/>
              <a:pathLst>
                <a:path extrusionOk="0" h="406848" w="116284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3022743" y="2701064"/>
              <a:ext cx="69955" cy="89236"/>
            </a:xfrm>
            <a:custGeom>
              <a:rect b="b" l="l" r="r" t="t"/>
              <a:pathLst>
                <a:path extrusionOk="0" h="89236" w="69955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2885136" y="2682643"/>
              <a:ext cx="59968" cy="63096"/>
            </a:xfrm>
            <a:custGeom>
              <a:rect b="b" l="l" r="r" t="t"/>
              <a:pathLst>
                <a:path extrusionOk="0" h="63096" w="59968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4136405" y="305709"/>
              <a:ext cx="1608303" cy="2009690"/>
            </a:xfrm>
            <a:custGeom>
              <a:rect b="b" l="l" r="r" t="t"/>
              <a:pathLst>
                <a:path extrusionOk="0" h="2009690" w="1608303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4119583" y="322825"/>
              <a:ext cx="1594925" cy="1994313"/>
            </a:xfrm>
            <a:custGeom>
              <a:rect b="b" l="l" r="r" t="t"/>
              <a:pathLst>
                <a:path extrusionOk="0" h="1994313" w="1594925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4241517" y="588041"/>
              <a:ext cx="58543" cy="817911"/>
            </a:xfrm>
            <a:custGeom>
              <a:rect b="b" l="l" r="r" t="t"/>
              <a:pathLst>
                <a:path extrusionOk="0" h="817911" w="58543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4241517" y="1216214"/>
              <a:ext cx="58448" cy="189833"/>
            </a:xfrm>
            <a:custGeom>
              <a:rect b="b" l="l" r="r" t="t"/>
              <a:pathLst>
                <a:path extrusionOk="0" h="189833" w="58448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4424940" y="694149"/>
              <a:ext cx="58353" cy="818006"/>
            </a:xfrm>
            <a:custGeom>
              <a:rect b="b" l="l" r="r" t="t"/>
              <a:pathLst>
                <a:path extrusionOk="0" h="818006" w="58353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4424940" y="1350993"/>
              <a:ext cx="58353" cy="161258"/>
            </a:xfrm>
            <a:custGeom>
              <a:rect b="b" l="l" r="r" t="t"/>
              <a:pathLst>
                <a:path extrusionOk="0" h="161258" w="58353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4608458" y="801877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4608458" y="1266316"/>
              <a:ext cx="59113" cy="352044"/>
            </a:xfrm>
            <a:custGeom>
              <a:rect b="b" l="l" r="r" t="t"/>
              <a:pathLst>
                <a:path extrusionOk="0" h="352044" w="59113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4793306" y="908938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4793306" y="1421097"/>
              <a:ext cx="58923" cy="304228"/>
            </a:xfrm>
            <a:custGeom>
              <a:rect b="b" l="l" r="r" t="t"/>
              <a:pathLst>
                <a:path extrusionOk="0" h="304228" w="58923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4978440" y="1016189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4978440" y="1384997"/>
              <a:ext cx="59493" cy="447484"/>
            </a:xfrm>
            <a:custGeom>
              <a:rect b="b" l="l" r="r" t="t"/>
              <a:pathLst>
                <a:path extrusionOk="0" h="447484" w="59493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5164524" y="1123917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5164524" y="1368614"/>
              <a:ext cx="59968" cy="571500"/>
            </a:xfrm>
            <a:custGeom>
              <a:rect b="b" l="l" r="r" t="t"/>
              <a:pathLst>
                <a:path extrusionOk="0" h="571500" w="59968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5351084" y="1231931"/>
              <a:ext cx="61014" cy="816578"/>
            </a:xfrm>
            <a:custGeom>
              <a:rect b="b" l="l" r="r" t="t"/>
              <a:pathLst>
                <a:path extrusionOk="0" h="816578" w="61014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4"/>
            <p:cNvSpPr/>
            <p:nvPr/>
          </p:nvSpPr>
          <p:spPr>
            <a:xfrm>
              <a:off x="5351179" y="1342992"/>
              <a:ext cx="60443" cy="705135"/>
            </a:xfrm>
            <a:custGeom>
              <a:rect b="b" l="l" r="r" t="t"/>
              <a:pathLst>
                <a:path extrusionOk="0" h="705135" w="60443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4"/>
            <p:cNvSpPr/>
            <p:nvPr/>
          </p:nvSpPr>
          <p:spPr>
            <a:xfrm>
              <a:off x="5538879" y="1340706"/>
              <a:ext cx="61014" cy="816483"/>
            </a:xfrm>
            <a:custGeom>
              <a:rect b="b" l="l" r="r" t="t"/>
              <a:pathLst>
                <a:path extrusionOk="0" h="816483" w="61014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5538879" y="1442147"/>
              <a:ext cx="60634" cy="714660"/>
            </a:xfrm>
            <a:custGeom>
              <a:rect b="b" l="l" r="r" t="t"/>
              <a:pathLst>
                <a:path extrusionOk="0" h="714660" w="60634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4516176" y="748442"/>
              <a:ext cx="61299" cy="816768"/>
            </a:xfrm>
            <a:custGeom>
              <a:rect b="b" l="l" r="r" t="t"/>
              <a:pathLst>
                <a:path extrusionOk="0" h="816768" w="61299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4516366" y="1270221"/>
              <a:ext cx="58923" cy="294893"/>
            </a:xfrm>
            <a:custGeom>
              <a:rect b="b" l="l" r="r" t="t"/>
              <a:pathLst>
                <a:path extrusionOk="0" h="294893" w="58923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4700740" y="855312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4700740" y="1272031"/>
              <a:ext cx="59303" cy="399764"/>
            </a:xfrm>
            <a:custGeom>
              <a:rect b="b" l="l" r="r" t="t"/>
              <a:pathLst>
                <a:path extrusionOk="0" h="399764" w="59303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4885398" y="962278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4885398" y="1264506"/>
              <a:ext cx="59778" cy="514159"/>
            </a:xfrm>
            <a:custGeom>
              <a:rect b="b" l="l" r="r" t="t"/>
              <a:pathLst>
                <a:path extrusionOk="0" h="514159" w="59778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5071197" y="1069910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5071197" y="1371948"/>
              <a:ext cx="59778" cy="514254"/>
            </a:xfrm>
            <a:custGeom>
              <a:rect b="b" l="l" r="r" t="t"/>
              <a:pathLst>
                <a:path extrusionOk="0" h="514254" w="59778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5257662" y="1177829"/>
              <a:ext cx="60919" cy="816482"/>
            </a:xfrm>
            <a:custGeom>
              <a:rect b="b" l="l" r="r" t="t"/>
              <a:pathLst>
                <a:path extrusionOk="0" h="816482" w="60919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5257662" y="1365376"/>
              <a:ext cx="60253" cy="628649"/>
            </a:xfrm>
            <a:custGeom>
              <a:rect b="b" l="l" r="r" t="t"/>
              <a:pathLst>
                <a:path extrusionOk="0" h="628649" w="60253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5444886" y="1286223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5444886" y="1359185"/>
              <a:ext cx="60729" cy="743235"/>
            </a:xfrm>
            <a:custGeom>
              <a:rect b="b" l="l" r="r" t="t"/>
              <a:pathLst>
                <a:path extrusionOk="0" h="743235" w="60729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4333133" y="641190"/>
              <a:ext cx="58828" cy="817816"/>
            </a:xfrm>
            <a:custGeom>
              <a:rect b="b" l="l" r="r" t="t"/>
              <a:pathLst>
                <a:path extrusionOk="0" h="817816" w="58828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4333133" y="1231074"/>
              <a:ext cx="58638" cy="228028"/>
            </a:xfrm>
            <a:custGeom>
              <a:rect b="b" l="l" r="r" t="t"/>
              <a:pathLst>
                <a:path extrusionOk="0" h="228028" w="58638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4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4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4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4106792" y="1565782"/>
              <a:ext cx="86160" cy="187928"/>
            </a:xfrm>
            <a:custGeom>
              <a:rect b="b" l="l" r="r" t="t"/>
              <a:pathLst>
                <a:path extrusionOk="0" h="187928" w="8616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4118918" y="1488575"/>
              <a:ext cx="61869" cy="119039"/>
            </a:xfrm>
            <a:custGeom>
              <a:rect b="b" l="l" r="r" t="t"/>
              <a:pathLst>
                <a:path extrusionOk="0" h="119039" w="61869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4255221" y="2314593"/>
              <a:ext cx="133508" cy="75339"/>
            </a:xfrm>
            <a:custGeom>
              <a:rect b="b" l="l" r="r" t="t"/>
              <a:pathLst>
                <a:path extrusionOk="0" h="75339" w="133508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4257103" y="2327115"/>
              <a:ext cx="131644" cy="62816"/>
            </a:xfrm>
            <a:custGeom>
              <a:rect b="b" l="l" r="r" t="t"/>
              <a:pathLst>
                <a:path extrusionOk="0" h="62816" w="131644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4157606" y="2270641"/>
              <a:ext cx="133494" cy="75381"/>
            </a:xfrm>
            <a:custGeom>
              <a:rect b="b" l="l" r="r" t="t"/>
              <a:pathLst>
                <a:path extrusionOk="0" h="75381" w="133494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4159499" y="2283205"/>
              <a:ext cx="131564" cy="62816"/>
            </a:xfrm>
            <a:custGeom>
              <a:rect b="b" l="l" r="r" t="t"/>
              <a:pathLst>
                <a:path extrusionOk="0" h="62816" w="131564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4157684" y="1783524"/>
              <a:ext cx="195217" cy="552238"/>
            </a:xfrm>
            <a:custGeom>
              <a:rect b="b" l="l" r="r" t="t"/>
              <a:pathLst>
                <a:path extrusionOk="0" h="552238" w="195217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4182697" y="1330426"/>
              <a:ext cx="141754" cy="227198"/>
            </a:xfrm>
            <a:custGeom>
              <a:rect b="b" l="l" r="r" t="t"/>
              <a:pathLst>
                <a:path extrusionOk="0" h="227198" w="141754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4136412" y="1491278"/>
              <a:ext cx="217917" cy="361626"/>
            </a:xfrm>
            <a:custGeom>
              <a:rect b="b" l="l" r="r" t="t"/>
              <a:pathLst>
                <a:path extrusionOk="0" h="361626" w="217917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4290792" y="1536579"/>
              <a:ext cx="276750" cy="215760"/>
            </a:xfrm>
            <a:custGeom>
              <a:rect b="b" l="l" r="r" t="t"/>
              <a:pathLst>
                <a:path extrusionOk="0" h="215760" w="27675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4280886" y="1531786"/>
              <a:ext cx="84275" cy="123474"/>
            </a:xfrm>
            <a:custGeom>
              <a:rect b="b" l="l" r="r" t="t"/>
              <a:pathLst>
                <a:path extrusionOk="0" h="123474" w="84275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4187208" y="1320312"/>
              <a:ext cx="137401" cy="151685"/>
            </a:xfrm>
            <a:custGeom>
              <a:rect b="b" l="l" r="r" t="t"/>
              <a:pathLst>
                <a:path extrusionOk="0" h="151685" w="137401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589453" y="3105692"/>
              <a:ext cx="158988" cy="313238"/>
            </a:xfrm>
            <a:custGeom>
              <a:rect b="b" l="l" r="r" t="t"/>
              <a:pathLst>
                <a:path extrusionOk="0" h="313238" w="158988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5625064" y="3841302"/>
              <a:ext cx="109135" cy="84940"/>
            </a:xfrm>
            <a:custGeom>
              <a:rect b="b" l="l" r="r" t="t"/>
              <a:pathLst>
                <a:path extrusionOk="0" h="84940" w="109135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5624449" y="3869213"/>
              <a:ext cx="108591" cy="56989"/>
            </a:xfrm>
            <a:custGeom>
              <a:rect b="b" l="l" r="r" t="t"/>
              <a:pathLst>
                <a:path extrusionOk="0" h="56989" w="108591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5756800" y="3764382"/>
              <a:ext cx="108931" cy="81850"/>
            </a:xfrm>
            <a:custGeom>
              <a:rect b="b" l="l" r="r" t="t"/>
              <a:pathLst>
                <a:path extrusionOk="0" h="81850" w="108931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5756201" y="3790822"/>
              <a:ext cx="108657" cy="56976"/>
            </a:xfrm>
            <a:custGeom>
              <a:rect b="b" l="l" r="r" t="t"/>
              <a:pathLst>
                <a:path extrusionOk="0" h="56976" w="108657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5454721" y="3387696"/>
              <a:ext cx="383168" cy="465480"/>
            </a:xfrm>
            <a:custGeom>
              <a:rect b="b" l="l" r="r" t="t"/>
              <a:pathLst>
                <a:path extrusionOk="0" h="465480" w="383168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5486791" y="3077400"/>
              <a:ext cx="120860" cy="118150"/>
            </a:xfrm>
            <a:custGeom>
              <a:rect b="b" l="l" r="r" t="t"/>
              <a:pathLst>
                <a:path extrusionOk="0" h="118150" w="12086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5455024" y="3093521"/>
              <a:ext cx="195218" cy="382396"/>
            </a:xfrm>
            <a:custGeom>
              <a:rect b="b" l="l" r="r" t="t"/>
              <a:pathLst>
                <a:path extrusionOk="0" h="382396" w="195218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5481752" y="2955179"/>
              <a:ext cx="130450" cy="158871"/>
            </a:xfrm>
            <a:custGeom>
              <a:rect b="b" l="l" r="r" t="t"/>
              <a:pathLst>
                <a:path extrusionOk="0" h="158871" w="13045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5470442" y="2941583"/>
              <a:ext cx="136833" cy="135816"/>
            </a:xfrm>
            <a:custGeom>
              <a:rect b="b" l="l" r="r" t="t"/>
              <a:pathLst>
                <a:path extrusionOk="0" h="135816" w="136833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5607306" y="3093878"/>
              <a:ext cx="63200" cy="92106"/>
            </a:xfrm>
            <a:custGeom>
              <a:rect b="b" l="l" r="r" t="t"/>
              <a:pathLst>
                <a:path extrusionOk="0" h="92106" w="6320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5" name="Google Shape;1095;p14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096" name="Google Shape;1096;p14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117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14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102" name="Google Shape;1102;p14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117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7" name="Google Shape;1107;p14"/>
            <p:cNvSpPr/>
            <p:nvPr/>
          </p:nvSpPr>
          <p:spPr>
            <a:xfrm>
              <a:off x="5420536" y="3157173"/>
              <a:ext cx="148553" cy="414880"/>
            </a:xfrm>
            <a:custGeom>
              <a:rect b="b" l="l" r="r" t="t"/>
              <a:pathLst>
                <a:path extrusionOk="0" h="414880" w="148553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5414664" y="3153198"/>
              <a:ext cx="85059" cy="115922"/>
            </a:xfrm>
            <a:custGeom>
              <a:rect b="b" l="l" r="r" t="t"/>
              <a:pathLst>
                <a:path extrusionOk="0" h="115922" w="85059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9" name="Google Shape;1109;p14"/>
          <p:cNvSpPr txBox="1"/>
          <p:nvPr>
            <p:ph idx="4294967295" type="ctrTitle"/>
          </p:nvPr>
        </p:nvSpPr>
        <p:spPr>
          <a:xfrm>
            <a:off x="0" y="0"/>
            <a:ext cx="6059200" cy="1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b="0" i="0" lang="en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14"/>
          <p:cNvSpPr txBox="1"/>
          <p:nvPr>
            <p:ph idx="4294967295" type="subTitle"/>
          </p:nvPr>
        </p:nvSpPr>
        <p:spPr>
          <a:xfrm>
            <a:off x="250377" y="1110400"/>
            <a:ext cx="6905700" cy="25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5" lvl="0" marL="60896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 median salary of around [insert average salary] would offer me the lifestyle I want</a:t>
            </a:r>
            <a:endParaRPr b="1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4" lvl="1" marL="121856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[Insert fact about career salary range]</a:t>
            </a:r>
            <a:endParaRPr b="0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5" lvl="0" marL="60896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am interested in [insert education requirement for this career] </a:t>
            </a:r>
            <a:endParaRPr b="1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4" lvl="1" marL="1218565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[Insert fact about career pathways]</a:t>
            </a:r>
            <a:endParaRPr b="1" i="0" sz="20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218565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111" name="Google Shape;1111;p14"/>
          <p:cNvGrpSpPr/>
          <p:nvPr/>
        </p:nvGrpSpPr>
        <p:grpSpPr>
          <a:xfrm>
            <a:off x="155632" y="5986501"/>
            <a:ext cx="11476851" cy="674300"/>
            <a:chOff x="85599" y="4489875"/>
            <a:chExt cx="8607638" cy="505725"/>
          </a:xfrm>
        </p:grpSpPr>
        <p:cxnSp>
          <p:nvCxnSpPr>
            <p:cNvPr id="1112" name="Google Shape;1112;p14"/>
            <p:cNvCxnSpPr/>
            <p:nvPr/>
          </p:nvCxnSpPr>
          <p:spPr>
            <a:xfrm>
              <a:off x="210100" y="4980100"/>
              <a:ext cx="8232600" cy="78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3" name="Google Shape;1113;p14"/>
            <p:cNvCxnSpPr/>
            <p:nvPr/>
          </p:nvCxnSpPr>
          <p:spPr>
            <a:xfrm flipH="1">
              <a:off x="202300" y="476220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4" name="Google Shape;1114;p14"/>
            <p:cNvCxnSpPr/>
            <p:nvPr/>
          </p:nvCxnSpPr>
          <p:spPr>
            <a:xfrm flipH="1">
              <a:off x="8427139" y="475435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5" name="Google Shape;1115;p14"/>
            <p:cNvCxnSpPr/>
            <p:nvPr/>
          </p:nvCxnSpPr>
          <p:spPr>
            <a:xfrm flipH="1">
              <a:off x="4032075" y="4755742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16" name="Google Shape;1116;p14"/>
            <p:cNvSpPr txBox="1"/>
            <p:nvPr/>
          </p:nvSpPr>
          <p:spPr>
            <a:xfrm>
              <a:off x="85599" y="4489875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117" name="Google Shape;1117;p14"/>
            <p:cNvSpPr txBox="1"/>
            <p:nvPr/>
          </p:nvSpPr>
          <p:spPr>
            <a:xfrm>
              <a:off x="3868649" y="4489893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50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118" name="Google Shape;1118;p14"/>
            <p:cNvSpPr txBox="1"/>
            <p:nvPr/>
          </p:nvSpPr>
          <p:spPr>
            <a:xfrm>
              <a:off x="8236337" y="4497674"/>
              <a:ext cx="4569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100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5"/>
          <p:cNvSpPr txBox="1"/>
          <p:nvPr>
            <p:ph idx="1" type="body"/>
          </p:nvPr>
        </p:nvSpPr>
        <p:spPr>
          <a:xfrm>
            <a:off x="495467" y="1260333"/>
            <a:ext cx="7521200" cy="3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5765" lvl="0" marL="60896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lang="en" sz="20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am... [Insert statement about career values, lifestyle and/or social/community issues].</a:t>
            </a:r>
            <a:endParaRPr b="1" sz="20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5764" lvl="1" marL="121856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lang="en" sz="2000">
                <a:solidFill>
                  <a:srgbClr val="212529"/>
                </a:solidFill>
              </a:rPr>
              <a:t>[Insert fact about how this career intersect with values, lifestyles, and social/community issues]</a:t>
            </a:r>
            <a:endParaRPr sz="2000">
              <a:solidFill>
                <a:srgbClr val="212529"/>
              </a:solidFill>
            </a:endParaRPr>
          </a:p>
          <a:p>
            <a:pPr indent="0" lvl="0" marL="121916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212529"/>
              </a:solidFill>
            </a:endParaRPr>
          </a:p>
          <a:p>
            <a:pPr indent="-405765" lvl="0" marL="60896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➢"/>
            </a:pPr>
            <a:r>
              <a:rPr b="1" lang="en" sz="20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 like...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[Insert statement about career values, lifestyle and/or social/community issues].</a:t>
            </a:r>
            <a:endParaRPr b="1" sz="2000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088" lvl="1" marL="121916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"/>
              <a:buChar char="○"/>
            </a:pPr>
            <a:r>
              <a:rPr lang="en" sz="2000">
                <a:solidFill>
                  <a:srgbClr val="212529"/>
                </a:solidFill>
              </a:rPr>
              <a:t>[Insert fact about how this career intersect with values, lifestyles, and social/community issues]</a:t>
            </a:r>
            <a:endParaRPr b="1" sz="2000">
              <a:solidFill>
                <a:srgbClr val="2125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0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endParaRPr sz="20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 </a:t>
            </a:r>
            <a:endParaRPr b="1" sz="16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24" name="Google Shape;1124;p15"/>
          <p:cNvSpPr txBox="1"/>
          <p:nvPr>
            <p:ph idx="12" type="sldNum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125" name="Google Shape;1125;p15"/>
          <p:cNvGrpSpPr/>
          <p:nvPr/>
        </p:nvGrpSpPr>
        <p:grpSpPr>
          <a:xfrm>
            <a:off x="7728992" y="2097983"/>
            <a:ext cx="3904651" cy="4185975"/>
            <a:chOff x="2183550" y="65875"/>
            <a:chExt cx="4483981" cy="4807045"/>
          </a:xfrm>
        </p:grpSpPr>
        <p:sp>
          <p:nvSpPr>
            <p:cNvPr id="1126" name="Google Shape;1126;p15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313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8" name="Google Shape;1148;p15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1149" name="Google Shape;1149;p15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1150" name="Google Shape;1150;p15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1" name="Google Shape;1151;p15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152;p15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53" name="Google Shape;1153;p15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1154" name="Google Shape;1154;p15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5" name="Google Shape;1155;p15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56" name="Google Shape;1156;p15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15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15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15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15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1161;p15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15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15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164;p15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15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15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Google Shape;1167;p15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15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Google Shape;1169;p15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15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15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15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15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15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15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15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15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15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15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15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15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15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15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15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15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15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15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15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15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0" name="Google Shape;1190;p15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1" name="Google Shape;1191;p15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2" name="Google Shape;1192;p15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15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15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15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15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15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15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15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0" name="Google Shape;1200;p15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1" name="Google Shape;1201;p15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2" name="Google Shape;1202;p15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3" name="Google Shape;1203;p15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15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15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15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15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15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15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15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15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15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15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4" name="Google Shape;1214;p15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15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15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7" name="Google Shape;1217;p15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8" name="Google Shape;1218;p15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9" name="Google Shape;1219;p15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0" name="Google Shape;1220;p15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1221" name="Google Shape;1221;p15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1222" name="Google Shape;1222;p15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3" name="Google Shape;1223;p15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4" name="Google Shape;1224;p15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5" name="Google Shape;1225;p15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15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60925" lIns="121900" spcFirstLastPara="1" rIns="121900" wrap="square" tIns="60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27" name="Google Shape;1227;p15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8" name="Google Shape;1228;p15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9" name="Google Shape;1229;p15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30" name="Google Shape;1230;p15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9" name="Google Shape;1259;p15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1260" name="Google Shape;1260;p15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5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117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5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5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5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5" name="Google Shape;1265;p15"/>
          <p:cNvSpPr txBox="1"/>
          <p:nvPr>
            <p:ph idx="4294967295" type="ctrTitle"/>
          </p:nvPr>
        </p:nvSpPr>
        <p:spPr>
          <a:xfrm>
            <a:off x="0" y="0"/>
            <a:ext cx="6059200" cy="1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b="0" i="0" lang="en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6" name="Google Shape;1266;p15"/>
          <p:cNvGrpSpPr/>
          <p:nvPr/>
        </p:nvGrpSpPr>
        <p:grpSpPr>
          <a:xfrm>
            <a:off x="155632" y="5986501"/>
            <a:ext cx="11476851" cy="674300"/>
            <a:chOff x="85599" y="4489875"/>
            <a:chExt cx="8607638" cy="505725"/>
          </a:xfrm>
        </p:grpSpPr>
        <p:cxnSp>
          <p:nvCxnSpPr>
            <p:cNvPr id="1267" name="Google Shape;1267;p15"/>
            <p:cNvCxnSpPr/>
            <p:nvPr/>
          </p:nvCxnSpPr>
          <p:spPr>
            <a:xfrm>
              <a:off x="210100" y="4980100"/>
              <a:ext cx="8232600" cy="78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8" name="Google Shape;1268;p15"/>
            <p:cNvCxnSpPr/>
            <p:nvPr/>
          </p:nvCxnSpPr>
          <p:spPr>
            <a:xfrm flipH="1">
              <a:off x="202300" y="476220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9" name="Google Shape;1269;p15"/>
            <p:cNvCxnSpPr/>
            <p:nvPr/>
          </p:nvCxnSpPr>
          <p:spPr>
            <a:xfrm flipH="1">
              <a:off x="8427139" y="4754350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0" name="Google Shape;1270;p15"/>
            <p:cNvCxnSpPr/>
            <p:nvPr/>
          </p:nvCxnSpPr>
          <p:spPr>
            <a:xfrm flipH="1">
              <a:off x="4032075" y="4755742"/>
              <a:ext cx="7800" cy="2334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71" name="Google Shape;1271;p15"/>
            <p:cNvSpPr txBox="1"/>
            <p:nvPr/>
          </p:nvSpPr>
          <p:spPr>
            <a:xfrm>
              <a:off x="85599" y="4489875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272" name="Google Shape;1272;p15"/>
            <p:cNvSpPr txBox="1"/>
            <p:nvPr/>
          </p:nvSpPr>
          <p:spPr>
            <a:xfrm>
              <a:off x="3868649" y="4489893"/>
              <a:ext cx="412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50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273" name="Google Shape;1273;p15"/>
            <p:cNvSpPr txBox="1"/>
            <p:nvPr/>
          </p:nvSpPr>
          <p:spPr>
            <a:xfrm>
              <a:off x="8236337" y="4497674"/>
              <a:ext cx="4569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" sz="1867" u="none" cap="none" strike="noStrike">
                  <a:solidFill>
                    <a:srgbClr val="000000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100</a:t>
              </a:r>
              <a:endParaRPr b="0" i="0" sz="1867" u="none" cap="none" strike="noStrik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6"/>
          <p:cNvSpPr/>
          <p:nvPr/>
        </p:nvSpPr>
        <p:spPr>
          <a:xfrm>
            <a:off x="888366" y="1428751"/>
            <a:ext cx="5207634" cy="2973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274300" wrap="square" tIns="548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1B75D"/>
                </a:solidFill>
                <a:latin typeface="Montserrat"/>
                <a:ea typeface="Montserrat"/>
                <a:cs typeface="Montserrat"/>
                <a:sym typeface="Montserrat"/>
              </a:rPr>
              <a:t>For questions contact:</a:t>
            </a:r>
            <a:br>
              <a:rPr b="1" i="0" lang="en" sz="2400" u="none" cap="none" strike="noStrike">
                <a:solidFill>
                  <a:srgbClr val="F1B75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2400" u="none" cap="none" strike="noStrike">
              <a:solidFill>
                <a:srgbClr val="F1B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Maya Watts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maya.watts@arizonafuture.org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Natalie Galarza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nngalarza10@gmail.com</a:t>
            </a:r>
            <a:r>
              <a:rPr b="0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9" name="Google Shape;1279;p16"/>
          <p:cNvSpPr txBox="1"/>
          <p:nvPr/>
        </p:nvSpPr>
        <p:spPr>
          <a:xfrm>
            <a:off x="517436" y="6277987"/>
            <a:ext cx="58508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ontserrat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Center for the Future of Arizona      </a:t>
            </a:r>
            <a:r>
              <a:rPr b="1" i="0" lang="en" sz="800" u="none" cap="none" strike="noStrike">
                <a:solidFill>
                  <a:srgbClr val="F1B75D"/>
                </a:solidFill>
                <a:latin typeface="Montserrat"/>
                <a:ea typeface="Montserrat"/>
                <a:cs typeface="Montserrat"/>
                <a:sym typeface="Montserrat"/>
              </a:rPr>
              <a:t>Arizona Pathways to Prosperity</a:t>
            </a:r>
            <a:endParaRPr b="0" i="0" sz="800" u="none" cap="none" strike="noStrike">
              <a:solidFill>
                <a:srgbClr val="F1B7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0" name="Google Shape;1280;p16"/>
          <p:cNvSpPr txBox="1"/>
          <p:nvPr/>
        </p:nvSpPr>
        <p:spPr>
          <a:xfrm>
            <a:off x="8749748" y="62817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Google Shape;1285;p17"/>
          <p:cNvGrpSpPr/>
          <p:nvPr/>
        </p:nvGrpSpPr>
        <p:grpSpPr>
          <a:xfrm>
            <a:off x="6895046" y="941702"/>
            <a:ext cx="5121396" cy="5190941"/>
            <a:chOff x="5122427" y="668001"/>
            <a:chExt cx="3841143" cy="3893303"/>
          </a:xfrm>
        </p:grpSpPr>
        <p:grpSp>
          <p:nvGrpSpPr>
            <p:cNvPr id="1286" name="Google Shape;1286;p17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1287" name="Google Shape;1287;p17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7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7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7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7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7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7"/>
              <p:cNvSpPr/>
              <p:nvPr/>
            </p:nvSpPr>
            <p:spPr>
              <a:xfrm>
                <a:off x="3924156" y="3009682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7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7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7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7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7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7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7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7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7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7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7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7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7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7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7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7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17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17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7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7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7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7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7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17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7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7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7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7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7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7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7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7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7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7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7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7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7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7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7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7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7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7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7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7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7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7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7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7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7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7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7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7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7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7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7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7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7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7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7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7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7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7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7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7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7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7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7"/>
              <p:cNvSpPr/>
              <p:nvPr/>
            </p:nvSpPr>
            <p:spPr>
              <a:xfrm>
                <a:off x="4502278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7"/>
              <p:cNvSpPr/>
              <p:nvPr/>
            </p:nvSpPr>
            <p:spPr>
              <a:xfrm>
                <a:off x="5368079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7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7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7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7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7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7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7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7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7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7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7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7"/>
              <p:cNvSpPr/>
              <p:nvPr/>
            </p:nvSpPr>
            <p:spPr>
              <a:xfrm>
                <a:off x="6604174" y="2992925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7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7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7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7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7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7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7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7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7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7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7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7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7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7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3" name="Google Shape;1393;p17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7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6687910" y="670084"/>
              <a:ext cx="164002" cy="23977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6700339" y="668001"/>
              <a:ext cx="78555" cy="96805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6715688" y="773039"/>
              <a:ext cx="96898" cy="108448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6550295" y="816287"/>
              <a:ext cx="182863" cy="260314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6687493" y="808527"/>
              <a:ext cx="141254" cy="186323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6712641" y="675415"/>
              <a:ext cx="103914" cy="12801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7"/>
            <p:cNvSpPr/>
            <p:nvPr/>
          </p:nvSpPr>
          <p:spPr>
            <a:xfrm>
              <a:off x="6716857" y="674913"/>
              <a:ext cx="104325" cy="98187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7"/>
            <p:cNvSpPr/>
            <p:nvPr/>
          </p:nvSpPr>
          <p:spPr>
            <a:xfrm>
              <a:off x="6591681" y="1319278"/>
              <a:ext cx="82039" cy="62578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6592043" y="1339232"/>
              <a:ext cx="81667" cy="42638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6550653" y="1292322"/>
              <a:ext cx="75096" cy="58175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6550998" y="1311512"/>
              <a:ext cx="74798" cy="3904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6578488" y="992358"/>
              <a:ext cx="178821" cy="308422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6627226" y="992967"/>
              <a:ext cx="178028" cy="333954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6560953" y="971949"/>
              <a:ext cx="266226" cy="245057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17"/>
            <p:cNvSpPr/>
            <p:nvPr/>
          </p:nvSpPr>
          <p:spPr>
            <a:xfrm>
              <a:off x="6774876" y="827227"/>
              <a:ext cx="92521" cy="324362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17"/>
            <p:cNvSpPr/>
            <p:nvPr/>
          </p:nvSpPr>
          <p:spPr>
            <a:xfrm>
              <a:off x="6792998" y="823141"/>
              <a:ext cx="55942" cy="71147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17"/>
            <p:cNvSpPr/>
            <p:nvPr/>
          </p:nvSpPr>
          <p:spPr>
            <a:xfrm>
              <a:off x="6683350" y="808424"/>
              <a:ext cx="47853" cy="50242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4" name="Google Shape;1424;p17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1425" name="Google Shape;1425;p17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17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7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7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17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17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7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7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7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7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7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7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7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7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7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7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7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2" name="Google Shape;1442;p17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1443" name="Google Shape;1443;p17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17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17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17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17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17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17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17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17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17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17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17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17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17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17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17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17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17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17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17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17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17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17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17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17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17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17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17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17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17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17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4" name="Google Shape;1474;p17"/>
            <p:cNvSpPr/>
            <p:nvPr/>
          </p:nvSpPr>
          <p:spPr>
            <a:xfrm>
              <a:off x="7297552" y="1119942"/>
              <a:ext cx="135694" cy="266572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7309787" y="1745656"/>
              <a:ext cx="93354" cy="72328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7310617" y="1769417"/>
              <a:ext cx="92957" cy="4848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7197828" y="1680648"/>
              <a:ext cx="93332" cy="69654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7198064" y="1702707"/>
              <a:ext cx="92908" cy="4848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7221254" y="1360384"/>
              <a:ext cx="326905" cy="395190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7417903" y="1095544"/>
              <a:ext cx="102845" cy="100060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7381720" y="1109556"/>
              <a:ext cx="166879" cy="325717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7413797" y="991818"/>
              <a:ext cx="110830" cy="134949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7417935" y="980032"/>
              <a:ext cx="116959" cy="115584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7364000" y="1109861"/>
              <a:ext cx="53873" cy="78410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7"/>
            <p:cNvSpPr/>
            <p:nvPr/>
          </p:nvSpPr>
          <p:spPr>
            <a:xfrm rot="-1800688">
              <a:off x="7461681" y="3958752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7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7"/>
            <p:cNvSpPr/>
            <p:nvPr/>
          </p:nvSpPr>
          <p:spPr>
            <a:xfrm rot="-1800688">
              <a:off x="7461681" y="3958752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8113340" y="4275363"/>
              <a:ext cx="345795" cy="199644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7"/>
            <p:cNvSpPr/>
            <p:nvPr/>
          </p:nvSpPr>
          <p:spPr>
            <a:xfrm>
              <a:off x="8345604" y="3658605"/>
              <a:ext cx="79290" cy="172593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7"/>
            <p:cNvSpPr/>
            <p:nvPr/>
          </p:nvSpPr>
          <p:spPr>
            <a:xfrm>
              <a:off x="8356722" y="3587657"/>
              <a:ext cx="56997" cy="109672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8165307" y="4346248"/>
              <a:ext cx="122958" cy="68962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8165313" y="4357988"/>
              <a:ext cx="120890" cy="57443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7"/>
            <p:cNvSpPr/>
            <p:nvPr/>
          </p:nvSpPr>
          <p:spPr>
            <a:xfrm>
              <a:off x="8255166" y="4305930"/>
              <a:ext cx="122958" cy="68996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7"/>
            <p:cNvSpPr/>
            <p:nvPr/>
          </p:nvSpPr>
          <p:spPr>
            <a:xfrm>
              <a:off x="8255174" y="4317703"/>
              <a:ext cx="120890" cy="57443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8198325" y="3858200"/>
              <a:ext cx="179790" cy="507530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8224549" y="3442293"/>
              <a:ext cx="130498" cy="208861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8197056" y="3589895"/>
              <a:ext cx="200686" cy="332311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8000839" y="3631642"/>
              <a:ext cx="254803" cy="198498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8187055" y="3627341"/>
              <a:ext cx="77533" cy="113490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8224358" y="3433131"/>
              <a:ext cx="126514" cy="139443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0" name="Google Shape;1510;p17"/>
            <p:cNvGrpSpPr/>
            <p:nvPr/>
          </p:nvGrpSpPr>
          <p:grpSpPr>
            <a:xfrm>
              <a:off x="6544676" y="927098"/>
              <a:ext cx="264550" cy="200503"/>
              <a:chOff x="6621095" y="1452181"/>
              <a:chExt cx="330894" cy="250785"/>
            </a:xfrm>
          </p:grpSpPr>
          <p:sp>
            <p:nvSpPr>
              <p:cNvPr id="1511" name="Google Shape;1511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6" name="Google Shape;1516;p17"/>
            <p:cNvGrpSpPr/>
            <p:nvPr/>
          </p:nvGrpSpPr>
          <p:grpSpPr>
            <a:xfrm>
              <a:off x="7210355" y="1314222"/>
              <a:ext cx="264550" cy="200503"/>
              <a:chOff x="6621095" y="1452181"/>
              <a:chExt cx="330894" cy="250785"/>
            </a:xfrm>
          </p:grpSpPr>
          <p:sp>
            <p:nvSpPr>
              <p:cNvPr id="1517" name="Google Shape;1517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2" name="Google Shape;1522;p17"/>
            <p:cNvSpPr/>
            <p:nvPr/>
          </p:nvSpPr>
          <p:spPr>
            <a:xfrm>
              <a:off x="7451033" y="1163186"/>
              <a:ext cx="126359" cy="353331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7509451" y="1160411"/>
              <a:ext cx="72770" cy="98686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4" name="Google Shape;1524;p17"/>
            <p:cNvGrpSpPr/>
            <p:nvPr/>
          </p:nvGrpSpPr>
          <p:grpSpPr>
            <a:xfrm flipH="1">
              <a:off x="8183211" y="2407472"/>
              <a:ext cx="780359" cy="1195999"/>
              <a:chOff x="3975528" y="3303922"/>
              <a:chExt cx="780359" cy="1195999"/>
            </a:xfrm>
          </p:grpSpPr>
          <p:sp>
            <p:nvSpPr>
              <p:cNvPr id="1525" name="Google Shape;1525;p17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17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17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17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17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17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17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17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17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17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17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17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17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17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17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17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17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17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17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17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17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17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17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17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17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17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51" name="Google Shape;1551;p17"/>
              <p:cNvGrpSpPr/>
              <p:nvPr/>
            </p:nvGrpSpPr>
            <p:grpSpPr>
              <a:xfrm flipH="1">
                <a:off x="4321774" y="3621402"/>
                <a:ext cx="239005" cy="181217"/>
                <a:chOff x="6621095" y="1452181"/>
                <a:chExt cx="330894" cy="250785"/>
              </a:xfrm>
            </p:grpSpPr>
            <p:sp>
              <p:nvSpPr>
                <p:cNvPr id="1552" name="Google Shape;1552;p17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3" name="Google Shape;1553;p17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509"/>
                  </a:srgbClr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4" name="Google Shape;1554;p17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5" name="Google Shape;1555;p17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6" name="Google Shape;1556;p17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57" name="Google Shape;1557;p17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17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9" name="Google Shape;1559;p17"/>
          <p:cNvSpPr txBox="1"/>
          <p:nvPr>
            <p:ph type="ctrTitle"/>
          </p:nvPr>
        </p:nvSpPr>
        <p:spPr>
          <a:xfrm>
            <a:off x="1435100" y="2484800"/>
            <a:ext cx="6616800" cy="18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"/>
              <a:t>Take a Stand</a:t>
            </a:r>
            <a:endParaRPr/>
          </a:p>
        </p:txBody>
      </p:sp>
      <p:sp>
        <p:nvSpPr>
          <p:cNvPr id="1560" name="Google Shape;1560;p17"/>
          <p:cNvSpPr txBox="1"/>
          <p:nvPr/>
        </p:nvSpPr>
        <p:spPr>
          <a:xfrm>
            <a:off x="964900" y="3901100"/>
            <a:ext cx="5934300" cy="18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1" i="0" lang="en" sz="225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Water Resource Specialist</a:t>
            </a:r>
            <a:endParaRPr b="1" i="0" sz="2267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1" name="Google Shape;1561;p17"/>
          <p:cNvSpPr txBox="1"/>
          <p:nvPr/>
        </p:nvSpPr>
        <p:spPr>
          <a:xfrm>
            <a:off x="609600" y="4526194"/>
            <a:ext cx="56334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6565" lvl="0" marL="60896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EDF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Self: </a:t>
            </a:r>
            <a:r>
              <a:rPr b="0" i="0" lang="en" sz="1300" u="none" cap="none" strike="noStrik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What talents, skills, and values do they bring? 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565" lvl="0" marL="608965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7EDF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r>
              <a:rPr b="0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" sz="1300" u="none" cap="none" strike="noStrik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What lifestyle is important to them, what real opportunities exist, and what realities do they need to thoughtfully navigate?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565" lvl="0" marL="608965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7EDF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Society</a:t>
            </a:r>
            <a:r>
              <a:rPr b="0" i="0" lang="en" sz="1300" u="none" cap="none" strike="noStrike">
                <a:solidFill>
                  <a:srgbClr val="007EDF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" sz="1300" u="none" cap="none" strike="noStrik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What challenges does their community/generation face and how are they part of the solution?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at Does A Water Resource Specialist" id="1562" name="Google Shape;156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914" y="249677"/>
            <a:ext cx="3940627" cy="262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17"/>
          <p:cNvSpPr txBox="1"/>
          <p:nvPr/>
        </p:nvSpPr>
        <p:spPr>
          <a:xfrm>
            <a:off x="0" y="6058500"/>
            <a:ext cx="1614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3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endParaRPr b="0" i="0" sz="31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8"/>
          <p:cNvSpPr txBox="1"/>
          <p:nvPr>
            <p:ph idx="4294967295" type="ctrTitle"/>
          </p:nvPr>
        </p:nvSpPr>
        <p:spPr>
          <a:xfrm>
            <a:off x="62204" y="-712533"/>
            <a:ext cx="76869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libri"/>
              <a:buNone/>
            </a:pPr>
            <a:r>
              <a:rPr b="0" i="0" lang="en" sz="5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Take a Stand Protocol</a:t>
            </a:r>
            <a:endParaRPr b="0" i="0" sz="4267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18"/>
          <p:cNvSpPr txBox="1"/>
          <p:nvPr>
            <p:ph idx="4294967295" type="subTitle"/>
          </p:nvPr>
        </p:nvSpPr>
        <p:spPr>
          <a:xfrm>
            <a:off x="167459" y="832046"/>
            <a:ext cx="55149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</a:t>
            </a:r>
            <a:r>
              <a:rPr b="0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“Take a Stand” protocol:</a:t>
            </a:r>
            <a:endParaRPr b="0" i="0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a.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	</a:t>
            </a: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After each statement is read, you will line up on a continuum based on how important the statement is to you.</a:t>
            </a:r>
            <a:endParaRPr b="0" i="1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b.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	</a:t>
            </a: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One end of the continuum is very important, the other not important—think of it as a 0-100 space where you can fill in all of the quantities in between.</a:t>
            </a:r>
            <a:endParaRPr b="0" i="1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c.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 	</a:t>
            </a: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As each statement is read, reflect on how important each idea is to you and line up accordingly—fill in all along the line to reflect gradations of importance. </a:t>
            </a:r>
            <a:endParaRPr b="0" i="1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18"/>
          <p:cNvSpPr txBox="1"/>
          <p:nvPr>
            <p:ph idx="12" type="sldNum"/>
          </p:nvPr>
        </p:nvSpPr>
        <p:spPr>
          <a:xfrm>
            <a:off x="11532033" y="6182333"/>
            <a:ext cx="609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571" name="Google Shape;1571;p18"/>
          <p:cNvGrpSpPr/>
          <p:nvPr/>
        </p:nvGrpSpPr>
        <p:grpSpPr>
          <a:xfrm>
            <a:off x="6718583" y="832342"/>
            <a:ext cx="4571991" cy="5071109"/>
            <a:chOff x="2152750" y="190500"/>
            <a:chExt cx="4293756" cy="4762499"/>
          </a:xfrm>
        </p:grpSpPr>
        <p:sp>
          <p:nvSpPr>
            <p:cNvPr id="1572" name="Google Shape;1572;p18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8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18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18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18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18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18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8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8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18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18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18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8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8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18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18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18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18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18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18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18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18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8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18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18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18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18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18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18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18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18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18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8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18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8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18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27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6" name="Google Shape;1646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1647" name="Google Shape;1647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01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6" name="Google Shape;1656;p18"/>
            <p:cNvGrpSpPr/>
            <p:nvPr/>
          </p:nvGrpSpPr>
          <p:grpSpPr>
            <a:xfrm flipH="1">
              <a:off x="3829284" y="2465055"/>
              <a:ext cx="683693" cy="518573"/>
              <a:chOff x="6621095" y="1452181"/>
              <a:chExt cx="330894" cy="250785"/>
            </a:xfrm>
          </p:grpSpPr>
          <p:sp>
            <p:nvSpPr>
              <p:cNvPr id="1657" name="Google Shape;1657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2" name="Google Shape;1662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8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8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0" name="Google Shape;1680;p18"/>
          <p:cNvSpPr/>
          <p:nvPr/>
        </p:nvSpPr>
        <p:spPr>
          <a:xfrm rot="5400000">
            <a:off x="7611913" y="2487461"/>
            <a:ext cx="1642058" cy="5838421"/>
          </a:xfrm>
          <a:prstGeom prst="flowChartOffpageConnector">
            <a:avLst/>
          </a:prstGeom>
          <a:solidFill>
            <a:schemeClr val="lt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8"/>
          <p:cNvSpPr txBox="1"/>
          <p:nvPr/>
        </p:nvSpPr>
        <p:spPr>
          <a:xfrm>
            <a:off x="6684924" y="4877869"/>
            <a:ext cx="4535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*FOR TODAY* As each statement is read, reflect on how important each idea is to you. </a:t>
            </a: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 how important it is to you using 0-10 on your fingers.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8"/>
          <p:cNvSpPr txBox="1"/>
          <p:nvPr/>
        </p:nvSpPr>
        <p:spPr>
          <a:xfrm>
            <a:off x="0" y="6095025"/>
            <a:ext cx="1614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3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endParaRPr b="0" i="0" sz="31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2013 - 2022">
  <a:themeElements>
    <a:clrScheme name="Custom 6">
      <a:dk1>
        <a:srgbClr val="000000"/>
      </a:dk1>
      <a:lt1>
        <a:srgbClr val="FFFFFF"/>
      </a:lt1>
      <a:dk2>
        <a:srgbClr val="161616"/>
      </a:dk2>
      <a:lt2>
        <a:srgbClr val="FEFAF2"/>
      </a:lt2>
      <a:accent1>
        <a:srgbClr val="242C65"/>
      </a:accent1>
      <a:accent2>
        <a:srgbClr val="F1B75D"/>
      </a:accent2>
      <a:accent3>
        <a:srgbClr val="90383F"/>
      </a:accent3>
      <a:accent4>
        <a:srgbClr val="D28550"/>
      </a:accent4>
      <a:accent5>
        <a:srgbClr val="C3DBF2"/>
      </a:accent5>
      <a:accent6>
        <a:srgbClr val="DCDCD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