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63" r:id="rId5"/>
    <p:sldId id="259" r:id="rId6"/>
    <p:sldId id="267" r:id="rId7"/>
    <p:sldId id="268" r:id="rId8"/>
    <p:sldId id="269" r:id="rId9"/>
    <p:sldId id="270" r:id="rId10"/>
    <p:sldId id="271" r:id="rId11"/>
    <p:sldId id="272" r:id="rId12"/>
    <p:sldId id="258" r:id="rId13"/>
    <p:sldId id="266"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F608D55-60B1-3B9C-96BB-0A8BA602E604}" name="Navaneeta Harish" initials="NH" userId="Navaneeta Harish" providerId="None"/>
  <p188:author id="{C9BBD2F8-C8B0-BFD7-C0CE-8B6269CBF360}" name="maya.watts@arizonafuture.org" initials="ma" userId="S::urn:spo:guest#maya.watts@arizonafuture.org::"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22E69"/>
    <a:srgbClr val="BFBFBF"/>
    <a:srgbClr val="EF4129"/>
    <a:srgbClr val="39B76C"/>
    <a:srgbClr val="FCB447"/>
    <a:srgbClr val="39C1CD"/>
    <a:srgbClr val="00CE7C"/>
    <a:srgbClr val="DEE22B"/>
    <a:srgbClr val="B1202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02F612F-596A-48CE-BDC6-5DE10CA4C079}" v="13" dt="2023-08-28T09:10:15.81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38"/>
    <p:restoredTop sz="94649"/>
  </p:normalViewPr>
  <p:slideViewPr>
    <p:cSldViewPr snapToGrid="0">
      <p:cViewPr varScale="1">
        <p:scale>
          <a:sx n="85" d="100"/>
          <a:sy n="85" d="100"/>
        </p:scale>
        <p:origin x="744"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ableStyles" Target="tableStyles.xml"/><Relationship Id="rId3" Type="http://schemas.openxmlformats.org/officeDocument/2006/relationships/customXml" Target="../customXml/item3.xml"/><Relationship Id="rId21" Type="http://schemas.microsoft.com/office/2018/10/relationships/authors" Targe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19"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ya.watts@arizonafuture.org" userId="S::urn:spo:guest#maya.watts@arizonafuture.org::" providerId="AD" clId="Web-{42570CD5-1238-FC1B-77DE-C0564EDF7796}"/>
    <pc:docChg chg="modSld">
      <pc:chgData name="maya.watts@arizonafuture.org" userId="S::urn:spo:guest#maya.watts@arizonafuture.org::" providerId="AD" clId="Web-{42570CD5-1238-FC1B-77DE-C0564EDF7796}" dt="2023-08-23T19:05:03.712" v="2" actId="14100"/>
      <pc:docMkLst>
        <pc:docMk/>
      </pc:docMkLst>
      <pc:sldChg chg="modSp">
        <pc:chgData name="maya.watts@arizonafuture.org" userId="S::urn:spo:guest#maya.watts@arizonafuture.org::" providerId="AD" clId="Web-{42570CD5-1238-FC1B-77DE-C0564EDF7796}" dt="2023-08-23T19:05:03.712" v="2" actId="14100"/>
        <pc:sldMkLst>
          <pc:docMk/>
          <pc:sldMk cId="1667702867" sldId="266"/>
        </pc:sldMkLst>
        <pc:spChg chg="mod">
          <ac:chgData name="maya.watts@arizonafuture.org" userId="S::urn:spo:guest#maya.watts@arizonafuture.org::" providerId="AD" clId="Web-{42570CD5-1238-FC1B-77DE-C0564EDF7796}" dt="2023-08-23T19:04:50.024" v="0" actId="14100"/>
          <ac:spMkLst>
            <pc:docMk/>
            <pc:sldMk cId="1667702867" sldId="266"/>
            <ac:spMk id="2" creationId="{38A647D2-E6F4-110E-5BEB-19D77B97EDA9}"/>
          </ac:spMkLst>
        </pc:spChg>
        <pc:spChg chg="mod">
          <ac:chgData name="maya.watts@arizonafuture.org" userId="S::urn:spo:guest#maya.watts@arizonafuture.org::" providerId="AD" clId="Web-{42570CD5-1238-FC1B-77DE-C0564EDF7796}" dt="2023-08-23T19:05:03.712" v="2" actId="14100"/>
          <ac:spMkLst>
            <pc:docMk/>
            <pc:sldMk cId="1667702867" sldId="266"/>
            <ac:spMk id="8" creationId="{00000000-0000-0000-0000-000000000000}"/>
          </ac:spMkLst>
        </pc:spChg>
        <pc:spChg chg="mod">
          <ac:chgData name="maya.watts@arizonafuture.org" userId="S::urn:spo:guest#maya.watts@arizonafuture.org::" providerId="AD" clId="Web-{42570CD5-1238-FC1B-77DE-C0564EDF7796}" dt="2023-08-23T19:04:58.899" v="1" actId="14100"/>
          <ac:spMkLst>
            <pc:docMk/>
            <pc:sldMk cId="1667702867" sldId="266"/>
            <ac:spMk id="9" creationId="{00000000-0000-0000-0000-000000000000}"/>
          </ac:spMkLst>
        </pc:spChg>
      </pc:sldChg>
    </pc:docChg>
  </pc:docChgLst>
  <pc:docChgLst>
    <pc:chgData name="Stephanie Owens" userId="S::imagine.education.inc_gmail.com#ext#@ansrsourceindia.onmicrosoft.com::a225dea4-19f5-45e0-a54c-0efa488a3ca1" providerId="AD" clId="Web-{8A4A90CF-14E9-960E-8D8E-0EC32CF6E2CE}"/>
    <pc:docChg chg="modSld">
      <pc:chgData name="Stephanie Owens" userId="S::imagine.education.inc_gmail.com#ext#@ansrsourceindia.onmicrosoft.com::a225dea4-19f5-45e0-a54c-0efa488a3ca1" providerId="AD" clId="Web-{8A4A90CF-14E9-960E-8D8E-0EC32CF6E2CE}" dt="2023-08-13T20:25:07.387" v="27"/>
      <pc:docMkLst>
        <pc:docMk/>
      </pc:docMkLst>
      <pc:sldChg chg="addSp modSp">
        <pc:chgData name="Stephanie Owens" userId="S::imagine.education.inc_gmail.com#ext#@ansrsourceindia.onmicrosoft.com::a225dea4-19f5-45e0-a54c-0efa488a3ca1" providerId="AD" clId="Web-{8A4A90CF-14E9-960E-8D8E-0EC32CF6E2CE}" dt="2023-08-13T20:24:28.434" v="21"/>
        <pc:sldMkLst>
          <pc:docMk/>
          <pc:sldMk cId="3609366228" sldId="267"/>
        </pc:sldMkLst>
        <pc:spChg chg="add mod">
          <ac:chgData name="Stephanie Owens" userId="S::imagine.education.inc_gmail.com#ext#@ansrsourceindia.onmicrosoft.com::a225dea4-19f5-45e0-a54c-0efa488a3ca1" providerId="AD" clId="Web-{8A4A90CF-14E9-960E-8D8E-0EC32CF6E2CE}" dt="2023-08-13T20:23:36.042" v="1" actId="20577"/>
          <ac:spMkLst>
            <pc:docMk/>
            <pc:sldMk cId="3609366228" sldId="267"/>
            <ac:spMk id="5" creationId="{D4D09D85-E82A-4C55-3FF0-2C0E58B3BED9}"/>
          </ac:spMkLst>
        </pc:spChg>
        <pc:picChg chg="add">
          <ac:chgData name="Stephanie Owens" userId="S::imagine.education.inc_gmail.com#ext#@ansrsourceindia.onmicrosoft.com::a225dea4-19f5-45e0-a54c-0efa488a3ca1" providerId="AD" clId="Web-{8A4A90CF-14E9-960E-8D8E-0EC32CF6E2CE}" dt="2023-08-13T20:24:28.434" v="21"/>
          <ac:picMkLst>
            <pc:docMk/>
            <pc:sldMk cId="3609366228" sldId="267"/>
            <ac:picMk id="8" creationId="{D75E75C2-EC9C-1B0A-0619-10BBDDCB8360}"/>
          </ac:picMkLst>
        </pc:picChg>
      </pc:sldChg>
      <pc:sldChg chg="addSp modSp">
        <pc:chgData name="Stephanie Owens" userId="S::imagine.education.inc_gmail.com#ext#@ansrsourceindia.onmicrosoft.com::a225dea4-19f5-45e0-a54c-0efa488a3ca1" providerId="AD" clId="Web-{8A4A90CF-14E9-960E-8D8E-0EC32CF6E2CE}" dt="2023-08-13T20:24:32.309" v="22"/>
        <pc:sldMkLst>
          <pc:docMk/>
          <pc:sldMk cId="3467057794" sldId="268"/>
        </pc:sldMkLst>
        <pc:spChg chg="add mod">
          <ac:chgData name="Stephanie Owens" userId="S::imagine.education.inc_gmail.com#ext#@ansrsourceindia.onmicrosoft.com::a225dea4-19f5-45e0-a54c-0efa488a3ca1" providerId="AD" clId="Web-{8A4A90CF-14E9-960E-8D8E-0EC32CF6E2CE}" dt="2023-08-13T20:23:42.855" v="3" actId="20577"/>
          <ac:spMkLst>
            <pc:docMk/>
            <pc:sldMk cId="3467057794" sldId="268"/>
            <ac:spMk id="4" creationId="{1948E51F-5130-324B-4C38-4DA504358BE6}"/>
          </ac:spMkLst>
        </pc:spChg>
        <pc:picChg chg="add">
          <ac:chgData name="Stephanie Owens" userId="S::imagine.education.inc_gmail.com#ext#@ansrsourceindia.onmicrosoft.com::a225dea4-19f5-45e0-a54c-0efa488a3ca1" providerId="AD" clId="Web-{8A4A90CF-14E9-960E-8D8E-0EC32CF6E2CE}" dt="2023-08-13T20:24:32.309" v="22"/>
          <ac:picMkLst>
            <pc:docMk/>
            <pc:sldMk cId="3467057794" sldId="268"/>
            <ac:picMk id="8" creationId="{6041B3C7-26A8-03EE-CCAB-CEEA7F264657}"/>
          </ac:picMkLst>
        </pc:picChg>
      </pc:sldChg>
      <pc:sldChg chg="addSp delSp modSp">
        <pc:chgData name="Stephanie Owens" userId="S::imagine.education.inc_gmail.com#ext#@ansrsourceindia.onmicrosoft.com::a225dea4-19f5-45e0-a54c-0efa488a3ca1" providerId="AD" clId="Web-{8A4A90CF-14E9-960E-8D8E-0EC32CF6E2CE}" dt="2023-08-13T20:24:50.153" v="24"/>
        <pc:sldMkLst>
          <pc:docMk/>
          <pc:sldMk cId="1340611692" sldId="269"/>
        </pc:sldMkLst>
        <pc:spChg chg="del">
          <ac:chgData name="Stephanie Owens" userId="S::imagine.education.inc_gmail.com#ext#@ansrsourceindia.onmicrosoft.com::a225dea4-19f5-45e0-a54c-0efa488a3ca1" providerId="AD" clId="Web-{8A4A90CF-14E9-960E-8D8E-0EC32CF6E2CE}" dt="2023-08-13T20:24:50.153" v="24"/>
          <ac:spMkLst>
            <pc:docMk/>
            <pc:sldMk cId="1340611692" sldId="269"/>
            <ac:spMk id="2" creationId="{4ED7B097-A0DC-970A-B98C-79FAD9F17C50}"/>
          </ac:spMkLst>
        </pc:spChg>
        <pc:spChg chg="add mod">
          <ac:chgData name="Stephanie Owens" userId="S::imagine.education.inc_gmail.com#ext#@ansrsourceindia.onmicrosoft.com::a225dea4-19f5-45e0-a54c-0efa488a3ca1" providerId="AD" clId="Web-{8A4A90CF-14E9-960E-8D8E-0EC32CF6E2CE}" dt="2023-08-13T20:23:51.136" v="5" actId="20577"/>
          <ac:spMkLst>
            <pc:docMk/>
            <pc:sldMk cId="1340611692" sldId="269"/>
            <ac:spMk id="5" creationId="{9E89BC44-E2E5-9913-14DA-83AD1AF05188}"/>
          </ac:spMkLst>
        </pc:spChg>
        <pc:graphicFrameChg chg="add">
          <ac:chgData name="Stephanie Owens" userId="S::imagine.education.inc_gmail.com#ext#@ansrsourceindia.onmicrosoft.com::a225dea4-19f5-45e0-a54c-0efa488a3ca1" providerId="AD" clId="Web-{8A4A90CF-14E9-960E-8D8E-0EC32CF6E2CE}" dt="2023-08-13T20:24:50.153" v="24"/>
          <ac:graphicFrameMkLst>
            <pc:docMk/>
            <pc:sldMk cId="1340611692" sldId="269"/>
            <ac:graphicFrameMk id="3076" creationId="{CFBA4F5B-E438-09FE-555E-43E97BA4643B}"/>
          </ac:graphicFrameMkLst>
        </pc:graphicFrameChg>
        <pc:picChg chg="add">
          <ac:chgData name="Stephanie Owens" userId="S::imagine.education.inc_gmail.com#ext#@ansrsourceindia.onmicrosoft.com::a225dea4-19f5-45e0-a54c-0efa488a3ca1" providerId="AD" clId="Web-{8A4A90CF-14E9-960E-8D8E-0EC32CF6E2CE}" dt="2023-08-13T20:24:49.028" v="23"/>
          <ac:picMkLst>
            <pc:docMk/>
            <pc:sldMk cId="1340611692" sldId="269"/>
            <ac:picMk id="7" creationId="{2A9A9641-0F3A-2E67-05A2-0DC5DB0F2A77}"/>
          </ac:picMkLst>
        </pc:picChg>
      </pc:sldChg>
      <pc:sldChg chg="addSp modSp">
        <pc:chgData name="Stephanie Owens" userId="S::imagine.education.inc_gmail.com#ext#@ansrsourceindia.onmicrosoft.com::a225dea4-19f5-45e0-a54c-0efa488a3ca1" providerId="AD" clId="Web-{8A4A90CF-14E9-960E-8D8E-0EC32CF6E2CE}" dt="2023-08-13T20:24:57.668" v="25"/>
        <pc:sldMkLst>
          <pc:docMk/>
          <pc:sldMk cId="1725876254" sldId="270"/>
        </pc:sldMkLst>
        <pc:spChg chg="add mod">
          <ac:chgData name="Stephanie Owens" userId="S::imagine.education.inc_gmail.com#ext#@ansrsourceindia.onmicrosoft.com::a225dea4-19f5-45e0-a54c-0efa488a3ca1" providerId="AD" clId="Web-{8A4A90CF-14E9-960E-8D8E-0EC32CF6E2CE}" dt="2023-08-13T20:23:58.699" v="10" actId="20577"/>
          <ac:spMkLst>
            <pc:docMk/>
            <pc:sldMk cId="1725876254" sldId="270"/>
            <ac:spMk id="6" creationId="{A981D932-B7F4-85C4-2F36-524E7ADCF1FC}"/>
          </ac:spMkLst>
        </pc:spChg>
        <pc:picChg chg="add">
          <ac:chgData name="Stephanie Owens" userId="S::imagine.education.inc_gmail.com#ext#@ansrsourceindia.onmicrosoft.com::a225dea4-19f5-45e0-a54c-0efa488a3ca1" providerId="AD" clId="Web-{8A4A90CF-14E9-960E-8D8E-0EC32CF6E2CE}" dt="2023-08-13T20:24:57.668" v="25"/>
          <ac:picMkLst>
            <pc:docMk/>
            <pc:sldMk cId="1725876254" sldId="270"/>
            <ac:picMk id="8" creationId="{15BD2B01-F3EF-415D-C767-7EF01BE597B6}"/>
          </ac:picMkLst>
        </pc:picChg>
      </pc:sldChg>
      <pc:sldChg chg="addSp modSp">
        <pc:chgData name="Stephanie Owens" userId="S::imagine.education.inc_gmail.com#ext#@ansrsourceindia.onmicrosoft.com::a225dea4-19f5-45e0-a54c-0efa488a3ca1" providerId="AD" clId="Web-{8A4A90CF-14E9-960E-8D8E-0EC32CF6E2CE}" dt="2023-08-13T20:25:02.419" v="26"/>
        <pc:sldMkLst>
          <pc:docMk/>
          <pc:sldMk cId="2113053296" sldId="271"/>
        </pc:sldMkLst>
        <pc:spChg chg="add mod">
          <ac:chgData name="Stephanie Owens" userId="S::imagine.education.inc_gmail.com#ext#@ansrsourceindia.onmicrosoft.com::a225dea4-19f5-45e0-a54c-0efa488a3ca1" providerId="AD" clId="Web-{8A4A90CF-14E9-960E-8D8E-0EC32CF6E2CE}" dt="2023-08-13T20:24:08.308" v="15" actId="20577"/>
          <ac:spMkLst>
            <pc:docMk/>
            <pc:sldMk cId="2113053296" sldId="271"/>
            <ac:spMk id="5" creationId="{E66D636D-D036-F8AB-D394-3E5398D35B02}"/>
          </ac:spMkLst>
        </pc:spChg>
        <pc:picChg chg="add">
          <ac:chgData name="Stephanie Owens" userId="S::imagine.education.inc_gmail.com#ext#@ansrsourceindia.onmicrosoft.com::a225dea4-19f5-45e0-a54c-0efa488a3ca1" providerId="AD" clId="Web-{8A4A90CF-14E9-960E-8D8E-0EC32CF6E2CE}" dt="2023-08-13T20:25:02.419" v="26"/>
          <ac:picMkLst>
            <pc:docMk/>
            <pc:sldMk cId="2113053296" sldId="271"/>
            <ac:picMk id="7" creationId="{41FB9C97-911B-D825-FB44-FA9EC059F98C}"/>
          </ac:picMkLst>
        </pc:picChg>
      </pc:sldChg>
      <pc:sldChg chg="addSp modSp">
        <pc:chgData name="Stephanie Owens" userId="S::imagine.education.inc_gmail.com#ext#@ansrsourceindia.onmicrosoft.com::a225dea4-19f5-45e0-a54c-0efa488a3ca1" providerId="AD" clId="Web-{8A4A90CF-14E9-960E-8D8E-0EC32CF6E2CE}" dt="2023-08-13T20:25:07.387" v="27"/>
        <pc:sldMkLst>
          <pc:docMk/>
          <pc:sldMk cId="1585473517" sldId="272"/>
        </pc:sldMkLst>
        <pc:spChg chg="add mod">
          <ac:chgData name="Stephanie Owens" userId="S::imagine.education.inc_gmail.com#ext#@ansrsourceindia.onmicrosoft.com::a225dea4-19f5-45e0-a54c-0efa488a3ca1" providerId="AD" clId="Web-{8A4A90CF-14E9-960E-8D8E-0EC32CF6E2CE}" dt="2023-08-13T20:24:14.324" v="20" actId="20577"/>
          <ac:spMkLst>
            <pc:docMk/>
            <pc:sldMk cId="1585473517" sldId="272"/>
            <ac:spMk id="5" creationId="{CEEFA141-66DB-C877-6472-7C169CB9F2A2}"/>
          </ac:spMkLst>
        </pc:spChg>
        <pc:picChg chg="add">
          <ac:chgData name="Stephanie Owens" userId="S::imagine.education.inc_gmail.com#ext#@ansrsourceindia.onmicrosoft.com::a225dea4-19f5-45e0-a54c-0efa488a3ca1" providerId="AD" clId="Web-{8A4A90CF-14E9-960E-8D8E-0EC32CF6E2CE}" dt="2023-08-13T20:25:07.387" v="27"/>
          <ac:picMkLst>
            <pc:docMk/>
            <pc:sldMk cId="1585473517" sldId="272"/>
            <ac:picMk id="7" creationId="{EAC76431-768F-92B5-1676-27149857CE61}"/>
          </ac:picMkLst>
        </pc:picChg>
      </pc:sldChg>
    </pc:docChg>
  </pc:docChgLst>
  <pc:docChgLst>
    <pc:chgData name="Stephanie Owens" userId="S::imagine.education.inc_gmail.com#ext#@ansrsourceindia.onmicrosoft.com::a225dea4-19f5-45e0-a54c-0efa488a3ca1" providerId="AD" clId="Web-{A1019E5C-3489-9321-69E5-5601D209D895}"/>
    <pc:docChg chg="modSld">
      <pc:chgData name="Stephanie Owens" userId="S::imagine.education.inc_gmail.com#ext#@ansrsourceindia.onmicrosoft.com::a225dea4-19f5-45e0-a54c-0efa488a3ca1" providerId="AD" clId="Web-{A1019E5C-3489-9321-69E5-5601D209D895}" dt="2023-08-20T16:31:30.053" v="41" actId="1076"/>
      <pc:docMkLst>
        <pc:docMk/>
      </pc:docMkLst>
      <pc:sldChg chg="delSp modSp">
        <pc:chgData name="Stephanie Owens" userId="S::imagine.education.inc_gmail.com#ext#@ansrsourceindia.onmicrosoft.com::a225dea4-19f5-45e0-a54c-0efa488a3ca1" providerId="AD" clId="Web-{A1019E5C-3489-9321-69E5-5601D209D895}" dt="2023-08-20T16:29:13.124" v="14" actId="1076"/>
        <pc:sldMkLst>
          <pc:docMk/>
          <pc:sldMk cId="497022359" sldId="258"/>
        </pc:sldMkLst>
        <pc:spChg chg="del">
          <ac:chgData name="Stephanie Owens" userId="S::imagine.education.inc_gmail.com#ext#@ansrsourceindia.onmicrosoft.com::a225dea4-19f5-45e0-a54c-0efa488a3ca1" providerId="AD" clId="Web-{A1019E5C-3489-9321-69E5-5601D209D895}" dt="2023-08-20T16:28:32.279" v="4"/>
          <ac:spMkLst>
            <pc:docMk/>
            <pc:sldMk cId="497022359" sldId="258"/>
            <ac:spMk id="5" creationId="{00000000-0000-0000-0000-000000000000}"/>
          </ac:spMkLst>
        </pc:spChg>
        <pc:spChg chg="del">
          <ac:chgData name="Stephanie Owens" userId="S::imagine.education.inc_gmail.com#ext#@ansrsourceindia.onmicrosoft.com::a225dea4-19f5-45e0-a54c-0efa488a3ca1" providerId="AD" clId="Web-{A1019E5C-3489-9321-69E5-5601D209D895}" dt="2023-08-20T16:28:25.998" v="3"/>
          <ac:spMkLst>
            <pc:docMk/>
            <pc:sldMk cId="497022359" sldId="258"/>
            <ac:spMk id="16" creationId="{A7C93035-A338-41B0-BC30-1E274D25B1EA}"/>
          </ac:spMkLst>
        </pc:spChg>
        <pc:spChg chg="mod">
          <ac:chgData name="Stephanie Owens" userId="S::imagine.education.inc_gmail.com#ext#@ansrsourceindia.onmicrosoft.com::a225dea4-19f5-45e0-a54c-0efa488a3ca1" providerId="AD" clId="Web-{A1019E5C-3489-9321-69E5-5601D209D895}" dt="2023-08-20T16:29:13.124" v="14" actId="1076"/>
          <ac:spMkLst>
            <pc:docMk/>
            <pc:sldMk cId="497022359" sldId="258"/>
            <ac:spMk id="18" creationId="{50B356F9-4569-4977-9075-A42881AB0F5A}"/>
          </ac:spMkLst>
        </pc:spChg>
        <pc:spChg chg="mod">
          <ac:chgData name="Stephanie Owens" userId="S::imagine.education.inc_gmail.com#ext#@ansrsourceindia.onmicrosoft.com::a225dea4-19f5-45e0-a54c-0efa488a3ca1" providerId="AD" clId="Web-{A1019E5C-3489-9321-69E5-5601D209D895}" dt="2023-08-20T16:29:03.733" v="13" actId="1076"/>
          <ac:spMkLst>
            <pc:docMk/>
            <pc:sldMk cId="497022359" sldId="258"/>
            <ac:spMk id="19" creationId="{10E04758-6CF1-4729-882D-F58A0F2A6C6F}"/>
          </ac:spMkLst>
        </pc:spChg>
        <pc:spChg chg="del">
          <ac:chgData name="Stephanie Owens" userId="S::imagine.education.inc_gmail.com#ext#@ansrsourceindia.onmicrosoft.com::a225dea4-19f5-45e0-a54c-0efa488a3ca1" providerId="AD" clId="Web-{A1019E5C-3489-9321-69E5-5601D209D895}" dt="2023-08-20T16:28:49.998" v="9"/>
          <ac:spMkLst>
            <pc:docMk/>
            <pc:sldMk cId="497022359" sldId="258"/>
            <ac:spMk id="20" creationId="{46AEF0DE-D568-440E-A9D9-3A14089C5427}"/>
          </ac:spMkLst>
        </pc:spChg>
        <pc:spChg chg="del">
          <ac:chgData name="Stephanie Owens" userId="S::imagine.education.inc_gmail.com#ext#@ansrsourceindia.onmicrosoft.com::a225dea4-19f5-45e0-a54c-0efa488a3ca1" providerId="AD" clId="Web-{A1019E5C-3489-9321-69E5-5601D209D895}" dt="2023-08-20T16:28:52.061" v="10"/>
          <ac:spMkLst>
            <pc:docMk/>
            <pc:sldMk cId="497022359" sldId="258"/>
            <ac:spMk id="21" creationId="{78C26251-6DD3-48B3-BF21-C9BEF56FF1F9}"/>
          </ac:spMkLst>
        </pc:spChg>
        <pc:spChg chg="del">
          <ac:chgData name="Stephanie Owens" userId="S::imagine.education.inc_gmail.com#ext#@ansrsourceindia.onmicrosoft.com::a225dea4-19f5-45e0-a54c-0efa488a3ca1" providerId="AD" clId="Web-{A1019E5C-3489-9321-69E5-5601D209D895}" dt="2023-08-20T16:28:46.014" v="7"/>
          <ac:spMkLst>
            <pc:docMk/>
            <pc:sldMk cId="497022359" sldId="258"/>
            <ac:spMk id="22" creationId="{E380B8C7-8822-4854-8F4B-19E01F7E6B4B}"/>
          </ac:spMkLst>
        </pc:spChg>
        <pc:spChg chg="del">
          <ac:chgData name="Stephanie Owens" userId="S::imagine.education.inc_gmail.com#ext#@ansrsourceindia.onmicrosoft.com::a225dea4-19f5-45e0-a54c-0efa488a3ca1" providerId="AD" clId="Web-{A1019E5C-3489-9321-69E5-5601D209D895}" dt="2023-08-20T16:28:48.436" v="8"/>
          <ac:spMkLst>
            <pc:docMk/>
            <pc:sldMk cId="497022359" sldId="258"/>
            <ac:spMk id="23" creationId="{3C4CA3DD-F78A-49F1-ADB0-6C2855E49EEA}"/>
          </ac:spMkLst>
        </pc:spChg>
        <pc:spChg chg="del">
          <ac:chgData name="Stephanie Owens" userId="S::imagine.education.inc_gmail.com#ext#@ansrsourceindia.onmicrosoft.com::a225dea4-19f5-45e0-a54c-0efa488a3ca1" providerId="AD" clId="Web-{A1019E5C-3489-9321-69E5-5601D209D895}" dt="2023-08-20T16:28:54.764" v="11"/>
          <ac:spMkLst>
            <pc:docMk/>
            <pc:sldMk cId="497022359" sldId="258"/>
            <ac:spMk id="24" creationId="{9B1C4D40-6698-47D9-B15B-4D608ABEAD69}"/>
          </ac:spMkLst>
        </pc:spChg>
        <pc:spChg chg="del">
          <ac:chgData name="Stephanie Owens" userId="S::imagine.education.inc_gmail.com#ext#@ansrsourceindia.onmicrosoft.com::a225dea4-19f5-45e0-a54c-0efa488a3ca1" providerId="AD" clId="Web-{A1019E5C-3489-9321-69E5-5601D209D895}" dt="2023-08-20T16:28:57.405" v="12"/>
          <ac:spMkLst>
            <pc:docMk/>
            <pc:sldMk cId="497022359" sldId="258"/>
            <ac:spMk id="25" creationId="{7DAA7071-F9FA-4D07-B0B5-019FBA126C6E}"/>
          </ac:spMkLst>
        </pc:spChg>
      </pc:sldChg>
      <pc:sldChg chg="delSp modSp">
        <pc:chgData name="Stephanie Owens" userId="S::imagine.education.inc_gmail.com#ext#@ansrsourceindia.onmicrosoft.com::a225dea4-19f5-45e0-a54c-0efa488a3ca1" providerId="AD" clId="Web-{A1019E5C-3489-9321-69E5-5601D209D895}" dt="2023-08-20T16:31:30.053" v="41" actId="1076"/>
        <pc:sldMkLst>
          <pc:docMk/>
          <pc:sldMk cId="1667702867" sldId="266"/>
        </pc:sldMkLst>
        <pc:spChg chg="del mod">
          <ac:chgData name="Stephanie Owens" userId="S::imagine.education.inc_gmail.com#ext#@ansrsourceindia.onmicrosoft.com::a225dea4-19f5-45e0-a54c-0efa488a3ca1" providerId="AD" clId="Web-{A1019E5C-3489-9321-69E5-5601D209D895}" dt="2023-08-20T16:29:31.937" v="16"/>
          <ac:spMkLst>
            <pc:docMk/>
            <pc:sldMk cId="1667702867" sldId="266"/>
            <ac:spMk id="4" creationId="{9EAA9900-02A7-43CC-8829-2F261B4F261F}"/>
          </ac:spMkLst>
        </pc:spChg>
        <pc:spChg chg="del">
          <ac:chgData name="Stephanie Owens" userId="S::imagine.education.inc_gmail.com#ext#@ansrsourceindia.onmicrosoft.com::a225dea4-19f5-45e0-a54c-0efa488a3ca1" providerId="AD" clId="Web-{A1019E5C-3489-9321-69E5-5601D209D895}" dt="2023-08-20T16:29:35.328" v="17"/>
          <ac:spMkLst>
            <pc:docMk/>
            <pc:sldMk cId="1667702867" sldId="266"/>
            <ac:spMk id="6" creationId="{5A255918-AA01-469E-A074-A6A8091B8BEF}"/>
          </ac:spMkLst>
        </pc:spChg>
        <pc:spChg chg="mod">
          <ac:chgData name="Stephanie Owens" userId="S::imagine.education.inc_gmail.com#ext#@ansrsourceindia.onmicrosoft.com::a225dea4-19f5-45e0-a54c-0efa488a3ca1" providerId="AD" clId="Web-{A1019E5C-3489-9321-69E5-5601D209D895}" dt="2023-08-20T16:30:04.610" v="22" actId="1076"/>
          <ac:spMkLst>
            <pc:docMk/>
            <pc:sldMk cId="1667702867" sldId="266"/>
            <ac:spMk id="10" creationId="{0CB4C24D-67ED-40ED-9823-DC0075EA8C7D}"/>
          </ac:spMkLst>
        </pc:spChg>
        <pc:spChg chg="mod">
          <ac:chgData name="Stephanie Owens" userId="S::imagine.education.inc_gmail.com#ext#@ansrsourceindia.onmicrosoft.com::a225dea4-19f5-45e0-a54c-0efa488a3ca1" providerId="AD" clId="Web-{A1019E5C-3489-9321-69E5-5601D209D895}" dt="2023-08-20T16:30:01.578" v="21" actId="1076"/>
          <ac:spMkLst>
            <pc:docMk/>
            <pc:sldMk cId="1667702867" sldId="266"/>
            <ac:spMk id="11" creationId="{54DF332A-5999-4DC3-8522-B2C70DDAE2CB}"/>
          </ac:spMkLst>
        </pc:spChg>
        <pc:spChg chg="mod">
          <ac:chgData name="Stephanie Owens" userId="S::imagine.education.inc_gmail.com#ext#@ansrsourceindia.onmicrosoft.com::a225dea4-19f5-45e0-a54c-0efa488a3ca1" providerId="AD" clId="Web-{A1019E5C-3489-9321-69E5-5601D209D895}" dt="2023-08-20T16:30:17.176" v="26" actId="1076"/>
          <ac:spMkLst>
            <pc:docMk/>
            <pc:sldMk cId="1667702867" sldId="266"/>
            <ac:spMk id="12" creationId="{7177BF99-6017-4C47-AF16-6583489385AB}"/>
          </ac:spMkLst>
        </pc:spChg>
        <pc:spChg chg="mod">
          <ac:chgData name="Stephanie Owens" userId="S::imagine.education.inc_gmail.com#ext#@ansrsourceindia.onmicrosoft.com::a225dea4-19f5-45e0-a54c-0efa488a3ca1" providerId="AD" clId="Web-{A1019E5C-3489-9321-69E5-5601D209D895}" dt="2023-08-20T16:31:09.193" v="36" actId="1076"/>
          <ac:spMkLst>
            <pc:docMk/>
            <pc:sldMk cId="1667702867" sldId="266"/>
            <ac:spMk id="13" creationId="{54DF332A-5999-4DC3-8522-B2C70DDAE2CB}"/>
          </ac:spMkLst>
        </pc:spChg>
        <pc:spChg chg="mod">
          <ac:chgData name="Stephanie Owens" userId="S::imagine.education.inc_gmail.com#ext#@ansrsourceindia.onmicrosoft.com::a225dea4-19f5-45e0-a54c-0efa488a3ca1" providerId="AD" clId="Web-{A1019E5C-3489-9321-69E5-5601D209D895}" dt="2023-08-20T16:31:17.209" v="39" actId="14100"/>
          <ac:spMkLst>
            <pc:docMk/>
            <pc:sldMk cId="1667702867" sldId="266"/>
            <ac:spMk id="14" creationId="{7177BF99-6017-4C47-AF16-6583489385AB}"/>
          </ac:spMkLst>
        </pc:spChg>
        <pc:spChg chg="mod">
          <ac:chgData name="Stephanie Owens" userId="S::imagine.education.inc_gmail.com#ext#@ansrsourceindia.onmicrosoft.com::a225dea4-19f5-45e0-a54c-0efa488a3ca1" providerId="AD" clId="Web-{A1019E5C-3489-9321-69E5-5601D209D895}" dt="2023-08-20T16:31:30.053" v="41" actId="1076"/>
          <ac:spMkLst>
            <pc:docMk/>
            <pc:sldMk cId="1667702867" sldId="266"/>
            <ac:spMk id="15" creationId="{54DF332A-5999-4DC3-8522-B2C70DDAE2CB}"/>
          </ac:spMkLst>
        </pc:spChg>
        <pc:spChg chg="mod">
          <ac:chgData name="Stephanie Owens" userId="S::imagine.education.inc_gmail.com#ext#@ansrsourceindia.onmicrosoft.com::a225dea4-19f5-45e0-a54c-0efa488a3ca1" providerId="AD" clId="Web-{A1019E5C-3489-9321-69E5-5601D209D895}" dt="2023-08-20T16:31:20.803" v="40" actId="14100"/>
          <ac:spMkLst>
            <pc:docMk/>
            <pc:sldMk cId="1667702867" sldId="266"/>
            <ac:spMk id="16" creationId="{7177BF99-6017-4C47-AF16-6583489385AB}"/>
          </ac:spMkLst>
        </pc:spChg>
        <pc:spChg chg="del">
          <ac:chgData name="Stephanie Owens" userId="S::imagine.education.inc_gmail.com#ext#@ansrsourceindia.onmicrosoft.com::a225dea4-19f5-45e0-a54c-0efa488a3ca1" providerId="AD" clId="Web-{A1019E5C-3489-9321-69E5-5601D209D895}" dt="2023-08-20T16:29:38.390" v="18"/>
          <ac:spMkLst>
            <pc:docMk/>
            <pc:sldMk cId="1667702867" sldId="266"/>
            <ac:spMk id="18" creationId="{C834B81F-9655-4624-9C2B-1C48D003E674}"/>
          </ac:spMkLst>
        </pc:spChg>
      </pc:sldChg>
    </pc:docChg>
  </pc:docChgLst>
  <pc:docChgLst>
    <pc:chgData name="Navaneeta Harish" userId="89e3b3cb-27bd-484d-94f4-9fca6c971b96" providerId="ADAL" clId="{C02F612F-596A-48CE-BDC6-5DE10CA4C079}"/>
    <pc:docChg chg="undo custSel modSld">
      <pc:chgData name="Navaneeta Harish" userId="89e3b3cb-27bd-484d-94f4-9fca6c971b96" providerId="ADAL" clId="{C02F612F-596A-48CE-BDC6-5DE10CA4C079}" dt="2023-08-28T09:15:49.138" v="138" actId="6549"/>
      <pc:docMkLst>
        <pc:docMk/>
      </pc:docMkLst>
      <pc:sldChg chg="modSp mod">
        <pc:chgData name="Navaneeta Harish" userId="89e3b3cb-27bd-484d-94f4-9fca6c971b96" providerId="ADAL" clId="{C02F612F-596A-48CE-BDC6-5DE10CA4C079}" dt="2023-08-28T09:06:55.990" v="104" actId="20577"/>
        <pc:sldMkLst>
          <pc:docMk/>
          <pc:sldMk cId="497022359" sldId="258"/>
        </pc:sldMkLst>
        <pc:spChg chg="mod">
          <ac:chgData name="Navaneeta Harish" userId="89e3b3cb-27bd-484d-94f4-9fca6c971b96" providerId="ADAL" clId="{C02F612F-596A-48CE-BDC6-5DE10CA4C079}" dt="2023-08-28T09:06:53.791" v="100" actId="20577"/>
          <ac:spMkLst>
            <pc:docMk/>
            <pc:sldMk cId="497022359" sldId="258"/>
            <ac:spMk id="6" creationId="{31FFF33D-492A-4CB4-B39E-75666B34EAAD}"/>
          </ac:spMkLst>
        </pc:spChg>
        <pc:spChg chg="mod">
          <ac:chgData name="Navaneeta Harish" userId="89e3b3cb-27bd-484d-94f4-9fca6c971b96" providerId="ADAL" clId="{C02F612F-596A-48CE-BDC6-5DE10CA4C079}" dt="2023-08-28T09:06:55.990" v="104" actId="20577"/>
          <ac:spMkLst>
            <pc:docMk/>
            <pc:sldMk cId="497022359" sldId="258"/>
            <ac:spMk id="19" creationId="{10E04758-6CF1-4729-882D-F58A0F2A6C6F}"/>
          </ac:spMkLst>
        </pc:spChg>
      </pc:sldChg>
      <pc:sldChg chg="modSp mod">
        <pc:chgData name="Navaneeta Harish" userId="89e3b3cb-27bd-484d-94f4-9fca6c971b96" providerId="ADAL" clId="{C02F612F-596A-48CE-BDC6-5DE10CA4C079}" dt="2023-08-28T09:00:20.977" v="14" actId="20577"/>
        <pc:sldMkLst>
          <pc:docMk/>
          <pc:sldMk cId="1767311348" sldId="259"/>
        </pc:sldMkLst>
        <pc:spChg chg="mod">
          <ac:chgData name="Navaneeta Harish" userId="89e3b3cb-27bd-484d-94f4-9fca6c971b96" providerId="ADAL" clId="{C02F612F-596A-48CE-BDC6-5DE10CA4C079}" dt="2023-08-28T09:00:20.977" v="14" actId="20577"/>
          <ac:spMkLst>
            <pc:docMk/>
            <pc:sldMk cId="1767311348" sldId="259"/>
            <ac:spMk id="7" creationId="{AE9EC7DA-B3BE-D8DE-30D5-FA9827174C79}"/>
          </ac:spMkLst>
        </pc:spChg>
      </pc:sldChg>
      <pc:sldChg chg="modSp mod addCm">
        <pc:chgData name="Navaneeta Harish" userId="89e3b3cb-27bd-484d-94f4-9fca6c971b96" providerId="ADAL" clId="{C02F612F-596A-48CE-BDC6-5DE10CA4C079}" dt="2023-08-28T08:59:40.974" v="12"/>
        <pc:sldMkLst>
          <pc:docMk/>
          <pc:sldMk cId="700972253" sldId="263"/>
        </pc:sldMkLst>
        <pc:spChg chg="mod">
          <ac:chgData name="Navaneeta Harish" userId="89e3b3cb-27bd-484d-94f4-9fca6c971b96" providerId="ADAL" clId="{C02F612F-596A-48CE-BDC6-5DE10CA4C079}" dt="2023-08-28T08:58:28.426" v="11" actId="20577"/>
          <ac:spMkLst>
            <pc:docMk/>
            <pc:sldMk cId="700972253" sldId="263"/>
            <ac:spMk id="5" creationId="{E47EA6CF-E34B-4174-88C7-70AE510256DC}"/>
          </ac:spMkLst>
        </pc:spChg>
        <pc:extLst>
          <p:ext xmlns:p="http://schemas.openxmlformats.org/presentationml/2006/main" uri="{D6D511B9-2390-475A-947B-AFAB55BFBCF1}">
            <pc226:cmChg xmlns:pc226="http://schemas.microsoft.com/office/powerpoint/2022/06/main/command" chg="add">
              <pc226:chgData name="Navaneeta Harish" userId="89e3b3cb-27bd-484d-94f4-9fca6c971b96" providerId="ADAL" clId="{C02F612F-596A-48CE-BDC6-5DE10CA4C079}" dt="2023-08-28T08:57:50.054" v="0"/>
              <pc2:cmMkLst xmlns:pc2="http://schemas.microsoft.com/office/powerpoint/2019/9/main/command">
                <pc:docMk/>
                <pc:sldMk cId="700972253" sldId="263"/>
                <pc2:cmMk id="{06DA3F16-59BD-4813-81CB-DBE0284FE975}"/>
              </pc2:cmMkLst>
            </pc226:cmChg>
            <pc226:cmChg xmlns:pc226="http://schemas.microsoft.com/office/powerpoint/2022/06/main/command" chg="add">
              <pc226:chgData name="Navaneeta Harish" userId="89e3b3cb-27bd-484d-94f4-9fca6c971b96" providerId="ADAL" clId="{C02F612F-596A-48CE-BDC6-5DE10CA4C079}" dt="2023-08-28T08:59:40.974" v="12"/>
              <pc2:cmMkLst xmlns:pc2="http://schemas.microsoft.com/office/powerpoint/2019/9/main/command">
                <pc:docMk/>
                <pc:sldMk cId="700972253" sldId="263"/>
                <pc2:cmMk id="{AD32507E-3E2A-4FD9-920D-494BE1D781AC}"/>
              </pc2:cmMkLst>
            </pc226:cmChg>
          </p:ext>
        </pc:extLst>
      </pc:sldChg>
      <pc:sldChg chg="modSp mod">
        <pc:chgData name="Navaneeta Harish" userId="89e3b3cb-27bd-484d-94f4-9fca6c971b96" providerId="ADAL" clId="{C02F612F-596A-48CE-BDC6-5DE10CA4C079}" dt="2023-08-28T09:06:39.065" v="98" actId="20577"/>
        <pc:sldMkLst>
          <pc:docMk/>
          <pc:sldMk cId="3325209598" sldId="265"/>
        </pc:sldMkLst>
        <pc:spChg chg="mod">
          <ac:chgData name="Navaneeta Harish" userId="89e3b3cb-27bd-484d-94f4-9fca6c971b96" providerId="ADAL" clId="{C02F612F-596A-48CE-BDC6-5DE10CA4C079}" dt="2023-08-28T09:06:39.065" v="98" actId="20577"/>
          <ac:spMkLst>
            <pc:docMk/>
            <pc:sldMk cId="3325209598" sldId="265"/>
            <ac:spMk id="4" creationId="{500F62D1-6AF0-4A87-8052-7DAFA3F3F340}"/>
          </ac:spMkLst>
        </pc:spChg>
      </pc:sldChg>
      <pc:sldChg chg="modSp mod">
        <pc:chgData name="Navaneeta Harish" userId="89e3b3cb-27bd-484d-94f4-9fca6c971b96" providerId="ADAL" clId="{C02F612F-596A-48CE-BDC6-5DE10CA4C079}" dt="2023-08-28T09:11:30.005" v="137" actId="20577"/>
        <pc:sldMkLst>
          <pc:docMk/>
          <pc:sldMk cId="1667702867" sldId="266"/>
        </pc:sldMkLst>
        <pc:spChg chg="mod">
          <ac:chgData name="Navaneeta Harish" userId="89e3b3cb-27bd-484d-94f4-9fca6c971b96" providerId="ADAL" clId="{C02F612F-596A-48CE-BDC6-5DE10CA4C079}" dt="2023-08-28T09:11:30.005" v="137" actId="20577"/>
          <ac:spMkLst>
            <pc:docMk/>
            <pc:sldMk cId="1667702867" sldId="266"/>
            <ac:spMk id="12" creationId="{7177BF99-6017-4C47-AF16-6583489385AB}"/>
          </ac:spMkLst>
        </pc:spChg>
        <pc:spChg chg="mod">
          <ac:chgData name="Navaneeta Harish" userId="89e3b3cb-27bd-484d-94f4-9fca6c971b96" providerId="ADAL" clId="{C02F612F-596A-48CE-BDC6-5DE10CA4C079}" dt="2023-08-28T09:09:02.527" v="112" actId="20577"/>
          <ac:spMkLst>
            <pc:docMk/>
            <pc:sldMk cId="1667702867" sldId="266"/>
            <ac:spMk id="14" creationId="{7177BF99-6017-4C47-AF16-6583489385AB}"/>
          </ac:spMkLst>
        </pc:spChg>
        <pc:spChg chg="mod">
          <ac:chgData name="Navaneeta Harish" userId="89e3b3cb-27bd-484d-94f4-9fca6c971b96" providerId="ADAL" clId="{C02F612F-596A-48CE-BDC6-5DE10CA4C079}" dt="2023-08-28T09:09:28.263" v="114" actId="20577"/>
          <ac:spMkLst>
            <pc:docMk/>
            <pc:sldMk cId="1667702867" sldId="266"/>
            <ac:spMk id="16" creationId="{7177BF99-6017-4C47-AF16-6583489385AB}"/>
          </ac:spMkLst>
        </pc:spChg>
      </pc:sldChg>
      <pc:sldChg chg="modSp mod">
        <pc:chgData name="Navaneeta Harish" userId="89e3b3cb-27bd-484d-94f4-9fca6c971b96" providerId="ADAL" clId="{C02F612F-596A-48CE-BDC6-5DE10CA4C079}" dt="2023-08-28T09:10:56.477" v="119" actId="20577"/>
        <pc:sldMkLst>
          <pc:docMk/>
          <pc:sldMk cId="3609366228" sldId="267"/>
        </pc:sldMkLst>
        <pc:spChg chg="mod">
          <ac:chgData name="Navaneeta Harish" userId="89e3b3cb-27bd-484d-94f4-9fca6c971b96" providerId="ADAL" clId="{C02F612F-596A-48CE-BDC6-5DE10CA4C079}" dt="2023-08-28T09:02:34.344" v="43" actId="20577"/>
          <ac:spMkLst>
            <pc:docMk/>
            <pc:sldMk cId="3609366228" sldId="267"/>
            <ac:spMk id="2" creationId="{594A4929-D7E8-26A6-871B-B50B62084A3B}"/>
          </ac:spMkLst>
        </pc:spChg>
        <pc:spChg chg="mod">
          <ac:chgData name="Navaneeta Harish" userId="89e3b3cb-27bd-484d-94f4-9fca6c971b96" providerId="ADAL" clId="{C02F612F-596A-48CE-BDC6-5DE10CA4C079}" dt="2023-08-28T09:10:56.477" v="119" actId="20577"/>
          <ac:spMkLst>
            <pc:docMk/>
            <pc:sldMk cId="3609366228" sldId="267"/>
            <ac:spMk id="4" creationId="{79C5B536-3215-9993-B06D-5E35DB7CC791}"/>
          </ac:spMkLst>
        </pc:spChg>
      </pc:sldChg>
      <pc:sldChg chg="modSp mod">
        <pc:chgData name="Navaneeta Harish" userId="89e3b3cb-27bd-484d-94f4-9fca6c971b96" providerId="ADAL" clId="{C02F612F-596A-48CE-BDC6-5DE10CA4C079}" dt="2023-08-28T09:03:41.552" v="53" actId="20577"/>
        <pc:sldMkLst>
          <pc:docMk/>
          <pc:sldMk cId="3467057794" sldId="268"/>
        </pc:sldMkLst>
        <pc:spChg chg="mod">
          <ac:chgData name="Navaneeta Harish" userId="89e3b3cb-27bd-484d-94f4-9fca6c971b96" providerId="ADAL" clId="{C02F612F-596A-48CE-BDC6-5DE10CA4C079}" dt="2023-08-28T09:03:41.552" v="53" actId="20577"/>
          <ac:spMkLst>
            <pc:docMk/>
            <pc:sldMk cId="3467057794" sldId="268"/>
            <ac:spMk id="2" creationId="{70F9DD58-67C4-1824-E0E2-06F9609E8A49}"/>
          </ac:spMkLst>
        </pc:spChg>
      </pc:sldChg>
      <pc:sldChg chg="modSp">
        <pc:chgData name="Navaneeta Harish" userId="89e3b3cb-27bd-484d-94f4-9fca6c971b96" providerId="ADAL" clId="{C02F612F-596A-48CE-BDC6-5DE10CA4C079}" dt="2023-08-28T09:03:57.432" v="63" actId="20577"/>
        <pc:sldMkLst>
          <pc:docMk/>
          <pc:sldMk cId="1340611692" sldId="269"/>
        </pc:sldMkLst>
        <pc:graphicFrameChg chg="mod">
          <ac:chgData name="Navaneeta Harish" userId="89e3b3cb-27bd-484d-94f4-9fca6c971b96" providerId="ADAL" clId="{C02F612F-596A-48CE-BDC6-5DE10CA4C079}" dt="2023-08-28T09:03:57.432" v="63" actId="20577"/>
          <ac:graphicFrameMkLst>
            <pc:docMk/>
            <pc:sldMk cId="1340611692" sldId="269"/>
            <ac:graphicFrameMk id="3076" creationId="{CFBA4F5B-E438-09FE-555E-43E97BA4643B}"/>
          </ac:graphicFrameMkLst>
        </pc:graphicFrameChg>
      </pc:sldChg>
      <pc:sldChg chg="modSp mod">
        <pc:chgData name="Navaneeta Harish" userId="89e3b3cb-27bd-484d-94f4-9fca6c971b96" providerId="ADAL" clId="{C02F612F-596A-48CE-BDC6-5DE10CA4C079}" dt="2023-08-28T09:15:49.138" v="138" actId="6549"/>
        <pc:sldMkLst>
          <pc:docMk/>
          <pc:sldMk cId="1725876254" sldId="270"/>
        </pc:sldMkLst>
        <pc:spChg chg="mod">
          <ac:chgData name="Navaneeta Harish" userId="89e3b3cb-27bd-484d-94f4-9fca6c971b96" providerId="ADAL" clId="{C02F612F-596A-48CE-BDC6-5DE10CA4C079}" dt="2023-08-28T09:15:49.138" v="138" actId="6549"/>
          <ac:spMkLst>
            <pc:docMk/>
            <pc:sldMk cId="1725876254" sldId="270"/>
            <ac:spMk id="2" creationId="{2E0D9379-3F63-70C8-1E72-CD1A499C8EA5}"/>
          </ac:spMkLst>
        </pc:spChg>
      </pc:sldChg>
      <pc:sldChg chg="modSp mod">
        <pc:chgData name="Navaneeta Harish" userId="89e3b3cb-27bd-484d-94f4-9fca6c971b96" providerId="ADAL" clId="{C02F612F-596A-48CE-BDC6-5DE10CA4C079}" dt="2023-08-28T09:11:18.276" v="129" actId="20577"/>
        <pc:sldMkLst>
          <pc:docMk/>
          <pc:sldMk cId="2113053296" sldId="271"/>
        </pc:sldMkLst>
        <pc:spChg chg="mod">
          <ac:chgData name="Navaneeta Harish" userId="89e3b3cb-27bd-484d-94f4-9fca6c971b96" providerId="ADAL" clId="{C02F612F-596A-48CE-BDC6-5DE10CA4C079}" dt="2023-08-28T09:11:14.469" v="127" actId="20577"/>
          <ac:spMkLst>
            <pc:docMk/>
            <pc:sldMk cId="2113053296" sldId="271"/>
            <ac:spMk id="2" creationId="{A62BA02D-00F4-AB70-8B05-BABC2AB8E85E}"/>
          </ac:spMkLst>
        </pc:spChg>
        <pc:spChg chg="mod">
          <ac:chgData name="Navaneeta Harish" userId="89e3b3cb-27bd-484d-94f4-9fca6c971b96" providerId="ADAL" clId="{C02F612F-596A-48CE-BDC6-5DE10CA4C079}" dt="2023-08-28T09:11:18.276" v="129" actId="20577"/>
          <ac:spMkLst>
            <pc:docMk/>
            <pc:sldMk cId="2113053296" sldId="271"/>
            <ac:spMk id="4" creationId="{DF207FE4-8D56-F99D-4E0B-3958A13233EC}"/>
          </ac:spMkLst>
        </pc:spChg>
      </pc:sldChg>
      <pc:sldChg chg="modSp mod">
        <pc:chgData name="Navaneeta Harish" userId="89e3b3cb-27bd-484d-94f4-9fca6c971b96" providerId="ADAL" clId="{C02F612F-596A-48CE-BDC6-5DE10CA4C079}" dt="2023-08-28T09:11:25.170" v="135" actId="6549"/>
        <pc:sldMkLst>
          <pc:docMk/>
          <pc:sldMk cId="1585473517" sldId="272"/>
        </pc:sldMkLst>
        <pc:spChg chg="mod">
          <ac:chgData name="Navaneeta Harish" userId="89e3b3cb-27bd-484d-94f4-9fca6c971b96" providerId="ADAL" clId="{C02F612F-596A-48CE-BDC6-5DE10CA4C079}" dt="2023-08-28T09:11:25.170" v="135" actId="6549"/>
          <ac:spMkLst>
            <pc:docMk/>
            <pc:sldMk cId="1585473517" sldId="272"/>
            <ac:spMk id="2" creationId="{E3D67B20-93CD-4FF0-349E-5555E84AE87F}"/>
          </ac:spMkLst>
        </pc:spChg>
      </pc:sldChg>
    </pc:docChg>
  </pc:docChgLst>
  <pc:docChgLst>
    <pc:chgData name="maya.watts@arizonafuture.org" userId="S::urn:spo:guest#maya.watts@arizonafuture.org::" providerId="AD" clId="Web-{201D26CB-BD7B-50D8-A9F1-1DC7024992CB}"/>
    <pc:docChg chg="modSld">
      <pc:chgData name="maya.watts@arizonafuture.org" userId="S::urn:spo:guest#maya.watts@arizonafuture.org::" providerId="AD" clId="Web-{201D26CB-BD7B-50D8-A9F1-1DC7024992CB}" dt="2023-08-14T19:31:59.295" v="1" actId="1076"/>
      <pc:docMkLst>
        <pc:docMk/>
      </pc:docMkLst>
      <pc:sldChg chg="modSp">
        <pc:chgData name="maya.watts@arizonafuture.org" userId="S::urn:spo:guest#maya.watts@arizonafuture.org::" providerId="AD" clId="Web-{201D26CB-BD7B-50D8-A9F1-1DC7024992CB}" dt="2023-08-14T19:31:59.295" v="1" actId="1076"/>
        <pc:sldMkLst>
          <pc:docMk/>
          <pc:sldMk cId="497022359" sldId="258"/>
        </pc:sldMkLst>
        <pc:spChg chg="mod">
          <ac:chgData name="maya.watts@arizonafuture.org" userId="S::urn:spo:guest#maya.watts@arizonafuture.org::" providerId="AD" clId="Web-{201D26CB-BD7B-50D8-A9F1-1DC7024992CB}" dt="2023-08-14T19:31:59.295" v="1" actId="1076"/>
          <ac:spMkLst>
            <pc:docMk/>
            <pc:sldMk cId="497022359" sldId="258"/>
            <ac:spMk id="5" creationId="{00000000-0000-0000-0000-000000000000}"/>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B1EE60C-DC06-4B24-ACA3-C5BCB79A5725}" type="doc">
      <dgm:prSet loTypeId="urn:microsoft.com/office/officeart/2005/8/layout/arrow5" loCatId="relationship" qsTypeId="urn:microsoft.com/office/officeart/2005/8/quickstyle/simple1" qsCatId="simple" csTypeId="urn:microsoft.com/office/officeart/2005/8/colors/accent1_2" csCatId="accent1" phldr="1"/>
      <dgm:spPr/>
      <dgm:t>
        <a:bodyPr/>
        <a:lstStyle/>
        <a:p>
          <a:endParaRPr lang="en-US"/>
        </a:p>
      </dgm:t>
    </dgm:pt>
    <dgm:pt modelId="{2130D119-0D21-44BB-8630-574284EC043C}">
      <dgm:prSet/>
      <dgm:spPr/>
      <dgm:t>
        <a:bodyPr/>
        <a:lstStyle/>
        <a:p>
          <a:r>
            <a:rPr lang="en-US" b="0" i="0" dirty="0">
              <a:latin typeface="Larsseit"/>
            </a:rPr>
            <a:t>With your new partner,</a:t>
          </a:r>
          <a:endParaRPr lang="en-US" dirty="0">
            <a:latin typeface="Larsseit"/>
          </a:endParaRPr>
        </a:p>
      </dgm:t>
    </dgm:pt>
    <dgm:pt modelId="{055B91AD-AC4C-477D-8A5F-F1C34A0A6E73}" type="parTrans" cxnId="{0906AB45-C6E2-413C-BA54-ED5302A5B621}">
      <dgm:prSet/>
      <dgm:spPr/>
      <dgm:t>
        <a:bodyPr/>
        <a:lstStyle/>
        <a:p>
          <a:endParaRPr lang="en-US"/>
        </a:p>
      </dgm:t>
    </dgm:pt>
    <dgm:pt modelId="{7D06A47D-D3C8-4966-8338-6677422075F1}" type="sibTrans" cxnId="{0906AB45-C6E2-413C-BA54-ED5302A5B621}">
      <dgm:prSet/>
      <dgm:spPr/>
      <dgm:t>
        <a:bodyPr/>
        <a:lstStyle/>
        <a:p>
          <a:endParaRPr lang="en-US"/>
        </a:p>
      </dgm:t>
    </dgm:pt>
    <dgm:pt modelId="{D31D7F82-0A85-435D-AF41-00D72B8FFCDE}">
      <dgm:prSet/>
      <dgm:spPr/>
      <dgm:t>
        <a:bodyPr/>
        <a:lstStyle/>
        <a:p>
          <a:r>
            <a:rPr lang="en-US" b="0" i="0" dirty="0">
              <a:latin typeface="Larsseit"/>
            </a:rPr>
            <a:t>Read each vocabulary word,</a:t>
          </a:r>
          <a:endParaRPr lang="en-US" dirty="0">
            <a:latin typeface="Larsseit"/>
          </a:endParaRPr>
        </a:p>
      </dgm:t>
    </dgm:pt>
    <dgm:pt modelId="{91A5FE16-D419-41A5-A92D-A6DAB0F7645E}" type="parTrans" cxnId="{C267378E-FED4-4F8D-A530-EC81A1EDC97D}">
      <dgm:prSet/>
      <dgm:spPr/>
      <dgm:t>
        <a:bodyPr/>
        <a:lstStyle/>
        <a:p>
          <a:endParaRPr lang="en-US"/>
        </a:p>
      </dgm:t>
    </dgm:pt>
    <dgm:pt modelId="{C99CD5AA-9D8E-4B26-A6BB-07A6B5BFEB27}" type="sibTrans" cxnId="{C267378E-FED4-4F8D-A530-EC81A1EDC97D}">
      <dgm:prSet/>
      <dgm:spPr/>
      <dgm:t>
        <a:bodyPr/>
        <a:lstStyle/>
        <a:p>
          <a:endParaRPr lang="en-US"/>
        </a:p>
      </dgm:t>
    </dgm:pt>
    <dgm:pt modelId="{254CC832-B7A3-4FA0-A349-F677EC78FE0D}">
      <dgm:prSet/>
      <dgm:spPr/>
      <dgm:t>
        <a:bodyPr/>
        <a:lstStyle/>
        <a:p>
          <a:r>
            <a:rPr lang="en-US" dirty="0">
              <a:latin typeface="Larsseit"/>
            </a:rPr>
            <a:t>S</a:t>
          </a:r>
          <a:r>
            <a:rPr lang="en-US" b="0" i="0" dirty="0">
              <a:latin typeface="Larsseit"/>
            </a:rPr>
            <a:t>tudy the picture,</a:t>
          </a:r>
          <a:endParaRPr lang="en-US" dirty="0">
            <a:latin typeface="Larsseit"/>
          </a:endParaRPr>
        </a:p>
      </dgm:t>
    </dgm:pt>
    <dgm:pt modelId="{583A019D-104D-4383-84CE-43B60B878B4D}" type="parTrans" cxnId="{D6346B7B-B62C-4C60-AA29-4AFAD63A6BA4}">
      <dgm:prSet/>
      <dgm:spPr/>
      <dgm:t>
        <a:bodyPr/>
        <a:lstStyle/>
        <a:p>
          <a:endParaRPr lang="en-US"/>
        </a:p>
      </dgm:t>
    </dgm:pt>
    <dgm:pt modelId="{05A4644E-56E1-49EB-9F7C-3C5419F65D42}" type="sibTrans" cxnId="{D6346B7B-B62C-4C60-AA29-4AFAD63A6BA4}">
      <dgm:prSet/>
      <dgm:spPr/>
      <dgm:t>
        <a:bodyPr/>
        <a:lstStyle/>
        <a:p>
          <a:endParaRPr lang="en-US"/>
        </a:p>
      </dgm:t>
    </dgm:pt>
    <dgm:pt modelId="{AD14F29A-C42C-4015-9D7D-5CA70BD9BD1F}">
      <dgm:prSet/>
      <dgm:spPr/>
      <dgm:t>
        <a:bodyPr/>
        <a:lstStyle/>
        <a:p>
          <a:r>
            <a:rPr lang="en-US" b="0" i="0" dirty="0">
              <a:latin typeface="Larsseit"/>
            </a:rPr>
            <a:t>Read the definitions of the words, and</a:t>
          </a:r>
          <a:endParaRPr lang="en-US" dirty="0">
            <a:latin typeface="Larsseit"/>
          </a:endParaRPr>
        </a:p>
      </dgm:t>
    </dgm:pt>
    <dgm:pt modelId="{E756C2AF-9456-465C-A229-16F6AF50350E}" type="parTrans" cxnId="{711D9496-7163-4BBB-8D82-A601F8B32DA0}">
      <dgm:prSet/>
      <dgm:spPr/>
      <dgm:t>
        <a:bodyPr/>
        <a:lstStyle/>
        <a:p>
          <a:endParaRPr lang="en-US"/>
        </a:p>
      </dgm:t>
    </dgm:pt>
    <dgm:pt modelId="{F71E68C9-D0A3-461C-8721-55BB5086F372}" type="sibTrans" cxnId="{711D9496-7163-4BBB-8D82-A601F8B32DA0}">
      <dgm:prSet/>
      <dgm:spPr/>
      <dgm:t>
        <a:bodyPr/>
        <a:lstStyle/>
        <a:p>
          <a:endParaRPr lang="en-US"/>
        </a:p>
      </dgm:t>
    </dgm:pt>
    <dgm:pt modelId="{3A8ED7B9-1607-49D5-A579-2A372298D8D8}">
      <dgm:prSet/>
      <dgm:spPr/>
      <dgm:t>
        <a:bodyPr/>
        <a:lstStyle/>
        <a:p>
          <a:r>
            <a:rPr lang="en-US" dirty="0">
              <a:latin typeface="Larsseit"/>
            </a:rPr>
            <a:t>Choose </a:t>
          </a:r>
          <a:r>
            <a:rPr lang="en-US" b="0" i="0" dirty="0">
              <a:latin typeface="Larsseit"/>
            </a:rPr>
            <a:t>the definition you think best matches each word.</a:t>
          </a:r>
          <a:endParaRPr lang="en-US" dirty="0">
            <a:latin typeface="Larsseit"/>
          </a:endParaRPr>
        </a:p>
      </dgm:t>
    </dgm:pt>
    <dgm:pt modelId="{B4427D5D-EDC2-45DF-872B-019BEC34B01B}" type="parTrans" cxnId="{919ABAFD-9765-4937-A639-3350B2C41A95}">
      <dgm:prSet/>
      <dgm:spPr/>
      <dgm:t>
        <a:bodyPr/>
        <a:lstStyle/>
        <a:p>
          <a:endParaRPr lang="en-US"/>
        </a:p>
      </dgm:t>
    </dgm:pt>
    <dgm:pt modelId="{F93E58F3-52E7-4B78-824E-92731FC91BF9}" type="sibTrans" cxnId="{919ABAFD-9765-4937-A639-3350B2C41A95}">
      <dgm:prSet/>
      <dgm:spPr/>
      <dgm:t>
        <a:bodyPr/>
        <a:lstStyle/>
        <a:p>
          <a:endParaRPr lang="en-US"/>
        </a:p>
      </dgm:t>
    </dgm:pt>
    <dgm:pt modelId="{26DC7F94-1AF2-42F3-95C4-F570AE7A135D}" type="pres">
      <dgm:prSet presAssocID="{CB1EE60C-DC06-4B24-ACA3-C5BCB79A5725}" presName="diagram" presStyleCnt="0">
        <dgm:presLayoutVars>
          <dgm:dir/>
          <dgm:resizeHandles val="exact"/>
        </dgm:presLayoutVars>
      </dgm:prSet>
      <dgm:spPr/>
    </dgm:pt>
    <dgm:pt modelId="{5DA664A4-0DB4-4553-91A0-A5C8D0C5FE34}" type="pres">
      <dgm:prSet presAssocID="{2130D119-0D21-44BB-8630-574284EC043C}" presName="arrow" presStyleLbl="node1" presStyleIdx="0" presStyleCnt="1">
        <dgm:presLayoutVars>
          <dgm:bulletEnabled val="1"/>
        </dgm:presLayoutVars>
      </dgm:prSet>
      <dgm:spPr/>
    </dgm:pt>
  </dgm:ptLst>
  <dgm:cxnLst>
    <dgm:cxn modelId="{0906AB45-C6E2-413C-BA54-ED5302A5B621}" srcId="{CB1EE60C-DC06-4B24-ACA3-C5BCB79A5725}" destId="{2130D119-0D21-44BB-8630-574284EC043C}" srcOrd="0" destOrd="0" parTransId="{055B91AD-AC4C-477D-8A5F-F1C34A0A6E73}" sibTransId="{7D06A47D-D3C8-4966-8338-6677422075F1}"/>
    <dgm:cxn modelId="{31C96B6B-7151-45F9-88CD-CB0F330CD428}" type="presOf" srcId="{AD14F29A-C42C-4015-9D7D-5CA70BD9BD1F}" destId="{5DA664A4-0DB4-4553-91A0-A5C8D0C5FE34}" srcOrd="0" destOrd="3" presId="urn:microsoft.com/office/officeart/2005/8/layout/arrow5"/>
    <dgm:cxn modelId="{BB9E5775-E224-4E36-ADAF-6B0F390AFD2E}" type="presOf" srcId="{3A8ED7B9-1607-49D5-A579-2A372298D8D8}" destId="{5DA664A4-0DB4-4553-91A0-A5C8D0C5FE34}" srcOrd="0" destOrd="4" presId="urn:microsoft.com/office/officeart/2005/8/layout/arrow5"/>
    <dgm:cxn modelId="{D6346B7B-B62C-4C60-AA29-4AFAD63A6BA4}" srcId="{2130D119-0D21-44BB-8630-574284EC043C}" destId="{254CC832-B7A3-4FA0-A349-F677EC78FE0D}" srcOrd="1" destOrd="0" parTransId="{583A019D-104D-4383-84CE-43B60B878B4D}" sibTransId="{05A4644E-56E1-49EB-9F7C-3C5419F65D42}"/>
    <dgm:cxn modelId="{FC97C080-3A6B-49CF-9157-0192A8E06056}" type="presOf" srcId="{2130D119-0D21-44BB-8630-574284EC043C}" destId="{5DA664A4-0DB4-4553-91A0-A5C8D0C5FE34}" srcOrd="0" destOrd="0" presId="urn:microsoft.com/office/officeart/2005/8/layout/arrow5"/>
    <dgm:cxn modelId="{44856683-D321-4895-995B-98B79D1E2CDD}" type="presOf" srcId="{CB1EE60C-DC06-4B24-ACA3-C5BCB79A5725}" destId="{26DC7F94-1AF2-42F3-95C4-F570AE7A135D}" srcOrd="0" destOrd="0" presId="urn:microsoft.com/office/officeart/2005/8/layout/arrow5"/>
    <dgm:cxn modelId="{C267378E-FED4-4F8D-A530-EC81A1EDC97D}" srcId="{2130D119-0D21-44BB-8630-574284EC043C}" destId="{D31D7F82-0A85-435D-AF41-00D72B8FFCDE}" srcOrd="0" destOrd="0" parTransId="{91A5FE16-D419-41A5-A92D-A6DAB0F7645E}" sibTransId="{C99CD5AA-9D8E-4B26-A6BB-07A6B5BFEB27}"/>
    <dgm:cxn modelId="{711D9496-7163-4BBB-8D82-A601F8B32DA0}" srcId="{2130D119-0D21-44BB-8630-574284EC043C}" destId="{AD14F29A-C42C-4015-9D7D-5CA70BD9BD1F}" srcOrd="2" destOrd="0" parTransId="{E756C2AF-9456-465C-A229-16F6AF50350E}" sibTransId="{F71E68C9-D0A3-461C-8721-55BB5086F372}"/>
    <dgm:cxn modelId="{2B9512BE-EC59-42B5-9FEE-A2E554CDFC44}" type="presOf" srcId="{D31D7F82-0A85-435D-AF41-00D72B8FFCDE}" destId="{5DA664A4-0DB4-4553-91A0-A5C8D0C5FE34}" srcOrd="0" destOrd="1" presId="urn:microsoft.com/office/officeart/2005/8/layout/arrow5"/>
    <dgm:cxn modelId="{5DDEE5D4-AB4A-4D35-89AC-B23626150C85}" type="presOf" srcId="{254CC832-B7A3-4FA0-A349-F677EC78FE0D}" destId="{5DA664A4-0DB4-4553-91A0-A5C8D0C5FE34}" srcOrd="0" destOrd="2" presId="urn:microsoft.com/office/officeart/2005/8/layout/arrow5"/>
    <dgm:cxn modelId="{919ABAFD-9765-4937-A639-3350B2C41A95}" srcId="{2130D119-0D21-44BB-8630-574284EC043C}" destId="{3A8ED7B9-1607-49D5-A579-2A372298D8D8}" srcOrd="3" destOrd="0" parTransId="{B4427D5D-EDC2-45DF-872B-019BEC34B01B}" sibTransId="{F93E58F3-52E7-4B78-824E-92731FC91BF9}"/>
    <dgm:cxn modelId="{5590DCD4-7544-4CAA-8D2B-15F2C26C75B4}" type="presParOf" srcId="{26DC7F94-1AF2-42F3-95C4-F570AE7A135D}" destId="{5DA664A4-0DB4-4553-91A0-A5C8D0C5FE34}" srcOrd="0" destOrd="0" presId="urn:microsoft.com/office/officeart/2005/8/layout/arrow5"/>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DA664A4-0DB4-4553-91A0-A5C8D0C5FE34}">
      <dsp:nvSpPr>
        <dsp:cNvPr id="0" name=""/>
        <dsp:cNvSpPr/>
      </dsp:nvSpPr>
      <dsp:spPr>
        <a:xfrm>
          <a:off x="463241" y="2072"/>
          <a:ext cx="4093192" cy="4093192"/>
        </a:xfrm>
        <a:prstGeom prst="downArrow">
          <a:avLst>
            <a:gd name="adj1" fmla="val 50000"/>
            <a:gd name="adj2" fmla="val 35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9352" tIns="149352" rIns="149352" bIns="149352" numCol="1" spcCol="1270" anchor="t" anchorCtr="0">
          <a:noAutofit/>
        </a:bodyPr>
        <a:lstStyle/>
        <a:p>
          <a:pPr marL="0" lvl="0" indent="0" algn="l" defTabSz="933450">
            <a:lnSpc>
              <a:spcPct val="90000"/>
            </a:lnSpc>
            <a:spcBef>
              <a:spcPct val="0"/>
            </a:spcBef>
            <a:spcAft>
              <a:spcPct val="35000"/>
            </a:spcAft>
            <a:buNone/>
          </a:pPr>
          <a:r>
            <a:rPr lang="en-US" sz="2100" b="0" i="0" kern="1200" dirty="0">
              <a:latin typeface="Larsseit"/>
            </a:rPr>
            <a:t>With your new partner,</a:t>
          </a:r>
          <a:endParaRPr lang="en-US" sz="2100" kern="1200" dirty="0">
            <a:latin typeface="Larsseit"/>
          </a:endParaRPr>
        </a:p>
        <a:p>
          <a:pPr marL="171450" lvl="1" indent="-171450" algn="l" defTabSz="711200">
            <a:lnSpc>
              <a:spcPct val="90000"/>
            </a:lnSpc>
            <a:spcBef>
              <a:spcPct val="0"/>
            </a:spcBef>
            <a:spcAft>
              <a:spcPct val="15000"/>
            </a:spcAft>
            <a:buChar char="•"/>
          </a:pPr>
          <a:r>
            <a:rPr lang="en-US" sz="1600" b="0" i="0" kern="1200" dirty="0">
              <a:latin typeface="Larsseit"/>
            </a:rPr>
            <a:t>Read each vocabulary word,</a:t>
          </a:r>
          <a:endParaRPr lang="en-US" sz="1600" kern="1200" dirty="0">
            <a:latin typeface="Larsseit"/>
          </a:endParaRPr>
        </a:p>
        <a:p>
          <a:pPr marL="171450" lvl="1" indent="-171450" algn="l" defTabSz="711200">
            <a:lnSpc>
              <a:spcPct val="90000"/>
            </a:lnSpc>
            <a:spcBef>
              <a:spcPct val="0"/>
            </a:spcBef>
            <a:spcAft>
              <a:spcPct val="15000"/>
            </a:spcAft>
            <a:buChar char="•"/>
          </a:pPr>
          <a:r>
            <a:rPr lang="en-US" sz="1600" kern="1200" dirty="0">
              <a:latin typeface="Larsseit"/>
            </a:rPr>
            <a:t>S</a:t>
          </a:r>
          <a:r>
            <a:rPr lang="en-US" sz="1600" b="0" i="0" kern="1200" dirty="0">
              <a:latin typeface="Larsseit"/>
            </a:rPr>
            <a:t>tudy the picture,</a:t>
          </a:r>
          <a:endParaRPr lang="en-US" sz="1600" kern="1200" dirty="0">
            <a:latin typeface="Larsseit"/>
          </a:endParaRPr>
        </a:p>
        <a:p>
          <a:pPr marL="171450" lvl="1" indent="-171450" algn="l" defTabSz="711200">
            <a:lnSpc>
              <a:spcPct val="90000"/>
            </a:lnSpc>
            <a:spcBef>
              <a:spcPct val="0"/>
            </a:spcBef>
            <a:spcAft>
              <a:spcPct val="15000"/>
            </a:spcAft>
            <a:buChar char="•"/>
          </a:pPr>
          <a:r>
            <a:rPr lang="en-US" sz="1600" b="0" i="0" kern="1200" dirty="0">
              <a:latin typeface="Larsseit"/>
            </a:rPr>
            <a:t>Read the definitions of the words, and</a:t>
          </a:r>
          <a:endParaRPr lang="en-US" sz="1600" kern="1200" dirty="0">
            <a:latin typeface="Larsseit"/>
          </a:endParaRPr>
        </a:p>
        <a:p>
          <a:pPr marL="171450" lvl="1" indent="-171450" algn="l" defTabSz="711200">
            <a:lnSpc>
              <a:spcPct val="90000"/>
            </a:lnSpc>
            <a:spcBef>
              <a:spcPct val="0"/>
            </a:spcBef>
            <a:spcAft>
              <a:spcPct val="15000"/>
            </a:spcAft>
            <a:buChar char="•"/>
          </a:pPr>
          <a:r>
            <a:rPr lang="en-US" sz="1600" kern="1200" dirty="0">
              <a:latin typeface="Larsseit"/>
            </a:rPr>
            <a:t>Choose </a:t>
          </a:r>
          <a:r>
            <a:rPr lang="en-US" sz="1600" b="0" i="0" kern="1200" dirty="0">
              <a:latin typeface="Larsseit"/>
            </a:rPr>
            <a:t>the definition you think best matches each word.</a:t>
          </a:r>
          <a:endParaRPr lang="en-US" sz="1600" kern="1200" dirty="0">
            <a:latin typeface="Larsseit"/>
          </a:endParaRPr>
        </a:p>
      </dsp:txBody>
      <dsp:txXfrm>
        <a:off x="1486539" y="2072"/>
        <a:ext cx="2046596" cy="3376883"/>
      </dsp:txXfrm>
    </dsp:sp>
  </dsp:spTree>
</dsp:drawing>
</file>

<file path=ppt/diagrams/layout1.xml><?xml version="1.0" encoding="utf-8"?>
<dgm:layoutDef xmlns:dgm="http://schemas.openxmlformats.org/drawingml/2006/diagram" xmlns:a="http://schemas.openxmlformats.org/drawingml/2006/main" uniqueId="urn:microsoft.com/office/officeart/2005/8/layout/arrow5">
  <dgm:title val=""/>
  <dgm:desc val=""/>
  <dgm:catLst>
    <dgm:cat type="relationship" pri="6000"/>
    <dgm:cat type="process" pri="31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ch" ptType="node" func="cnt" op="equ" val="2">
        <dgm:choose name="Name2">
          <dgm:if name="Name3" func="var" arg="dir" op="equ" val="norm">
            <dgm:alg type="cycle">
              <dgm:param type="rotPath" val="alongPath"/>
              <dgm:param type="stAng" val="270"/>
            </dgm:alg>
          </dgm:if>
          <dgm:else name="Name4">
            <dgm:alg type="cycle">
              <dgm:param type="rotPath" val="alongPath"/>
              <dgm:param type="stAng" val="90"/>
              <dgm:param type="spanAng" val="-360"/>
            </dgm:alg>
          </dgm:else>
        </dgm:choose>
      </dgm:if>
      <dgm:else name="Name5">
        <dgm:choose name="Name6">
          <dgm:if name="Name7" func="var" arg="dir" op="equ" val="norm">
            <dgm:alg type="cycle">
              <dgm:param type="rotPath" val="alongPath"/>
            </dgm:alg>
          </dgm:if>
          <dgm:else name="Name8">
            <dgm:alg type="cycle">
              <dgm:param type="rotPath" val="alongPath"/>
              <dgm:param type="spanAng" val="-360"/>
            </dgm:alg>
          </dgm:else>
        </dgm:choose>
      </dgm:else>
    </dgm:choose>
    <dgm:shape xmlns:r="http://schemas.openxmlformats.org/officeDocument/2006/relationships" r:blip="">
      <dgm:adjLst/>
    </dgm:shape>
    <dgm:presOf/>
    <dgm:choose name="Name9">
      <dgm:if name="Name10" axis="ch" ptType="node" func="cnt" op="lte" val="2">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 type="diam" refType="w" refFor="ch" refPtType="node" op="equ" fact="1.1"/>
        </dgm:constrLst>
      </dgm:if>
      <dgm:if name="Name11" axis="ch" ptType="node" func="cnt" op="equ" val="5">
        <dgm:constrLst>
          <dgm:constr type="primFontSz" for="ch" ptType="node" op="equ" val="65"/>
          <dgm:constr type="w" for="ch" ptType="node" refType="w"/>
          <dgm:constr type="h" for="ch" ptType="node" refType="w" refFor="ch" refPtType="node" op="equ"/>
          <dgm:constr type="sibSp" refType="w" refFor="ch" refPtType="node" fact="-0.2"/>
          <dgm:constr type="sibSp" refType="h" op="lte" fact="0.1"/>
        </dgm:constrLst>
      </dgm:if>
      <dgm:if name="Name12" axis="ch" ptType="node" func="cnt" op="equ" val="6">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3" axis="ch" ptType="node" func="cnt" op="equ" val="7">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4" axis="ch" ptType="node" func="cnt" op="equ" val="8">
        <dgm:constrLst>
          <dgm:constr type="primFontSz" for="ch" ptType="node" op="equ" val="65"/>
          <dgm:constr type="w" for="ch" ptType="node" refType="w"/>
          <dgm:constr type="h" for="ch" ptType="node" refType="w" refFor="ch" refPtType="node" op="equ"/>
          <dgm:constr type="sibSp"/>
          <dgm:constr type="sibSp" refType="h" op="lte" fact="0.1"/>
        </dgm:constrLst>
      </dgm:if>
      <dgm:if name="Name15" axis="ch" ptType="node" func="cnt" op="gte" val="9">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else name="Name16">
        <dgm:constrLst>
          <dgm:constr type="primFontSz" for="ch" ptType="node" op="equ" val="65"/>
          <dgm:constr type="w" for="ch" ptType="node" refType="w"/>
          <dgm:constr type="h" for="ch" ptType="node" refType="w" refFor="ch" refPtType="node" op="equ"/>
          <dgm:constr type="sibSp" refType="w" refFor="ch" refPtType="node" fact="-0.35"/>
        </dgm:constrLst>
      </dgm:else>
    </dgm:choose>
    <dgm:ruleLst/>
    <dgm:forEach name="Name17" axis="ch" ptType="node">
      <dgm:layoutNode name="arrow">
        <dgm:varLst>
          <dgm:bulletEnabled val="1"/>
        </dgm:varLst>
        <dgm:alg type="tx"/>
        <dgm:shape xmlns:r="http://schemas.openxmlformats.org/officeDocument/2006/relationships" type="downArrow" r:blip="">
          <dgm:adjLst>
            <dgm:adj idx="2" val="0.35"/>
          </dgm:adjLst>
        </dgm:shape>
        <dgm:presOf axis="desOrSelf" ptType="node"/>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5804488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o type &amp; insert pic">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7E22701E-31A2-436C-ABAC-2A4F1EB4939B}"/>
              </a:ext>
            </a:extLst>
          </p:cNvPr>
          <p:cNvSpPr/>
          <p:nvPr userDrawn="1"/>
        </p:nvSpPr>
        <p:spPr>
          <a:xfrm>
            <a:off x="-15496" y="3429000"/>
            <a:ext cx="3270142" cy="3475495"/>
          </a:xfrm>
          <a:prstGeom prst="rect">
            <a:avLst/>
          </a:prstGeom>
          <a:solidFill>
            <a:srgbClr val="222E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7BEBCA74-2939-4E75-92DB-0AFC80D701A5}"/>
              </a:ext>
            </a:extLst>
          </p:cNvPr>
          <p:cNvSpPr/>
          <p:nvPr userDrawn="1"/>
        </p:nvSpPr>
        <p:spPr>
          <a:xfrm>
            <a:off x="839172" y="800906"/>
            <a:ext cx="5619750" cy="535305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0" name="Text Placeholder 9">
            <a:extLst>
              <a:ext uri="{FF2B5EF4-FFF2-40B4-BE49-F238E27FC236}">
                <a16:creationId xmlns:a16="http://schemas.microsoft.com/office/drawing/2014/main" id="{AA2D1549-B3D4-4672-8210-2F1C150E78CD}"/>
              </a:ext>
            </a:extLst>
          </p:cNvPr>
          <p:cNvSpPr>
            <a:spLocks noGrp="1"/>
          </p:cNvSpPr>
          <p:nvPr>
            <p:ph type="body" sz="quarter" idx="10"/>
          </p:nvPr>
        </p:nvSpPr>
        <p:spPr>
          <a:xfrm>
            <a:off x="6819900" y="2514600"/>
            <a:ext cx="5019675" cy="4097338"/>
          </a:xfrm>
          <a:prstGeom prst="rect">
            <a:avLst/>
          </a:prstGeom>
        </p:spPr>
        <p:txBody>
          <a:bodyPr/>
          <a:lstStyle>
            <a:lvl1pPr marL="285750" indent="-285750">
              <a:buFont typeface="Arial" panose="020B0604020202020204" pitchFamily="34" charset="0"/>
              <a:buChar char="•"/>
              <a:defRPr sz="1400"/>
            </a:lvl1pPr>
          </a:lstStyle>
          <a:p>
            <a:pPr lvl="0"/>
            <a:endParaRPr lang="en-IN"/>
          </a:p>
        </p:txBody>
      </p:sp>
      <p:sp>
        <p:nvSpPr>
          <p:cNvPr id="12" name="Content Placeholder 11">
            <a:extLst>
              <a:ext uri="{FF2B5EF4-FFF2-40B4-BE49-F238E27FC236}">
                <a16:creationId xmlns:a16="http://schemas.microsoft.com/office/drawing/2014/main" id="{4BD68CEF-11AB-4CD1-BD9E-9CB0BA06EF18}"/>
              </a:ext>
            </a:extLst>
          </p:cNvPr>
          <p:cNvSpPr>
            <a:spLocks noGrp="1"/>
          </p:cNvSpPr>
          <p:nvPr>
            <p:ph sz="quarter" idx="11"/>
          </p:nvPr>
        </p:nvSpPr>
        <p:spPr>
          <a:xfrm>
            <a:off x="839172" y="800906"/>
            <a:ext cx="5609253" cy="5353832"/>
          </a:xfrm>
          <a:prstGeom prst="rect">
            <a:avLst/>
          </a:prstGeom>
          <a:solidFill>
            <a:schemeClr val="bg1">
              <a:lumMod val="75000"/>
            </a:schemeClr>
          </a:solidFill>
        </p:spPr>
        <p:txBody>
          <a:bodyPr/>
          <a:lstStyle>
            <a:lvl1pPr marL="0" indent="0" algn="l">
              <a:buNone/>
              <a:defRPr sz="1800">
                <a:solidFill>
                  <a:schemeClr val="bg1"/>
                </a:solidFill>
              </a:defRPr>
            </a:lvl1pPr>
            <a:lvl2pPr marL="457200" indent="0">
              <a:buNone/>
              <a:defRPr sz="1800">
                <a:solidFill>
                  <a:schemeClr val="tx1"/>
                </a:solidFill>
              </a:defRPr>
            </a:lvl2pPr>
          </a:lstStyle>
          <a:p>
            <a:pPr lvl="1"/>
            <a:endParaRPr lang="en-IN"/>
          </a:p>
          <a:p>
            <a:pPr lvl="1"/>
            <a:endParaRPr lang="en-IN"/>
          </a:p>
        </p:txBody>
      </p:sp>
      <p:sp>
        <p:nvSpPr>
          <p:cNvPr id="9" name="Rectangle 8">
            <a:extLst>
              <a:ext uri="{FF2B5EF4-FFF2-40B4-BE49-F238E27FC236}">
                <a16:creationId xmlns:a16="http://schemas.microsoft.com/office/drawing/2014/main" id="{1C70F6F6-0BD0-4CCE-B457-E77E2F621CFC}"/>
              </a:ext>
            </a:extLst>
          </p:cNvPr>
          <p:cNvSpPr/>
          <p:nvPr userDrawn="1"/>
        </p:nvSpPr>
        <p:spPr>
          <a:xfrm rot="16200000">
            <a:off x="7248795" y="-629954"/>
            <a:ext cx="45720" cy="4572000"/>
          </a:xfrm>
          <a:prstGeom prst="rect">
            <a:avLst/>
          </a:prstGeom>
          <a:solidFill>
            <a:srgbClr val="222E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205534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Custom Layout">
    <p:bg>
      <p:bgRef idx="1001">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E844BBF0-4950-4C49-B9F7-41904CC2C3FD}" type="datetimeFigureOut">
              <a:rPr lang="en-US" smtClean="0"/>
              <a:t>8/28/2023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C949117-995F-464E-ADB4-4D45FB14F439}" type="slidenum">
              <a:rPr lang="en-US" smtClean="0"/>
              <a:t>‹#›</a:t>
            </a:fld>
            <a:endParaRPr lang="en-US"/>
          </a:p>
        </p:txBody>
      </p:sp>
      <p:sp>
        <p:nvSpPr>
          <p:cNvPr id="7" name="Picture Placeholder 6"/>
          <p:cNvSpPr>
            <a:spLocks noGrp="1"/>
          </p:cNvSpPr>
          <p:nvPr>
            <p:ph type="pic" sz="quarter" idx="13"/>
          </p:nvPr>
        </p:nvSpPr>
        <p:spPr>
          <a:xfrm>
            <a:off x="0" y="0"/>
            <a:ext cx="12192000" cy="3400425"/>
          </a:xfrm>
          <a:solidFill>
            <a:schemeClr val="bg1">
              <a:lumMod val="75000"/>
            </a:schemeClr>
          </a:solidFill>
        </p:spPr>
        <p:txBody>
          <a:bodyPr/>
          <a:lstStyle/>
          <a:p>
            <a:endParaRPr lang="en-US"/>
          </a:p>
        </p:txBody>
      </p:sp>
    </p:spTree>
    <p:extLst>
      <p:ext uri="{BB962C8B-B14F-4D97-AF65-F5344CB8AC3E}">
        <p14:creationId xmlns:p14="http://schemas.microsoft.com/office/powerpoint/2010/main" val="779907744"/>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6_Custom Layout">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E844BBF0-4950-4C49-B9F7-41904CC2C3FD}" type="datetimeFigureOut">
              <a:rPr lang="en-US" smtClean="0"/>
              <a:t>8/28/2023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C949117-995F-464E-ADB4-4D45FB14F439}" type="slidenum">
              <a:rPr lang="en-US" smtClean="0"/>
              <a:t>‹#›</a:t>
            </a:fld>
            <a:endParaRPr lang="en-US"/>
          </a:p>
        </p:txBody>
      </p:sp>
      <p:sp>
        <p:nvSpPr>
          <p:cNvPr id="7" name="Picture Placeholder 6"/>
          <p:cNvSpPr>
            <a:spLocks noGrp="1"/>
          </p:cNvSpPr>
          <p:nvPr>
            <p:ph type="pic" sz="quarter" idx="13"/>
          </p:nvPr>
        </p:nvSpPr>
        <p:spPr>
          <a:xfrm>
            <a:off x="762000" y="2132015"/>
            <a:ext cx="3556000" cy="2395538"/>
          </a:xfrm>
          <a:solidFill>
            <a:schemeClr val="bg1">
              <a:lumMod val="75000"/>
            </a:schemeClr>
          </a:solidFill>
        </p:spPr>
        <p:txBody>
          <a:bodyPr/>
          <a:lstStyle/>
          <a:p>
            <a:endParaRPr lang="en-US"/>
          </a:p>
        </p:txBody>
      </p:sp>
      <p:sp>
        <p:nvSpPr>
          <p:cNvPr id="8" name="Picture Placeholder 6"/>
          <p:cNvSpPr>
            <a:spLocks noGrp="1"/>
          </p:cNvSpPr>
          <p:nvPr>
            <p:ph type="pic" sz="quarter" idx="14"/>
          </p:nvPr>
        </p:nvSpPr>
        <p:spPr>
          <a:xfrm>
            <a:off x="4318000" y="2132015"/>
            <a:ext cx="3556000" cy="2395538"/>
          </a:xfrm>
          <a:solidFill>
            <a:schemeClr val="bg1">
              <a:lumMod val="75000"/>
            </a:schemeClr>
          </a:solidFill>
        </p:spPr>
        <p:txBody>
          <a:bodyPr/>
          <a:lstStyle/>
          <a:p>
            <a:endParaRPr lang="en-US"/>
          </a:p>
        </p:txBody>
      </p:sp>
      <p:sp>
        <p:nvSpPr>
          <p:cNvPr id="9" name="Picture Placeholder 6"/>
          <p:cNvSpPr>
            <a:spLocks noGrp="1"/>
          </p:cNvSpPr>
          <p:nvPr>
            <p:ph type="pic" sz="quarter" idx="15"/>
          </p:nvPr>
        </p:nvSpPr>
        <p:spPr>
          <a:xfrm>
            <a:off x="7874000" y="2132015"/>
            <a:ext cx="3556000" cy="2395538"/>
          </a:xfrm>
          <a:solidFill>
            <a:schemeClr val="bg1">
              <a:lumMod val="75000"/>
            </a:schemeClr>
          </a:solidFill>
        </p:spPr>
        <p:txBody>
          <a:bodyPr/>
          <a:lstStyle/>
          <a:p>
            <a:endParaRPr lang="en-US"/>
          </a:p>
        </p:txBody>
      </p:sp>
    </p:spTree>
    <p:extLst>
      <p:ext uri="{BB962C8B-B14F-4D97-AF65-F5344CB8AC3E}">
        <p14:creationId xmlns:p14="http://schemas.microsoft.com/office/powerpoint/2010/main" val="259868739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 name="Content Placeholder 2">
            <a:extLst>
              <a:ext uri="{FF2B5EF4-FFF2-40B4-BE49-F238E27FC236}">
                <a16:creationId xmlns:a16="http://schemas.microsoft.com/office/drawing/2014/main" id="{3224E5FF-AF44-44B8-B5B0-E78C947D3C2E}"/>
              </a:ext>
            </a:extLst>
          </p:cNvPr>
          <p:cNvSpPr txBox="1">
            <a:spLocks/>
          </p:cNvSpPr>
          <p:nvPr userDrawn="1"/>
        </p:nvSpPr>
        <p:spPr>
          <a:xfrm>
            <a:off x="838200" y="786537"/>
            <a:ext cx="5620789" cy="539042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IN"/>
          </a:p>
        </p:txBody>
      </p:sp>
    </p:spTree>
    <p:extLst>
      <p:ext uri="{BB962C8B-B14F-4D97-AF65-F5344CB8AC3E}">
        <p14:creationId xmlns:p14="http://schemas.microsoft.com/office/powerpoint/2010/main" val="2272620766"/>
      </p:ext>
    </p:extLst>
  </p:cSld>
  <p:clrMap bg1="lt1" tx1="dk1" bg2="lt2" tx2="dk2" accent1="accent1" accent2="accent2" accent3="accent3" accent4="accent4" accent5="accent5" accent6="accent6" hlink="hlink" folHlink="folHlink"/>
  <p:sldLayoutIdLst>
    <p:sldLayoutId id="2147483650" r:id="rId1"/>
    <p:sldLayoutId id="2147483649" r:id="rId2"/>
    <p:sldLayoutId id="2147483651" r:id="rId3"/>
    <p:sldLayoutId id="2147483652"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Layout" Target="../slideLayouts/slideLayout2.xml"/><Relationship Id="rId1" Type="http://schemas.openxmlformats.org/officeDocument/2006/relationships/video" Target="https://www.youtube.com/embed/om3INBWfoxY?feature=oembed" TargetMode="Externa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2.png"/><Relationship Id="rId7" Type="http://schemas.openxmlformats.org/officeDocument/2006/relationships/diagramColors" Target="../diagrams/colors1.xml"/><Relationship Id="rId2" Type="http://schemas.openxmlformats.org/officeDocument/2006/relationships/image" Target="../media/image6.jpeg"/><Relationship Id="rId1" Type="http://schemas.openxmlformats.org/officeDocument/2006/relationships/slideLayout" Target="../slideLayouts/slideLayout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slideLayout" Target="../slideLayouts/slideLayout2.xml"/><Relationship Id="rId1" Type="http://schemas.openxmlformats.org/officeDocument/2006/relationships/video" Target="https://www.youtube.com/embed/cDhSSxmk3PQ?feature=oembed" TargetMode="Externa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4B3B01F-9D5A-4F49-A6F8-CF67F695CEBC}"/>
              </a:ext>
            </a:extLst>
          </p:cNvPr>
          <p:cNvSpPr/>
          <p:nvPr/>
        </p:nvSpPr>
        <p:spPr>
          <a:xfrm>
            <a:off x="0" y="0"/>
            <a:ext cx="7132320" cy="6858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500F62D1-6AF0-4A87-8052-7DAFA3F3F340}"/>
              </a:ext>
            </a:extLst>
          </p:cNvPr>
          <p:cNvSpPr txBox="1"/>
          <p:nvPr/>
        </p:nvSpPr>
        <p:spPr>
          <a:xfrm>
            <a:off x="2746099" y="1438086"/>
            <a:ext cx="4245393" cy="1600438"/>
          </a:xfrm>
          <a:prstGeom prst="rect">
            <a:avLst/>
          </a:prstGeom>
          <a:noFill/>
        </p:spPr>
        <p:txBody>
          <a:bodyPr wrap="none" lIns="91440" tIns="45720" rIns="91440" bIns="45720" rtlCol="0" anchor="t">
            <a:spAutoFit/>
          </a:bodyPr>
          <a:lstStyle/>
          <a:p>
            <a:r>
              <a:rPr lang="en-US" sz="4000" i="0" dirty="0">
                <a:effectLst/>
                <a:latin typeface="Larsseit"/>
              </a:rPr>
              <a:t>Self: What’s Your </a:t>
            </a:r>
          </a:p>
          <a:p>
            <a:r>
              <a:rPr lang="en-US" sz="4000" i="0" dirty="0">
                <a:effectLst/>
                <a:latin typeface="Larsseit"/>
              </a:rPr>
              <a:t>North Star?</a:t>
            </a:r>
          </a:p>
          <a:p>
            <a:r>
              <a:rPr lang="en-US" sz="1800" b="0" i="0" dirty="0">
                <a:solidFill>
                  <a:srgbClr val="000000"/>
                </a:solidFill>
                <a:effectLst/>
                <a:latin typeface="Verdana" panose="020B0604030504040204" pitchFamily="34" charset="0"/>
              </a:rPr>
              <a:t>What is the value that guides me?</a:t>
            </a:r>
            <a:r>
              <a:rPr lang="en-US" sz="1800" b="1" i="0" dirty="0">
                <a:solidFill>
                  <a:srgbClr val="000000"/>
                </a:solidFill>
                <a:effectLst/>
                <a:latin typeface="Verdana" panose="020B0604030504040204" pitchFamily="34" charset="0"/>
              </a:rPr>
              <a:t> </a:t>
            </a:r>
            <a:endParaRPr lang="en-US" dirty="0"/>
          </a:p>
        </p:txBody>
      </p:sp>
      <p:sp>
        <p:nvSpPr>
          <p:cNvPr id="5" name="TextBox 4">
            <a:extLst>
              <a:ext uri="{FF2B5EF4-FFF2-40B4-BE49-F238E27FC236}">
                <a16:creationId xmlns:a16="http://schemas.microsoft.com/office/drawing/2014/main" id="{E47EA6CF-E34B-4174-88C7-70AE510256DC}"/>
              </a:ext>
            </a:extLst>
          </p:cNvPr>
          <p:cNvSpPr txBox="1"/>
          <p:nvPr/>
        </p:nvSpPr>
        <p:spPr>
          <a:xfrm>
            <a:off x="8112426" y="3511305"/>
            <a:ext cx="3269673" cy="3276282"/>
          </a:xfrm>
          <a:prstGeom prst="rect">
            <a:avLst/>
          </a:prstGeom>
          <a:noFill/>
        </p:spPr>
        <p:txBody>
          <a:bodyPr wrap="square" lIns="91440" tIns="45720" rIns="91440" bIns="45720" rtlCol="0" anchor="t">
            <a:spAutoFit/>
          </a:bodyPr>
          <a:lstStyle/>
          <a:p>
            <a:pPr marL="342900" indent="-342900">
              <a:lnSpc>
                <a:spcPct val="150000"/>
              </a:lnSpc>
              <a:buFont typeface="Arial"/>
              <a:buChar char="•"/>
            </a:pPr>
            <a:r>
              <a:rPr lang="en-US" sz="2000" b="0" i="0" dirty="0">
                <a:solidFill>
                  <a:srgbClr val="000000"/>
                </a:solidFill>
                <a:effectLst/>
                <a:latin typeface="WordVisi_MSFontService"/>
              </a:rPr>
              <a:t>Who Are You?</a:t>
            </a:r>
          </a:p>
          <a:p>
            <a:pPr marL="342900" indent="-342900">
              <a:lnSpc>
                <a:spcPct val="150000"/>
              </a:lnSpc>
              <a:buFont typeface="Arial"/>
              <a:buChar char="•"/>
            </a:pPr>
            <a:r>
              <a:rPr lang="en-US" sz="2000" b="0" i="0" dirty="0">
                <a:solidFill>
                  <a:srgbClr val="000000"/>
                </a:solidFill>
                <a:effectLst/>
                <a:latin typeface="WordVisi_MSFontService"/>
              </a:rPr>
              <a:t>What Is My Identity?</a:t>
            </a:r>
          </a:p>
          <a:p>
            <a:pPr marL="342900" indent="-342900">
              <a:lnSpc>
                <a:spcPct val="150000"/>
              </a:lnSpc>
              <a:buFont typeface="Arial"/>
              <a:buChar char="•"/>
            </a:pPr>
            <a:r>
              <a:rPr lang="en-US" sz="2000" b="0" i="0" dirty="0">
                <a:solidFill>
                  <a:srgbClr val="000000"/>
                </a:solidFill>
                <a:effectLst/>
                <a:latin typeface="WordVisi_MSFontService"/>
              </a:rPr>
              <a:t>Starburst Identity Chart</a:t>
            </a:r>
          </a:p>
          <a:p>
            <a:pPr marL="342900" indent="-342900">
              <a:lnSpc>
                <a:spcPct val="150000"/>
              </a:lnSpc>
              <a:buFont typeface="Arial"/>
              <a:buChar char="•"/>
            </a:pPr>
            <a:r>
              <a:rPr lang="en-US" sz="2000" b="0" i="0" dirty="0">
                <a:solidFill>
                  <a:srgbClr val="000000"/>
                </a:solidFill>
                <a:effectLst/>
                <a:latin typeface="WordVisi_MSFontService"/>
              </a:rPr>
              <a:t>North Star Values</a:t>
            </a:r>
          </a:p>
          <a:p>
            <a:pPr marL="342900" indent="-342900">
              <a:lnSpc>
                <a:spcPct val="150000"/>
              </a:lnSpc>
              <a:buFont typeface="Arial"/>
              <a:buChar char="•"/>
            </a:pPr>
            <a:r>
              <a:rPr lang="en-US" sz="2000" b="0" i="0" dirty="0">
                <a:solidFill>
                  <a:srgbClr val="000000"/>
                </a:solidFill>
                <a:effectLst/>
                <a:latin typeface="WordVisi_MSFontService"/>
              </a:rPr>
              <a:t>What’s Your North Star?</a:t>
            </a:r>
            <a:endParaRPr lang="en-US" sz="2000" dirty="0">
              <a:solidFill>
                <a:srgbClr val="000000"/>
              </a:solidFill>
              <a:latin typeface="WordVisi_MSFontService"/>
            </a:endParaRPr>
          </a:p>
          <a:p>
            <a:pPr marL="342900" indent="-342900">
              <a:lnSpc>
                <a:spcPct val="150000"/>
              </a:lnSpc>
              <a:buFont typeface="Arial"/>
              <a:buChar char="•"/>
            </a:pPr>
            <a:r>
              <a:rPr lang="en-US" sz="2000" b="0" i="0" dirty="0">
                <a:solidFill>
                  <a:srgbClr val="000000"/>
                </a:solidFill>
                <a:effectLst/>
                <a:latin typeface="WordVisi_MSFontService"/>
              </a:rPr>
              <a:t>Careers and Values</a:t>
            </a:r>
          </a:p>
          <a:p>
            <a:pPr marL="342900" indent="-342900">
              <a:lnSpc>
                <a:spcPct val="150000"/>
              </a:lnSpc>
              <a:buFont typeface="Arial"/>
              <a:buChar char="•"/>
            </a:pPr>
            <a:r>
              <a:rPr lang="en-US" sz="2000" dirty="0">
                <a:solidFill>
                  <a:srgbClr val="000000"/>
                </a:solidFill>
                <a:latin typeface="WordVisi_MSFontService"/>
                <a:ea typeface="Muli" charset="0"/>
                <a:cs typeface="Muli" charset="0"/>
              </a:rPr>
              <a:t>Reflection and Debrief</a:t>
            </a:r>
            <a:endParaRPr lang="en-US" sz="2000" dirty="0">
              <a:solidFill>
                <a:schemeClr val="tx1">
                  <a:lumMod val="75000"/>
                  <a:lumOff val="25000"/>
                </a:schemeClr>
              </a:solidFill>
              <a:latin typeface="Larsseit"/>
              <a:ea typeface="Muli" charset="0"/>
              <a:cs typeface="Muli" charset="0"/>
            </a:endParaRPr>
          </a:p>
        </p:txBody>
      </p:sp>
      <p:grpSp>
        <p:nvGrpSpPr>
          <p:cNvPr id="7" name="Group 6">
            <a:extLst>
              <a:ext uri="{FF2B5EF4-FFF2-40B4-BE49-F238E27FC236}">
                <a16:creationId xmlns:a16="http://schemas.microsoft.com/office/drawing/2014/main" id="{B429EBE8-D2DF-452B-BE32-9D4BA229B656}"/>
              </a:ext>
            </a:extLst>
          </p:cNvPr>
          <p:cNvGrpSpPr/>
          <p:nvPr/>
        </p:nvGrpSpPr>
        <p:grpSpPr>
          <a:xfrm>
            <a:off x="1203173" y="3246195"/>
            <a:ext cx="8432234" cy="194242"/>
            <a:chOff x="1285523" y="3560341"/>
            <a:chExt cx="8432234" cy="194242"/>
          </a:xfrm>
          <a:solidFill>
            <a:srgbClr val="222E69"/>
          </a:solidFill>
        </p:grpSpPr>
        <p:sp>
          <p:nvSpPr>
            <p:cNvPr id="8" name="Rectangle 7">
              <a:extLst>
                <a:ext uri="{FF2B5EF4-FFF2-40B4-BE49-F238E27FC236}">
                  <a16:creationId xmlns:a16="http://schemas.microsoft.com/office/drawing/2014/main" id="{C7486271-DEDF-444C-BCBF-CF2BAFFC99DD}"/>
                </a:ext>
              </a:extLst>
            </p:cNvPr>
            <p:cNvSpPr/>
            <p:nvPr/>
          </p:nvSpPr>
          <p:spPr>
            <a:xfrm>
              <a:off x="1285523" y="3631045"/>
              <a:ext cx="8432234" cy="6493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1A40B649-C2C6-4096-AC4D-56239E97831E}"/>
                </a:ext>
              </a:extLst>
            </p:cNvPr>
            <p:cNvSpPr/>
            <p:nvPr/>
          </p:nvSpPr>
          <p:spPr>
            <a:xfrm>
              <a:off x="1285523" y="3560619"/>
              <a:ext cx="193964" cy="193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863F6EDB-34CE-4DD5-BCA8-6530B0055C02}"/>
                </a:ext>
              </a:extLst>
            </p:cNvPr>
            <p:cNvSpPr/>
            <p:nvPr/>
          </p:nvSpPr>
          <p:spPr>
            <a:xfrm>
              <a:off x="3870960" y="3560480"/>
              <a:ext cx="193964" cy="193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FDDD2FDC-5202-43AA-98BD-24B5AC00027A}"/>
                </a:ext>
              </a:extLst>
            </p:cNvPr>
            <p:cNvSpPr/>
            <p:nvPr/>
          </p:nvSpPr>
          <p:spPr>
            <a:xfrm>
              <a:off x="6456397" y="3560619"/>
              <a:ext cx="193964" cy="193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3F2F07CB-F338-4438-9D85-48E0E8C2B699}"/>
                </a:ext>
              </a:extLst>
            </p:cNvPr>
            <p:cNvSpPr/>
            <p:nvPr/>
          </p:nvSpPr>
          <p:spPr>
            <a:xfrm>
              <a:off x="9523793" y="3560341"/>
              <a:ext cx="193964" cy="193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3" name="TextBox 12">
            <a:extLst>
              <a:ext uri="{FF2B5EF4-FFF2-40B4-BE49-F238E27FC236}">
                <a16:creationId xmlns:a16="http://schemas.microsoft.com/office/drawing/2014/main" id="{9834BB22-CABC-4875-A632-2FC91CCBD547}"/>
              </a:ext>
            </a:extLst>
          </p:cNvPr>
          <p:cNvSpPr txBox="1"/>
          <p:nvPr/>
        </p:nvSpPr>
        <p:spPr>
          <a:xfrm>
            <a:off x="136855" y="182353"/>
            <a:ext cx="990977" cy="369332"/>
          </a:xfrm>
          <a:prstGeom prst="rect">
            <a:avLst/>
          </a:prstGeom>
          <a:noFill/>
        </p:spPr>
        <p:txBody>
          <a:bodyPr wrap="none" rtlCol="0">
            <a:spAutoFit/>
          </a:bodyPr>
          <a:lstStyle/>
          <a:p>
            <a:r>
              <a:rPr lang="en-US">
                <a:latin typeface="Larsseit" pitchFamily="50" charset="0"/>
                <a:ea typeface="Poppins Bold" charset="0"/>
                <a:cs typeface="Poppins Bold" charset="0"/>
              </a:rPr>
              <a:t>Lesson 1</a:t>
            </a:r>
          </a:p>
        </p:txBody>
      </p:sp>
      <p:pic>
        <p:nvPicPr>
          <p:cNvPr id="6" name="Picture 5" descr="Shape&#10;&#10;Description automatically generated">
            <a:extLst>
              <a:ext uri="{FF2B5EF4-FFF2-40B4-BE49-F238E27FC236}">
                <a16:creationId xmlns:a16="http://schemas.microsoft.com/office/drawing/2014/main" id="{3078A5A8-DBCA-46C8-9CDB-630B1968EB8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03173" y="1438086"/>
            <a:ext cx="1402099" cy="1402099"/>
          </a:xfrm>
          <a:prstGeom prst="rect">
            <a:avLst/>
          </a:prstGeom>
        </p:spPr>
      </p:pic>
    </p:spTree>
    <p:extLst>
      <p:ext uri="{BB962C8B-B14F-4D97-AF65-F5344CB8AC3E}">
        <p14:creationId xmlns:p14="http://schemas.microsoft.com/office/powerpoint/2010/main" val="7009722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8A647D2-E6F4-110E-5BEB-19D77B97EDA9}"/>
              </a:ext>
            </a:extLst>
          </p:cNvPr>
          <p:cNvSpPr/>
          <p:nvPr/>
        </p:nvSpPr>
        <p:spPr>
          <a:xfrm>
            <a:off x="762000" y="2132015"/>
            <a:ext cx="10668000" cy="4214813"/>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8" name="Rectangle 7"/>
          <p:cNvSpPr/>
          <p:nvPr/>
        </p:nvSpPr>
        <p:spPr>
          <a:xfrm>
            <a:off x="11430000" y="2132015"/>
            <a:ext cx="762000" cy="4214813"/>
          </a:xfrm>
          <a:prstGeom prst="rect">
            <a:avLst/>
          </a:prstGeom>
          <a:solidFill>
            <a:srgbClr val="222E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0" y="2132015"/>
            <a:ext cx="762000" cy="4214813"/>
          </a:xfrm>
          <a:prstGeom prst="rect">
            <a:avLst/>
          </a:prstGeom>
          <a:solidFill>
            <a:srgbClr val="222E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0CB4C24D-67ED-40ED-9823-DC0075EA8C7D}"/>
              </a:ext>
            </a:extLst>
          </p:cNvPr>
          <p:cNvSpPr/>
          <p:nvPr/>
        </p:nvSpPr>
        <p:spPr>
          <a:xfrm>
            <a:off x="1577411" y="336367"/>
            <a:ext cx="9037178" cy="707886"/>
          </a:xfrm>
          <a:prstGeom prst="rect">
            <a:avLst/>
          </a:prstGeom>
        </p:spPr>
        <p:txBody>
          <a:bodyPr wrap="square">
            <a:spAutoFit/>
          </a:bodyPr>
          <a:lstStyle/>
          <a:p>
            <a:pPr algn="ctr"/>
            <a:r>
              <a:rPr lang="en-US" sz="4000" dirty="0">
                <a:latin typeface="Larsseit" pitchFamily="50" charset="0"/>
                <a:cs typeface="Calibri"/>
              </a:rPr>
              <a:t>Extension Activities</a:t>
            </a:r>
            <a:endParaRPr lang="id-ID" sz="4000" b="1" dirty="0">
              <a:latin typeface="Larsseit" pitchFamily="50" charset="0"/>
            </a:endParaRPr>
          </a:p>
        </p:txBody>
      </p:sp>
      <p:sp>
        <p:nvSpPr>
          <p:cNvPr id="11" name="Rectangle 10">
            <a:extLst>
              <a:ext uri="{FF2B5EF4-FFF2-40B4-BE49-F238E27FC236}">
                <a16:creationId xmlns:a16="http://schemas.microsoft.com/office/drawing/2014/main" id="{54DF332A-5999-4DC3-8522-B2C70DDAE2CB}"/>
              </a:ext>
            </a:extLst>
          </p:cNvPr>
          <p:cNvSpPr/>
          <p:nvPr/>
        </p:nvSpPr>
        <p:spPr>
          <a:xfrm>
            <a:off x="2445298" y="1454920"/>
            <a:ext cx="444352" cy="400110"/>
          </a:xfrm>
          <a:prstGeom prst="rect">
            <a:avLst/>
          </a:prstGeom>
        </p:spPr>
        <p:txBody>
          <a:bodyPr wrap="none">
            <a:spAutoFit/>
          </a:bodyPr>
          <a:lstStyle/>
          <a:p>
            <a:pPr algn="ctr"/>
            <a:r>
              <a:rPr lang="en-IN" sz="2000" b="1" dirty="0">
                <a:latin typeface="Larsseit" pitchFamily="50" charset="0"/>
              </a:rPr>
              <a:t>0</a:t>
            </a:r>
            <a:r>
              <a:rPr lang="id-ID" sz="2000" b="1" dirty="0">
                <a:latin typeface="Larsseit" pitchFamily="50" charset="0"/>
              </a:rPr>
              <a:t>1</a:t>
            </a:r>
          </a:p>
        </p:txBody>
      </p:sp>
      <p:sp>
        <p:nvSpPr>
          <p:cNvPr id="12" name="Rectangle 11">
            <a:extLst>
              <a:ext uri="{FF2B5EF4-FFF2-40B4-BE49-F238E27FC236}">
                <a16:creationId xmlns:a16="http://schemas.microsoft.com/office/drawing/2014/main" id="{7177BF99-6017-4C47-AF16-6583489385AB}"/>
              </a:ext>
            </a:extLst>
          </p:cNvPr>
          <p:cNvSpPr/>
          <p:nvPr/>
        </p:nvSpPr>
        <p:spPr>
          <a:xfrm>
            <a:off x="1131360" y="2187585"/>
            <a:ext cx="3072228" cy="3816429"/>
          </a:xfrm>
          <a:prstGeom prst="rect">
            <a:avLst/>
          </a:prstGeom>
        </p:spPr>
        <p:txBody>
          <a:bodyPr wrap="square">
            <a:spAutoFit/>
          </a:bodyPr>
          <a:lstStyle/>
          <a:p>
            <a:pPr algn="ctr"/>
            <a:r>
              <a:rPr lang="en-US" altLang="ko-KR" sz="1600" b="1" dirty="0">
                <a:latin typeface="Larsseit" pitchFamily="50" charset="0"/>
              </a:rPr>
              <a:t>Follow My North Star: Crayon Scratch Art (Optional) </a:t>
            </a:r>
          </a:p>
          <a:p>
            <a:pPr algn="ctr"/>
            <a:r>
              <a:rPr lang="en-US" altLang="ko-KR" sz="1400" dirty="0">
                <a:latin typeface="Larsseit" pitchFamily="50" charset="0"/>
              </a:rPr>
              <a:t>Distribute the art supplies to YPs and tell them they will be doing an art project to represent their own North Star value. </a:t>
            </a:r>
          </a:p>
          <a:p>
            <a:pPr algn="ctr"/>
            <a:r>
              <a:rPr lang="en-US" altLang="ko-KR" sz="1400" dirty="0">
                <a:latin typeface="Larsseit" pitchFamily="50" charset="0"/>
              </a:rPr>
              <a:t>Tell YPs to use crayons to color all over the piece of paper. They can make any design they would like and can use whatever colors they want to use.  </a:t>
            </a:r>
          </a:p>
          <a:p>
            <a:pPr algn="ctr"/>
            <a:r>
              <a:rPr lang="en-US" altLang="ko-KR" sz="1400" dirty="0">
                <a:latin typeface="Larsseit" pitchFamily="50" charset="0"/>
              </a:rPr>
              <a:t>After YPs finish coloring the paper, tell them to paint over the coloring with black paint. </a:t>
            </a:r>
          </a:p>
          <a:p>
            <a:pPr algn="ctr"/>
            <a:r>
              <a:rPr lang="en-US" altLang="ko-KR" sz="1400" dirty="0">
                <a:latin typeface="Larsseit" pitchFamily="50" charset="0"/>
              </a:rPr>
              <a:t>After the paint dries, YPs use the sharp object to scratch a design of the word of their value and any designs they want to create to represent that value. </a:t>
            </a:r>
          </a:p>
        </p:txBody>
      </p:sp>
      <p:sp>
        <p:nvSpPr>
          <p:cNvPr id="13" name="Rectangle 12">
            <a:extLst>
              <a:ext uri="{FF2B5EF4-FFF2-40B4-BE49-F238E27FC236}">
                <a16:creationId xmlns:a16="http://schemas.microsoft.com/office/drawing/2014/main" id="{54DF332A-5999-4DC3-8522-B2C70DDAE2CB}"/>
              </a:ext>
            </a:extLst>
          </p:cNvPr>
          <p:cNvSpPr/>
          <p:nvPr/>
        </p:nvSpPr>
        <p:spPr>
          <a:xfrm>
            <a:off x="6210867" y="1454920"/>
            <a:ext cx="444352" cy="400110"/>
          </a:xfrm>
          <a:prstGeom prst="rect">
            <a:avLst/>
          </a:prstGeom>
        </p:spPr>
        <p:txBody>
          <a:bodyPr wrap="none">
            <a:spAutoFit/>
          </a:bodyPr>
          <a:lstStyle/>
          <a:p>
            <a:pPr algn="ctr"/>
            <a:r>
              <a:rPr lang="en-US" sz="2000" b="1" dirty="0">
                <a:latin typeface="Larsseit" pitchFamily="50" charset="0"/>
              </a:rPr>
              <a:t>02</a:t>
            </a:r>
            <a:endParaRPr lang="id-ID" sz="2000" b="1" dirty="0">
              <a:latin typeface="Larsseit" pitchFamily="50" charset="0"/>
            </a:endParaRPr>
          </a:p>
        </p:txBody>
      </p:sp>
      <p:sp>
        <p:nvSpPr>
          <p:cNvPr id="14" name="Rectangle 13">
            <a:extLst>
              <a:ext uri="{FF2B5EF4-FFF2-40B4-BE49-F238E27FC236}">
                <a16:creationId xmlns:a16="http://schemas.microsoft.com/office/drawing/2014/main" id="{7177BF99-6017-4C47-AF16-6583489385AB}"/>
              </a:ext>
            </a:extLst>
          </p:cNvPr>
          <p:cNvSpPr/>
          <p:nvPr/>
        </p:nvSpPr>
        <p:spPr>
          <a:xfrm>
            <a:off x="5170658" y="2184373"/>
            <a:ext cx="2524771" cy="3139321"/>
          </a:xfrm>
          <a:prstGeom prst="rect">
            <a:avLst/>
          </a:prstGeom>
        </p:spPr>
        <p:txBody>
          <a:bodyPr wrap="square">
            <a:spAutoFit/>
          </a:bodyPr>
          <a:lstStyle/>
          <a:p>
            <a:pPr algn="ctr"/>
            <a:r>
              <a:rPr lang="en-US" altLang="ko-KR" sz="1600" b="1" dirty="0">
                <a:latin typeface="Larsseit" pitchFamily="50" charset="0"/>
              </a:rPr>
              <a:t>Other Types of Identity  </a:t>
            </a:r>
          </a:p>
          <a:p>
            <a:pPr algn="ctr"/>
            <a:r>
              <a:rPr lang="en-US" altLang="ko-KR" sz="1400" dirty="0">
                <a:latin typeface="Larsseit" pitchFamily="50" charset="0"/>
              </a:rPr>
              <a:t>Personal identity can be defined as our sense of self that is based on our unique personal characteristics. Another type of identity is collective. People with similar interests, beliefs, and ideas are considered a collective (e.g., teachers, athletes, and activists). They share common goals. Consider facilitating an exploration of YPs’ collective identities with a lesson exploring this concept. </a:t>
            </a:r>
          </a:p>
        </p:txBody>
      </p:sp>
      <p:sp>
        <p:nvSpPr>
          <p:cNvPr id="15" name="Rectangle 14">
            <a:extLst>
              <a:ext uri="{FF2B5EF4-FFF2-40B4-BE49-F238E27FC236}">
                <a16:creationId xmlns:a16="http://schemas.microsoft.com/office/drawing/2014/main" id="{54DF332A-5999-4DC3-8522-B2C70DDAE2CB}"/>
              </a:ext>
            </a:extLst>
          </p:cNvPr>
          <p:cNvSpPr/>
          <p:nvPr/>
        </p:nvSpPr>
        <p:spPr>
          <a:xfrm>
            <a:off x="9854780" y="1455903"/>
            <a:ext cx="444352" cy="400110"/>
          </a:xfrm>
          <a:prstGeom prst="rect">
            <a:avLst/>
          </a:prstGeom>
        </p:spPr>
        <p:txBody>
          <a:bodyPr wrap="none">
            <a:spAutoFit/>
          </a:bodyPr>
          <a:lstStyle/>
          <a:p>
            <a:pPr algn="ctr"/>
            <a:r>
              <a:rPr lang="en-US" sz="2000" b="1" dirty="0">
                <a:latin typeface="Larsseit" pitchFamily="50" charset="0"/>
              </a:rPr>
              <a:t>03</a:t>
            </a:r>
            <a:endParaRPr lang="id-ID" sz="2000" b="1" dirty="0">
              <a:latin typeface="Larsseit" pitchFamily="50" charset="0"/>
            </a:endParaRPr>
          </a:p>
        </p:txBody>
      </p:sp>
      <p:sp>
        <p:nvSpPr>
          <p:cNvPr id="16" name="Rectangle 15">
            <a:extLst>
              <a:ext uri="{FF2B5EF4-FFF2-40B4-BE49-F238E27FC236}">
                <a16:creationId xmlns:a16="http://schemas.microsoft.com/office/drawing/2014/main" id="{7177BF99-6017-4C47-AF16-6583489385AB}"/>
              </a:ext>
            </a:extLst>
          </p:cNvPr>
          <p:cNvSpPr/>
          <p:nvPr/>
        </p:nvSpPr>
        <p:spPr>
          <a:xfrm>
            <a:off x="8873755" y="2134340"/>
            <a:ext cx="2406403" cy="2492990"/>
          </a:xfrm>
          <a:prstGeom prst="rect">
            <a:avLst/>
          </a:prstGeom>
        </p:spPr>
        <p:txBody>
          <a:bodyPr wrap="square">
            <a:spAutoFit/>
          </a:bodyPr>
          <a:lstStyle/>
          <a:p>
            <a:pPr algn="ctr"/>
            <a:r>
              <a:rPr lang="en-US" altLang="ko-KR" sz="1600" b="1" dirty="0">
                <a:latin typeface="Larsseit" pitchFamily="50" charset="0"/>
              </a:rPr>
              <a:t>Self-Portraits</a:t>
            </a:r>
            <a:r>
              <a:rPr lang="en-US" altLang="ko-KR" sz="1400" dirty="0">
                <a:latin typeface="Larsseit" pitchFamily="50" charset="0"/>
              </a:rPr>
              <a:t>  </a:t>
            </a:r>
          </a:p>
          <a:p>
            <a:pPr algn="ctr"/>
            <a:r>
              <a:rPr lang="en-US" altLang="ko-KR" sz="1400" dirty="0">
                <a:latin typeface="Larsseit" pitchFamily="50" charset="0"/>
              </a:rPr>
              <a:t>Frida Kahlo, the artist, painted self-portraits powerful in their use of symbolism in the background of the paintings to convey aspects of her identity and values. An extension art lesson could be about Frida Kahlo and her use of portraits to share herself with the viewers of her art. </a:t>
            </a:r>
          </a:p>
        </p:txBody>
      </p:sp>
    </p:spTree>
    <p:extLst>
      <p:ext uri="{BB962C8B-B14F-4D97-AF65-F5344CB8AC3E}">
        <p14:creationId xmlns:p14="http://schemas.microsoft.com/office/powerpoint/2010/main" val="1667702867"/>
      </p:ext>
    </p:extLst>
  </p:cSld>
  <p:clrMapOvr>
    <a:masterClrMapping/>
  </p:clrMapOvr>
  <p:transition spd="slow">
    <p:push/>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287E5EC2-8EC1-4A3F-940D-F80DC9686BE0}"/>
              </a:ext>
            </a:extLst>
          </p:cNvPr>
          <p:cNvSpPr txBox="1"/>
          <p:nvPr/>
        </p:nvSpPr>
        <p:spPr>
          <a:xfrm>
            <a:off x="6712137" y="2481243"/>
            <a:ext cx="5275731" cy="261610"/>
          </a:xfrm>
          <a:prstGeom prst="rect">
            <a:avLst/>
          </a:prstGeom>
          <a:noFill/>
        </p:spPr>
        <p:txBody>
          <a:bodyPr wrap="square" rtlCol="0">
            <a:spAutoFit/>
          </a:bodyPr>
          <a:lstStyle/>
          <a:p>
            <a:pPr algn="just"/>
            <a:endParaRPr lang="en-US" sz="1100">
              <a:solidFill>
                <a:schemeClr val="tx1">
                  <a:lumMod val="75000"/>
                  <a:lumOff val="25000"/>
                </a:schemeClr>
              </a:solidFill>
              <a:latin typeface="Mercury Text G1" pitchFamily="50" charset="0"/>
              <a:ea typeface="Muli" charset="0"/>
              <a:cs typeface="Muli" charset="0"/>
            </a:endParaRPr>
          </a:p>
        </p:txBody>
      </p:sp>
      <p:sp>
        <p:nvSpPr>
          <p:cNvPr id="8" name="TextBox 7">
            <a:extLst>
              <a:ext uri="{FF2B5EF4-FFF2-40B4-BE49-F238E27FC236}">
                <a16:creationId xmlns:a16="http://schemas.microsoft.com/office/drawing/2014/main" id="{1088FC81-A965-436D-A208-945BCF7C7316}"/>
              </a:ext>
            </a:extLst>
          </p:cNvPr>
          <p:cNvSpPr txBox="1"/>
          <p:nvPr/>
        </p:nvSpPr>
        <p:spPr>
          <a:xfrm>
            <a:off x="783497" y="434680"/>
            <a:ext cx="813043" cy="369332"/>
          </a:xfrm>
          <a:prstGeom prst="rect">
            <a:avLst/>
          </a:prstGeom>
          <a:noFill/>
        </p:spPr>
        <p:txBody>
          <a:bodyPr wrap="none" rtlCol="0">
            <a:spAutoFit/>
          </a:bodyPr>
          <a:lstStyle/>
          <a:p>
            <a:r>
              <a:rPr lang="en-US">
                <a:solidFill>
                  <a:schemeClr val="tx1">
                    <a:lumMod val="90000"/>
                    <a:lumOff val="10000"/>
                  </a:schemeClr>
                </a:solidFill>
                <a:latin typeface="Larsseit" pitchFamily="50" charset="0"/>
                <a:ea typeface="Poppins Bold" charset="0"/>
                <a:cs typeface="Poppins Bold" charset="0"/>
              </a:rPr>
              <a:t>Slide 1</a:t>
            </a:r>
          </a:p>
        </p:txBody>
      </p:sp>
      <p:sp>
        <p:nvSpPr>
          <p:cNvPr id="2" name="Text Placeholder 1">
            <a:extLst>
              <a:ext uri="{FF2B5EF4-FFF2-40B4-BE49-F238E27FC236}">
                <a16:creationId xmlns:a16="http://schemas.microsoft.com/office/drawing/2014/main" id="{165079CD-879B-4E4C-87EE-DCE275C60C2F}"/>
              </a:ext>
            </a:extLst>
          </p:cNvPr>
          <p:cNvSpPr>
            <a:spLocks noGrp="1"/>
          </p:cNvSpPr>
          <p:nvPr>
            <p:ph type="body" sz="quarter" idx="10"/>
          </p:nvPr>
        </p:nvSpPr>
        <p:spPr>
          <a:xfrm>
            <a:off x="6782540" y="2206122"/>
            <a:ext cx="5057035" cy="4405816"/>
          </a:xfrm>
        </p:spPr>
        <p:txBody>
          <a:bodyPr/>
          <a:lstStyle/>
          <a:p>
            <a:r>
              <a:rPr lang="en-IN" sz="2400" dirty="0">
                <a:latin typeface="Larsseit"/>
              </a:rPr>
              <a:t>Turn to a friend and take turns describing yourself to each other.</a:t>
            </a:r>
          </a:p>
          <a:p>
            <a:pPr marL="0" indent="0">
              <a:buNone/>
            </a:pPr>
            <a:endParaRPr lang="en-IN" sz="2400" dirty="0">
              <a:latin typeface="Larsseit"/>
            </a:endParaRPr>
          </a:p>
          <a:p>
            <a:pPr marL="0" indent="0">
              <a:buNone/>
            </a:pPr>
            <a:r>
              <a:rPr lang="en-IN" sz="2400" dirty="0">
                <a:latin typeface="Larsseit"/>
              </a:rPr>
              <a:t>Thumb-O-Meter</a:t>
            </a:r>
          </a:p>
          <a:p>
            <a:r>
              <a:rPr lang="en-IN" sz="2400" i="1" dirty="0">
                <a:latin typeface="Larsseit"/>
              </a:rPr>
              <a:t>How hard was it to describe yourself to someone?</a:t>
            </a:r>
          </a:p>
        </p:txBody>
      </p:sp>
      <p:pic>
        <p:nvPicPr>
          <p:cNvPr id="11" name="Picture 10" descr="Shape, circle&#10;&#10;Description automatically generated">
            <a:extLst>
              <a:ext uri="{FF2B5EF4-FFF2-40B4-BE49-F238E27FC236}">
                <a16:creationId xmlns:a16="http://schemas.microsoft.com/office/drawing/2014/main" id="{6B1E65FD-2080-A8B3-0787-2E1335B68A5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819591" y="246062"/>
            <a:ext cx="1019984" cy="1019984"/>
          </a:xfrm>
          <a:prstGeom prst="rect">
            <a:avLst/>
          </a:prstGeom>
        </p:spPr>
      </p:pic>
      <p:sp>
        <p:nvSpPr>
          <p:cNvPr id="3" name="TextBox 2">
            <a:extLst>
              <a:ext uri="{FF2B5EF4-FFF2-40B4-BE49-F238E27FC236}">
                <a16:creationId xmlns:a16="http://schemas.microsoft.com/office/drawing/2014/main" id="{EE6D8EE7-15CB-BB92-E584-E2279A70C2DC}"/>
              </a:ext>
            </a:extLst>
          </p:cNvPr>
          <p:cNvSpPr txBox="1"/>
          <p:nvPr/>
        </p:nvSpPr>
        <p:spPr>
          <a:xfrm>
            <a:off x="4724400" y="3200400"/>
            <a:ext cx="2743200" cy="45720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US"/>
          </a:p>
        </p:txBody>
      </p:sp>
      <p:sp>
        <p:nvSpPr>
          <p:cNvPr id="4" name="TextBox 3">
            <a:extLst>
              <a:ext uri="{FF2B5EF4-FFF2-40B4-BE49-F238E27FC236}">
                <a16:creationId xmlns:a16="http://schemas.microsoft.com/office/drawing/2014/main" id="{8563348D-8ADD-28E7-092E-5258CBE1F729}"/>
              </a:ext>
            </a:extLst>
          </p:cNvPr>
          <p:cNvSpPr txBox="1"/>
          <p:nvPr/>
        </p:nvSpPr>
        <p:spPr>
          <a:xfrm>
            <a:off x="4724400" y="3200400"/>
            <a:ext cx="2743200" cy="45720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US"/>
          </a:p>
        </p:txBody>
      </p:sp>
      <p:sp>
        <p:nvSpPr>
          <p:cNvPr id="7" name="TextBox 6">
            <a:extLst>
              <a:ext uri="{FF2B5EF4-FFF2-40B4-BE49-F238E27FC236}">
                <a16:creationId xmlns:a16="http://schemas.microsoft.com/office/drawing/2014/main" id="{AE9EC7DA-B3BE-D8DE-30D5-FA9827174C79}"/>
              </a:ext>
            </a:extLst>
          </p:cNvPr>
          <p:cNvSpPr txBox="1"/>
          <p:nvPr/>
        </p:nvSpPr>
        <p:spPr>
          <a:xfrm>
            <a:off x="6712137" y="1790804"/>
            <a:ext cx="3885460" cy="461665"/>
          </a:xfrm>
          <a:prstGeom prst="rect">
            <a:avLst/>
          </a:prstGeom>
          <a:noFill/>
        </p:spPr>
        <p:txBody>
          <a:bodyPr wrap="square">
            <a:spAutoFit/>
          </a:bodyPr>
          <a:lstStyle/>
          <a:p>
            <a:r>
              <a:rPr lang="en-US" sz="2400" i="0" dirty="0">
                <a:solidFill>
                  <a:srgbClr val="0A5580"/>
                </a:solidFill>
                <a:effectLst/>
                <a:latin typeface="Larsseit"/>
              </a:rPr>
              <a:t>Who Are You?</a:t>
            </a:r>
            <a:endParaRPr lang="en-US" sz="2400" dirty="0">
              <a:solidFill>
                <a:srgbClr val="222E69"/>
              </a:solidFill>
              <a:latin typeface="Larsseit"/>
              <a:ea typeface="Poppins Bold" charset="0"/>
              <a:cs typeface="Poppins Bold" charset="0"/>
            </a:endParaRPr>
          </a:p>
        </p:txBody>
      </p:sp>
      <p:pic>
        <p:nvPicPr>
          <p:cNvPr id="13" name="Content Placeholder 4">
            <a:extLst>
              <a:ext uri="{FF2B5EF4-FFF2-40B4-BE49-F238E27FC236}">
                <a16:creationId xmlns:a16="http://schemas.microsoft.com/office/drawing/2014/main" id="{463C250E-AC3F-CC92-5F1F-845677B59181}"/>
              </a:ext>
            </a:extLst>
          </p:cNvPr>
          <p:cNvPicPr>
            <a:picLocks noGrp="1" noChangeAspect="1"/>
          </p:cNvPicPr>
          <p:nvPr>
            <p:ph sz="quarter" idx="11"/>
          </p:nvPr>
        </p:nvPicPr>
        <p:blipFill>
          <a:blip r:embed="rId3">
            <a:extLst>
              <a:ext uri="{28A0092B-C50C-407E-A947-70E740481C1C}">
                <a14:useLocalDpi xmlns:a14="http://schemas.microsoft.com/office/drawing/2010/main" val="0"/>
              </a:ext>
            </a:extLst>
          </a:blip>
          <a:srcRect t="21" b="21"/>
          <a:stretch/>
        </p:blipFill>
        <p:spPr>
          <a:xfrm>
            <a:off x="835689" y="1959380"/>
            <a:ext cx="5580381" cy="3138713"/>
          </a:xfrm>
          <a:prstGeom prst="rect">
            <a:avLst/>
          </a:prstGeom>
        </p:spPr>
      </p:pic>
    </p:spTree>
    <p:extLst>
      <p:ext uri="{BB962C8B-B14F-4D97-AF65-F5344CB8AC3E}">
        <p14:creationId xmlns:p14="http://schemas.microsoft.com/office/powerpoint/2010/main" val="17673113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94A4929-D7E8-26A6-871B-B50B62084A3B}"/>
              </a:ext>
            </a:extLst>
          </p:cNvPr>
          <p:cNvSpPr>
            <a:spLocks noGrp="1"/>
          </p:cNvSpPr>
          <p:nvPr>
            <p:ph type="body" sz="quarter" idx="10"/>
          </p:nvPr>
        </p:nvSpPr>
        <p:spPr/>
        <p:txBody>
          <a:bodyPr/>
          <a:lstStyle/>
          <a:p>
            <a:pPr marL="0" indent="0">
              <a:buNone/>
            </a:pPr>
            <a:r>
              <a:rPr lang="en-US" sz="1800" dirty="0">
                <a:latin typeface="Larsseit"/>
              </a:rPr>
              <a:t>How do people describe themselves? What categories, like hobbies, do people use to describe themselves?</a:t>
            </a:r>
          </a:p>
          <a:p>
            <a:pPr marL="0" indent="0">
              <a:buNone/>
            </a:pPr>
            <a:endParaRPr lang="en-US" sz="1800" dirty="0">
              <a:latin typeface="Larsseit"/>
            </a:endParaRPr>
          </a:p>
          <a:p>
            <a:pPr marL="0" indent="0">
              <a:buNone/>
            </a:pPr>
            <a:r>
              <a:rPr lang="en-US" sz="1800" u="sng" dirty="0">
                <a:latin typeface="Larsseit"/>
              </a:rPr>
              <a:t>Post Your Thoughts</a:t>
            </a:r>
            <a:endParaRPr lang="en-US" sz="1800" dirty="0">
              <a:latin typeface="Larsseit"/>
            </a:endParaRPr>
          </a:p>
          <a:p>
            <a:pPr marL="342900" indent="-342900">
              <a:buAutoNum type="arabicPeriod"/>
            </a:pPr>
            <a:r>
              <a:rPr lang="en-US" sz="1800" dirty="0">
                <a:latin typeface="Larsseit"/>
              </a:rPr>
              <a:t>Write as many ideas as possible on Post-it notes (only one thought per Post-it). </a:t>
            </a:r>
          </a:p>
          <a:p>
            <a:pPr marL="342900" indent="-342900">
              <a:buAutoNum type="arabicPeriod"/>
            </a:pPr>
            <a:r>
              <a:rPr lang="en-US" sz="1800" dirty="0">
                <a:latin typeface="Larsseit"/>
              </a:rPr>
              <a:t>As a group, try to cover your table in a single layer of as many Post-it notes as possible. </a:t>
            </a:r>
          </a:p>
          <a:p>
            <a:pPr marL="342900" indent="-342900">
              <a:buAutoNum type="arabicPeriod"/>
            </a:pPr>
            <a:r>
              <a:rPr lang="en-US" sz="1800" dirty="0">
                <a:latin typeface="Larsseit"/>
              </a:rPr>
              <a:t>Organize your answers into groups.</a:t>
            </a:r>
          </a:p>
          <a:p>
            <a:pPr marL="342900" indent="-342900">
              <a:buAutoNum type="arabicPeriod"/>
            </a:pPr>
            <a:r>
              <a:rPr lang="en-US" sz="1800" dirty="0">
                <a:latin typeface="Larsseit"/>
              </a:rPr>
              <a:t>Whip Around with each other in the small group to decide the important idea from the notes.</a:t>
            </a:r>
            <a:endParaRPr lang="en-US" sz="1800" u="sng" dirty="0">
              <a:latin typeface="Larsseit"/>
            </a:endParaRPr>
          </a:p>
        </p:txBody>
      </p:sp>
      <p:pic>
        <p:nvPicPr>
          <p:cNvPr id="6" name="Online Media 5" descr="Wellbeing For Children: Identity And Values">
            <a:hlinkClick r:id="" action="ppaction://media"/>
            <a:extLst>
              <a:ext uri="{FF2B5EF4-FFF2-40B4-BE49-F238E27FC236}">
                <a16:creationId xmlns:a16="http://schemas.microsoft.com/office/drawing/2014/main" id="{2DAEC9CE-97D7-9761-2D20-EA835E1D1D07}"/>
              </a:ext>
            </a:extLst>
          </p:cNvPr>
          <p:cNvPicPr>
            <a:picLocks noGrp="1" noRot="1" noChangeAspect="1"/>
          </p:cNvPicPr>
          <p:nvPr>
            <p:ph sz="quarter" idx="11"/>
            <a:videoFile r:link="rId1"/>
          </p:nvPr>
        </p:nvPicPr>
        <p:blipFill>
          <a:blip r:embed="rId3"/>
          <a:stretch>
            <a:fillRect/>
          </a:stretch>
        </p:blipFill>
        <p:spPr>
          <a:xfrm>
            <a:off x="839788" y="1893888"/>
            <a:ext cx="5608637" cy="3168650"/>
          </a:xfrm>
          <a:prstGeom prst="rect">
            <a:avLst/>
          </a:prstGeom>
        </p:spPr>
      </p:pic>
      <p:sp>
        <p:nvSpPr>
          <p:cNvPr id="4" name="TextBox 3">
            <a:extLst>
              <a:ext uri="{FF2B5EF4-FFF2-40B4-BE49-F238E27FC236}">
                <a16:creationId xmlns:a16="http://schemas.microsoft.com/office/drawing/2014/main" id="{79C5B536-3215-9993-B06D-5E35DB7CC791}"/>
              </a:ext>
            </a:extLst>
          </p:cNvPr>
          <p:cNvSpPr txBox="1"/>
          <p:nvPr/>
        </p:nvSpPr>
        <p:spPr>
          <a:xfrm>
            <a:off x="6448425" y="1766170"/>
            <a:ext cx="5018105" cy="738664"/>
          </a:xfrm>
          <a:prstGeom prst="rect">
            <a:avLst/>
          </a:prstGeom>
          <a:noFill/>
        </p:spPr>
        <p:txBody>
          <a:bodyPr wrap="none" rtlCol="0">
            <a:spAutoFit/>
          </a:bodyPr>
          <a:lstStyle/>
          <a:p>
            <a:r>
              <a:rPr lang="en-US" sz="2400" i="0" dirty="0">
                <a:solidFill>
                  <a:srgbClr val="222E69"/>
                </a:solidFill>
                <a:effectLst/>
                <a:latin typeface="Larsseit"/>
              </a:rPr>
              <a:t>What Is My Identity?</a:t>
            </a:r>
          </a:p>
          <a:p>
            <a:r>
              <a:rPr lang="en-US" sz="1800" b="0" i="0" dirty="0">
                <a:solidFill>
                  <a:srgbClr val="000000"/>
                </a:solidFill>
                <a:effectLst/>
                <a:latin typeface="Larsseit"/>
              </a:rPr>
              <a:t>I can describe my identity and my North Star value. </a:t>
            </a:r>
            <a:endParaRPr lang="en-US" dirty="0">
              <a:latin typeface="Larsseit"/>
            </a:endParaRPr>
          </a:p>
        </p:txBody>
      </p:sp>
      <p:sp>
        <p:nvSpPr>
          <p:cNvPr id="5" name="TextBox 4">
            <a:extLst>
              <a:ext uri="{FF2B5EF4-FFF2-40B4-BE49-F238E27FC236}">
                <a16:creationId xmlns:a16="http://schemas.microsoft.com/office/drawing/2014/main" id="{D4D09D85-E82A-4C55-3FF0-2C0E58B3BED9}"/>
              </a:ext>
            </a:extLst>
          </p:cNvPr>
          <p:cNvSpPr txBox="1"/>
          <p:nvPr/>
        </p:nvSpPr>
        <p:spPr>
          <a:xfrm>
            <a:off x="783497" y="434680"/>
            <a:ext cx="813043" cy="369332"/>
          </a:xfrm>
          <a:prstGeom prst="rect">
            <a:avLst/>
          </a:prstGeom>
          <a:noFill/>
        </p:spPr>
        <p:txBody>
          <a:bodyPr wrap="none" lIns="91440" tIns="45720" rIns="91440" bIns="45720" rtlCol="0" anchor="t">
            <a:spAutoFit/>
          </a:bodyPr>
          <a:lstStyle/>
          <a:p>
            <a:r>
              <a:rPr lang="en-US" dirty="0">
                <a:solidFill>
                  <a:schemeClr val="tx1">
                    <a:lumMod val="90000"/>
                    <a:lumOff val="10000"/>
                  </a:schemeClr>
                </a:solidFill>
                <a:latin typeface="Larsseit"/>
                <a:ea typeface="Poppins Bold" charset="0"/>
                <a:cs typeface="Poppins Bold"/>
              </a:rPr>
              <a:t>Slide 2</a:t>
            </a:r>
            <a:endParaRPr lang="en-US" dirty="0">
              <a:solidFill>
                <a:schemeClr val="tx1">
                  <a:lumMod val="90000"/>
                  <a:lumOff val="10000"/>
                </a:schemeClr>
              </a:solidFill>
              <a:latin typeface="Larsseit" pitchFamily="50" charset="0"/>
              <a:ea typeface="Poppins Bold" charset="0"/>
              <a:cs typeface="Poppins Bold" charset="0"/>
            </a:endParaRPr>
          </a:p>
        </p:txBody>
      </p:sp>
      <p:pic>
        <p:nvPicPr>
          <p:cNvPr id="8" name="Picture 7" descr="Shape, circle&#10;&#10;Description automatically generated">
            <a:extLst>
              <a:ext uri="{FF2B5EF4-FFF2-40B4-BE49-F238E27FC236}">
                <a16:creationId xmlns:a16="http://schemas.microsoft.com/office/drawing/2014/main" id="{D75E75C2-EC9C-1B0A-0619-10BBDDCB836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819591" y="246062"/>
            <a:ext cx="1019984" cy="1019984"/>
          </a:xfrm>
          <a:prstGeom prst="rect">
            <a:avLst/>
          </a:prstGeom>
        </p:spPr>
      </p:pic>
    </p:spTree>
    <p:extLst>
      <p:ext uri="{BB962C8B-B14F-4D97-AF65-F5344CB8AC3E}">
        <p14:creationId xmlns:p14="http://schemas.microsoft.com/office/powerpoint/2010/main" val="36093662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0F9DD58-67C4-1824-E0E2-06F9609E8A49}"/>
              </a:ext>
            </a:extLst>
          </p:cNvPr>
          <p:cNvSpPr>
            <a:spLocks noGrp="1"/>
          </p:cNvSpPr>
          <p:nvPr>
            <p:ph type="body" sz="quarter" idx="10"/>
          </p:nvPr>
        </p:nvSpPr>
        <p:spPr/>
        <p:txBody>
          <a:bodyPr/>
          <a:lstStyle/>
          <a:p>
            <a:pPr marL="0" indent="0">
              <a:buNone/>
            </a:pPr>
            <a:r>
              <a:rPr lang="en-US" sz="1800" dirty="0">
                <a:latin typeface="Larsseit"/>
              </a:rPr>
              <a:t>Use the categories from the group brainstorm to think of what is most important to you when you describe yourself.</a:t>
            </a:r>
          </a:p>
          <a:p>
            <a:pPr marL="0" indent="0">
              <a:buNone/>
            </a:pPr>
            <a:endParaRPr lang="en-US" sz="1800" dirty="0">
              <a:latin typeface="Larsseit"/>
            </a:endParaRPr>
          </a:p>
          <a:p>
            <a:pPr marL="0" indent="0">
              <a:buNone/>
            </a:pPr>
            <a:r>
              <a:rPr lang="en-US" sz="1800" dirty="0">
                <a:latin typeface="Larsseit"/>
              </a:rPr>
              <a:t>Create your Starburst Identity Chart.</a:t>
            </a:r>
          </a:p>
          <a:p>
            <a:pPr marL="0" indent="0">
              <a:buNone/>
            </a:pPr>
            <a:endParaRPr lang="en-US" sz="1800" dirty="0">
              <a:latin typeface="Larsseit"/>
            </a:endParaRPr>
          </a:p>
          <a:p>
            <a:pPr marL="0" indent="0">
              <a:buNone/>
            </a:pPr>
            <a:r>
              <a:rPr lang="en-US" sz="1800" dirty="0">
                <a:latin typeface="Larsseit"/>
              </a:rPr>
              <a:t>Do Stand Up</a:t>
            </a:r>
            <a:r>
              <a:rPr lang="en-US" sz="1800" dirty="0">
                <a:latin typeface="Larsseit"/>
                <a:ea typeface="Calibri" panose="020F0502020204030204" pitchFamily="34" charset="0"/>
                <a:cs typeface="Calibri" panose="020F0502020204030204" pitchFamily="34" charset="0"/>
              </a:rPr>
              <a:t>–</a:t>
            </a:r>
            <a:r>
              <a:rPr lang="en-US" sz="1800" dirty="0">
                <a:latin typeface="Larsseit"/>
              </a:rPr>
              <a:t>Hands Up</a:t>
            </a:r>
            <a:r>
              <a:rPr lang="en-US" sz="1800" dirty="0">
                <a:latin typeface="Larsseit"/>
                <a:ea typeface="Calibri" panose="020F0502020204030204" pitchFamily="34" charset="0"/>
                <a:cs typeface="Calibri" panose="020F0502020204030204" pitchFamily="34" charset="0"/>
              </a:rPr>
              <a:t>–</a:t>
            </a:r>
            <a:r>
              <a:rPr lang="en-US" sz="1800" dirty="0">
                <a:latin typeface="Larsseit"/>
              </a:rPr>
              <a:t>Pair Up to share your chart with a partner.</a:t>
            </a:r>
          </a:p>
          <a:p>
            <a:pPr marL="0" indent="0">
              <a:buNone/>
            </a:pPr>
            <a:endParaRPr lang="en-US" sz="1800" dirty="0">
              <a:latin typeface="Larsseit"/>
            </a:endParaRPr>
          </a:p>
          <a:p>
            <a:pPr marL="0" indent="0">
              <a:buNone/>
            </a:pPr>
            <a:r>
              <a:rPr lang="en-US" sz="1800" dirty="0">
                <a:latin typeface="Larsseit"/>
              </a:rPr>
              <a:t>Wheel of Names: Share something new you learned about your partner.</a:t>
            </a:r>
          </a:p>
        </p:txBody>
      </p:sp>
      <p:pic>
        <p:nvPicPr>
          <p:cNvPr id="5" name="Content Placeholder 4">
            <a:extLst>
              <a:ext uri="{FF2B5EF4-FFF2-40B4-BE49-F238E27FC236}">
                <a16:creationId xmlns:a16="http://schemas.microsoft.com/office/drawing/2014/main" id="{0E6706F8-F7D4-93AD-B76F-DA3E9ACC3B7A}"/>
              </a:ext>
            </a:extLst>
          </p:cNvPr>
          <p:cNvPicPr>
            <a:picLocks noGrp="1" noChangeAspect="1"/>
          </p:cNvPicPr>
          <p:nvPr>
            <p:ph sz="quarter" idx="11"/>
          </p:nvPr>
        </p:nvPicPr>
        <p:blipFill>
          <a:blip r:embed="rId2">
            <a:extLst>
              <a:ext uri="{28A0092B-C50C-407E-A947-70E740481C1C}">
                <a14:useLocalDpi xmlns:a14="http://schemas.microsoft.com/office/drawing/2010/main" val="0"/>
              </a:ext>
            </a:extLst>
          </a:blip>
          <a:stretch>
            <a:fillRect/>
          </a:stretch>
        </p:blipFill>
        <p:spPr>
          <a:xfrm>
            <a:off x="1064712" y="1028141"/>
            <a:ext cx="5160724" cy="4801718"/>
          </a:xfrm>
        </p:spPr>
      </p:pic>
      <p:sp>
        <p:nvSpPr>
          <p:cNvPr id="6" name="TextBox 5">
            <a:extLst>
              <a:ext uri="{FF2B5EF4-FFF2-40B4-BE49-F238E27FC236}">
                <a16:creationId xmlns:a16="http://schemas.microsoft.com/office/drawing/2014/main" id="{463EA357-C1A5-8B6B-9109-341CCDC4F93F}"/>
              </a:ext>
            </a:extLst>
          </p:cNvPr>
          <p:cNvSpPr txBox="1"/>
          <p:nvPr/>
        </p:nvSpPr>
        <p:spPr>
          <a:xfrm>
            <a:off x="6819900" y="1791223"/>
            <a:ext cx="2690480" cy="400110"/>
          </a:xfrm>
          <a:prstGeom prst="rect">
            <a:avLst/>
          </a:prstGeom>
          <a:noFill/>
        </p:spPr>
        <p:txBody>
          <a:bodyPr wrap="none" rtlCol="0">
            <a:spAutoFit/>
          </a:bodyPr>
          <a:lstStyle/>
          <a:p>
            <a:r>
              <a:rPr lang="en-US" sz="2000" dirty="0">
                <a:solidFill>
                  <a:srgbClr val="222E69"/>
                </a:solidFill>
                <a:latin typeface="Larsseit"/>
              </a:rPr>
              <a:t>Starburst Identity Chart</a:t>
            </a:r>
          </a:p>
        </p:txBody>
      </p:sp>
      <p:sp>
        <p:nvSpPr>
          <p:cNvPr id="4" name="TextBox 3">
            <a:extLst>
              <a:ext uri="{FF2B5EF4-FFF2-40B4-BE49-F238E27FC236}">
                <a16:creationId xmlns:a16="http://schemas.microsoft.com/office/drawing/2014/main" id="{1948E51F-5130-324B-4C38-4DA504358BE6}"/>
              </a:ext>
            </a:extLst>
          </p:cNvPr>
          <p:cNvSpPr txBox="1"/>
          <p:nvPr/>
        </p:nvSpPr>
        <p:spPr>
          <a:xfrm>
            <a:off x="783497" y="434680"/>
            <a:ext cx="813043" cy="369332"/>
          </a:xfrm>
          <a:prstGeom prst="rect">
            <a:avLst/>
          </a:prstGeom>
          <a:noFill/>
        </p:spPr>
        <p:txBody>
          <a:bodyPr wrap="none" lIns="91440" tIns="45720" rIns="91440" bIns="45720" rtlCol="0" anchor="t">
            <a:spAutoFit/>
          </a:bodyPr>
          <a:lstStyle/>
          <a:p>
            <a:r>
              <a:rPr lang="en-US" dirty="0">
                <a:solidFill>
                  <a:schemeClr val="tx1">
                    <a:lumMod val="90000"/>
                    <a:lumOff val="10000"/>
                  </a:schemeClr>
                </a:solidFill>
                <a:latin typeface="Larsseit"/>
                <a:ea typeface="Poppins Bold" charset="0"/>
                <a:cs typeface="Poppins Bold"/>
              </a:rPr>
              <a:t>Slide 3</a:t>
            </a:r>
            <a:endParaRPr lang="en-US" dirty="0">
              <a:solidFill>
                <a:schemeClr val="tx1">
                  <a:lumMod val="90000"/>
                  <a:lumOff val="10000"/>
                </a:schemeClr>
              </a:solidFill>
              <a:latin typeface="Larsseit" pitchFamily="50" charset="0"/>
              <a:ea typeface="Poppins Bold" charset="0"/>
              <a:cs typeface="Poppins Bold" charset="0"/>
            </a:endParaRPr>
          </a:p>
        </p:txBody>
      </p:sp>
      <p:pic>
        <p:nvPicPr>
          <p:cNvPr id="8" name="Picture 7" descr="Shape, circle&#10;&#10;Description automatically generated">
            <a:extLst>
              <a:ext uri="{FF2B5EF4-FFF2-40B4-BE49-F238E27FC236}">
                <a16:creationId xmlns:a16="http://schemas.microsoft.com/office/drawing/2014/main" id="{6041B3C7-26A8-03EE-CCAB-CEEA7F26465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19591" y="246062"/>
            <a:ext cx="1019984" cy="1019984"/>
          </a:xfrm>
          <a:prstGeom prst="rect">
            <a:avLst/>
          </a:prstGeom>
        </p:spPr>
      </p:pic>
    </p:spTree>
    <p:extLst>
      <p:ext uri="{BB962C8B-B14F-4D97-AF65-F5344CB8AC3E}">
        <p14:creationId xmlns:p14="http://schemas.microsoft.com/office/powerpoint/2010/main" val="34670577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A1CA1FC8-D516-91B3-79BE-01DCCA191D5D}"/>
              </a:ext>
            </a:extLst>
          </p:cNvPr>
          <p:cNvSpPr txBox="1"/>
          <p:nvPr/>
        </p:nvSpPr>
        <p:spPr>
          <a:xfrm>
            <a:off x="6819900" y="1929008"/>
            <a:ext cx="2361480" cy="461665"/>
          </a:xfrm>
          <a:prstGeom prst="rect">
            <a:avLst/>
          </a:prstGeom>
          <a:noFill/>
        </p:spPr>
        <p:txBody>
          <a:bodyPr wrap="none" rtlCol="0">
            <a:spAutoFit/>
          </a:bodyPr>
          <a:lstStyle/>
          <a:p>
            <a:r>
              <a:rPr lang="en-US" sz="2400" i="0" dirty="0">
                <a:solidFill>
                  <a:srgbClr val="222E69"/>
                </a:solidFill>
                <a:effectLst/>
                <a:latin typeface="Larsseit"/>
              </a:rPr>
              <a:t>North Star Values</a:t>
            </a:r>
            <a:endParaRPr lang="en-US" sz="2400" dirty="0">
              <a:solidFill>
                <a:srgbClr val="222E69"/>
              </a:solidFill>
              <a:latin typeface="Larsseit"/>
            </a:endParaRPr>
          </a:p>
        </p:txBody>
      </p:sp>
      <p:pic>
        <p:nvPicPr>
          <p:cNvPr id="3074" name="Picture 2">
            <a:extLst>
              <a:ext uri="{FF2B5EF4-FFF2-40B4-BE49-F238E27FC236}">
                <a16:creationId xmlns:a16="http://schemas.microsoft.com/office/drawing/2014/main" id="{F542C4B0-942F-B2C5-6E64-F752E51BEB96}"/>
              </a:ext>
            </a:extLst>
          </p:cNvPr>
          <p:cNvPicPr>
            <a:picLocks noGrp="1" noChangeAspect="1" noChangeArrowheads="1"/>
          </p:cNvPicPr>
          <p:nvPr>
            <p:ph sz="quarter" idx="11"/>
          </p:nvPr>
        </p:nvPicPr>
        <p:blipFill>
          <a:blip r:embed="rId2">
            <a:extLst>
              <a:ext uri="{28A0092B-C50C-407E-A947-70E740481C1C}">
                <a14:useLocalDpi xmlns:a14="http://schemas.microsoft.com/office/drawing/2010/main" val="0"/>
              </a:ext>
            </a:extLst>
          </a:blip>
          <a:srcRect/>
          <a:stretch>
            <a:fillRect/>
          </a:stretch>
        </p:blipFill>
        <p:spPr bwMode="auto">
          <a:xfrm>
            <a:off x="839788" y="1902591"/>
            <a:ext cx="5608637" cy="3151244"/>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9E89BC44-E2E5-9913-14DA-83AD1AF05188}"/>
              </a:ext>
            </a:extLst>
          </p:cNvPr>
          <p:cNvSpPr txBox="1"/>
          <p:nvPr/>
        </p:nvSpPr>
        <p:spPr>
          <a:xfrm>
            <a:off x="783497" y="434680"/>
            <a:ext cx="813043" cy="369332"/>
          </a:xfrm>
          <a:prstGeom prst="rect">
            <a:avLst/>
          </a:prstGeom>
          <a:noFill/>
        </p:spPr>
        <p:txBody>
          <a:bodyPr wrap="none" lIns="91440" tIns="45720" rIns="91440" bIns="45720" rtlCol="0" anchor="t">
            <a:spAutoFit/>
          </a:bodyPr>
          <a:lstStyle/>
          <a:p>
            <a:r>
              <a:rPr lang="en-US" dirty="0">
                <a:solidFill>
                  <a:schemeClr val="tx1">
                    <a:lumMod val="90000"/>
                    <a:lumOff val="10000"/>
                  </a:schemeClr>
                </a:solidFill>
                <a:latin typeface="Larsseit"/>
                <a:ea typeface="Poppins Bold" charset="0"/>
                <a:cs typeface="Poppins Bold"/>
              </a:rPr>
              <a:t>Slide 4</a:t>
            </a:r>
            <a:endParaRPr lang="en-US" dirty="0">
              <a:solidFill>
                <a:schemeClr val="tx1">
                  <a:lumMod val="90000"/>
                  <a:lumOff val="10000"/>
                </a:schemeClr>
              </a:solidFill>
              <a:latin typeface="Larsseit" pitchFamily="50" charset="0"/>
              <a:ea typeface="Poppins Bold" charset="0"/>
              <a:cs typeface="Poppins Bold" charset="0"/>
            </a:endParaRPr>
          </a:p>
        </p:txBody>
      </p:sp>
      <p:pic>
        <p:nvPicPr>
          <p:cNvPr id="7" name="Picture 6" descr="Shape, circle&#10;&#10;Description automatically generated">
            <a:extLst>
              <a:ext uri="{FF2B5EF4-FFF2-40B4-BE49-F238E27FC236}">
                <a16:creationId xmlns:a16="http://schemas.microsoft.com/office/drawing/2014/main" id="{2A9A9641-0F3A-2E67-05A2-0DC5DB0F2A7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19591" y="246062"/>
            <a:ext cx="1019984" cy="1019984"/>
          </a:xfrm>
          <a:prstGeom prst="rect">
            <a:avLst/>
          </a:prstGeom>
        </p:spPr>
      </p:pic>
      <p:graphicFrame>
        <p:nvGraphicFramePr>
          <p:cNvPr id="3076" name="Text Placeholder 1">
            <a:extLst>
              <a:ext uri="{FF2B5EF4-FFF2-40B4-BE49-F238E27FC236}">
                <a16:creationId xmlns:a16="http://schemas.microsoft.com/office/drawing/2014/main" id="{CFBA4F5B-E438-09FE-555E-43E97BA4643B}"/>
              </a:ext>
            </a:extLst>
          </p:cNvPr>
          <p:cNvGraphicFramePr/>
          <p:nvPr>
            <p:extLst>
              <p:ext uri="{D42A27DB-BD31-4B8C-83A1-F6EECF244321}">
                <p14:modId xmlns:p14="http://schemas.microsoft.com/office/powerpoint/2010/main" val="2838257956"/>
              </p:ext>
            </p:extLst>
          </p:nvPr>
        </p:nvGraphicFramePr>
        <p:xfrm>
          <a:off x="6819900" y="2514600"/>
          <a:ext cx="5019675" cy="409733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3406116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E0D9379-3F63-70C8-1E72-CD1A499C8EA5}"/>
              </a:ext>
            </a:extLst>
          </p:cNvPr>
          <p:cNvSpPr>
            <a:spLocks noGrp="1"/>
          </p:cNvSpPr>
          <p:nvPr>
            <p:ph type="body" sz="quarter" idx="10"/>
          </p:nvPr>
        </p:nvSpPr>
        <p:spPr/>
        <p:txBody>
          <a:bodyPr/>
          <a:lstStyle/>
          <a:p>
            <a:pPr marL="0" indent="0" algn="l" rtl="0" fontAlgn="base">
              <a:buNone/>
            </a:pPr>
            <a:r>
              <a:rPr lang="en-US" sz="1800" b="0" i="1" dirty="0">
                <a:solidFill>
                  <a:srgbClr val="000000"/>
                </a:solidFill>
                <a:effectLst/>
                <a:latin typeface="Larsseit"/>
              </a:rPr>
              <a:t>What makes Polaris a special star for us on Earth?</a:t>
            </a:r>
            <a:r>
              <a:rPr lang="en-US" sz="1800" b="0" i="0" dirty="0">
                <a:solidFill>
                  <a:srgbClr val="000000"/>
                </a:solidFill>
                <a:effectLst/>
                <a:latin typeface="Larsseit"/>
              </a:rPr>
              <a:t> </a:t>
            </a:r>
          </a:p>
          <a:p>
            <a:pPr marL="0" indent="0" algn="l" rtl="0" fontAlgn="base">
              <a:buNone/>
            </a:pPr>
            <a:r>
              <a:rPr lang="en-US" sz="1800" b="0" i="0" dirty="0">
                <a:solidFill>
                  <a:srgbClr val="000000"/>
                </a:solidFill>
                <a:effectLst/>
                <a:latin typeface="Larsseit"/>
              </a:rPr>
              <a:t>Turn and Talk: </a:t>
            </a:r>
            <a:r>
              <a:rPr lang="en-US" sz="1800" b="0" i="1" dirty="0">
                <a:solidFill>
                  <a:srgbClr val="000000"/>
                </a:solidFill>
                <a:effectLst/>
                <a:latin typeface="Larsseit"/>
              </a:rPr>
              <a:t>What does it mean if you have a North Star value?</a:t>
            </a:r>
            <a:r>
              <a:rPr lang="en-US" sz="1800" b="0" i="0" dirty="0">
                <a:solidFill>
                  <a:srgbClr val="000000"/>
                </a:solidFill>
                <a:effectLst/>
                <a:latin typeface="Larsseit"/>
              </a:rPr>
              <a:t> </a:t>
            </a:r>
          </a:p>
          <a:p>
            <a:pPr marL="0" indent="0" algn="l" rtl="0" fontAlgn="base">
              <a:buNone/>
            </a:pPr>
            <a:r>
              <a:rPr lang="en-US" sz="1800" b="0" u="sng" dirty="0">
                <a:solidFill>
                  <a:srgbClr val="000000"/>
                </a:solidFill>
                <a:effectLst/>
                <a:latin typeface="Larsseit"/>
              </a:rPr>
              <a:t>Value Sort</a:t>
            </a:r>
            <a:endParaRPr lang="en-US" sz="1800" b="0" dirty="0">
              <a:solidFill>
                <a:srgbClr val="000000"/>
              </a:solidFill>
              <a:effectLst/>
              <a:latin typeface="Larsseit"/>
            </a:endParaRPr>
          </a:p>
          <a:p>
            <a:pPr marL="342900" indent="-342900" algn="l" rtl="0" fontAlgn="base">
              <a:buAutoNum type="arabicPeriod"/>
            </a:pPr>
            <a:r>
              <a:rPr lang="en-US" sz="1800" dirty="0">
                <a:solidFill>
                  <a:srgbClr val="000000"/>
                </a:solidFill>
                <a:latin typeface="Larsseit"/>
              </a:rPr>
              <a:t>Use the value cards and sort them into three piles on the note catcher.</a:t>
            </a:r>
          </a:p>
          <a:p>
            <a:pPr marL="342900" indent="-342900" fontAlgn="base">
              <a:buFont typeface="Arial" panose="020B0604020202020204" pitchFamily="34" charset="0"/>
              <a:buAutoNum type="arabicPeriod"/>
            </a:pPr>
            <a:r>
              <a:rPr lang="en-US" sz="1800" dirty="0">
                <a:solidFill>
                  <a:srgbClr val="000000"/>
                </a:solidFill>
                <a:latin typeface="Larsseit"/>
              </a:rPr>
              <a:t>Choose your top three values from the very important and important piles.</a:t>
            </a:r>
          </a:p>
          <a:p>
            <a:pPr marL="342900" indent="-342900" fontAlgn="base">
              <a:buFont typeface="Arial" panose="020B0604020202020204" pitchFamily="34" charset="0"/>
              <a:buAutoNum type="arabicPeriod"/>
            </a:pPr>
            <a:r>
              <a:rPr lang="en-US" sz="1800" dirty="0">
                <a:solidFill>
                  <a:srgbClr val="000000"/>
                </a:solidFill>
                <a:latin typeface="Larsseit"/>
              </a:rPr>
              <a:t>Now choose your North Star value.</a:t>
            </a:r>
          </a:p>
          <a:p>
            <a:pPr marL="342900" indent="-342900" fontAlgn="base">
              <a:buFont typeface="Arial" panose="020B0604020202020204" pitchFamily="34" charset="0"/>
              <a:buAutoNum type="arabicPeriod"/>
            </a:pPr>
            <a:endParaRPr lang="en-US" sz="1800" dirty="0">
              <a:solidFill>
                <a:srgbClr val="000000"/>
              </a:solidFill>
              <a:latin typeface="Larsseit"/>
            </a:endParaRPr>
          </a:p>
          <a:p>
            <a:pPr marL="0" indent="0" fontAlgn="base">
              <a:buNone/>
            </a:pPr>
            <a:r>
              <a:rPr lang="en-US" sz="1800" dirty="0">
                <a:solidFill>
                  <a:srgbClr val="000000"/>
                </a:solidFill>
                <a:latin typeface="Larsseit"/>
              </a:rPr>
              <a:t>Put Your Two Cents In: </a:t>
            </a:r>
            <a:r>
              <a:rPr lang="en-US" sz="1800" i="1" dirty="0">
                <a:solidFill>
                  <a:srgbClr val="000000"/>
                </a:solidFill>
                <a:latin typeface="Larsseit"/>
              </a:rPr>
              <a:t>What’s the connection between values and how we behave? </a:t>
            </a:r>
          </a:p>
          <a:p>
            <a:pPr marL="342900" indent="-342900" algn="l" rtl="0" fontAlgn="base">
              <a:buAutoNum type="arabicPeriod"/>
            </a:pPr>
            <a:endParaRPr lang="en-US" sz="1800" b="0" u="sng" dirty="0">
              <a:solidFill>
                <a:srgbClr val="000000"/>
              </a:solidFill>
              <a:effectLst/>
              <a:latin typeface="Larsseit"/>
            </a:endParaRPr>
          </a:p>
          <a:p>
            <a:pPr marL="0" indent="0">
              <a:buNone/>
            </a:pPr>
            <a:endParaRPr lang="en-US" sz="1800" dirty="0">
              <a:latin typeface="Larsseit"/>
            </a:endParaRPr>
          </a:p>
        </p:txBody>
      </p:sp>
      <p:pic>
        <p:nvPicPr>
          <p:cNvPr id="5" name="Online Media 4" descr="Polaris, the North Star">
            <a:hlinkClick r:id="" action="ppaction://media"/>
            <a:extLst>
              <a:ext uri="{FF2B5EF4-FFF2-40B4-BE49-F238E27FC236}">
                <a16:creationId xmlns:a16="http://schemas.microsoft.com/office/drawing/2014/main" id="{2E8189FD-D3EE-E01F-A528-E9C9EDFCFE5E}"/>
              </a:ext>
            </a:extLst>
          </p:cNvPr>
          <p:cNvPicPr>
            <a:picLocks noGrp="1" noRot="1" noChangeAspect="1"/>
          </p:cNvPicPr>
          <p:nvPr>
            <p:ph sz="quarter" idx="11"/>
            <a:videoFile r:link="rId1"/>
          </p:nvPr>
        </p:nvPicPr>
        <p:blipFill>
          <a:blip r:embed="rId3"/>
          <a:stretch>
            <a:fillRect/>
          </a:stretch>
        </p:blipFill>
        <p:spPr>
          <a:xfrm>
            <a:off x="839788" y="1893888"/>
            <a:ext cx="5608637" cy="3168650"/>
          </a:xfrm>
          <a:prstGeom prst="rect">
            <a:avLst/>
          </a:prstGeom>
        </p:spPr>
      </p:pic>
      <p:sp>
        <p:nvSpPr>
          <p:cNvPr id="4" name="TextBox 3">
            <a:extLst>
              <a:ext uri="{FF2B5EF4-FFF2-40B4-BE49-F238E27FC236}">
                <a16:creationId xmlns:a16="http://schemas.microsoft.com/office/drawing/2014/main" id="{AC3821CA-DD8F-2BC6-2683-BA4B2E19AD42}"/>
              </a:ext>
            </a:extLst>
          </p:cNvPr>
          <p:cNvSpPr txBox="1"/>
          <p:nvPr/>
        </p:nvSpPr>
        <p:spPr>
          <a:xfrm>
            <a:off x="6783078" y="1916482"/>
            <a:ext cx="3333285" cy="461665"/>
          </a:xfrm>
          <a:prstGeom prst="rect">
            <a:avLst/>
          </a:prstGeom>
          <a:noFill/>
        </p:spPr>
        <p:txBody>
          <a:bodyPr wrap="none" rtlCol="0">
            <a:spAutoFit/>
          </a:bodyPr>
          <a:lstStyle/>
          <a:p>
            <a:r>
              <a:rPr lang="en-US" sz="2400" i="0" dirty="0">
                <a:solidFill>
                  <a:srgbClr val="222E69"/>
                </a:solidFill>
                <a:effectLst/>
                <a:latin typeface="Larsseit"/>
              </a:rPr>
              <a:t>What’s Your North Star? </a:t>
            </a:r>
            <a:endParaRPr lang="en-US" sz="2400" dirty="0">
              <a:solidFill>
                <a:srgbClr val="222E69"/>
              </a:solidFill>
              <a:latin typeface="Larsseit"/>
            </a:endParaRPr>
          </a:p>
        </p:txBody>
      </p:sp>
      <p:sp>
        <p:nvSpPr>
          <p:cNvPr id="6" name="TextBox 5">
            <a:extLst>
              <a:ext uri="{FF2B5EF4-FFF2-40B4-BE49-F238E27FC236}">
                <a16:creationId xmlns:a16="http://schemas.microsoft.com/office/drawing/2014/main" id="{A981D932-B7F4-85C4-2F36-524E7ADCF1FC}"/>
              </a:ext>
            </a:extLst>
          </p:cNvPr>
          <p:cNvSpPr txBox="1"/>
          <p:nvPr/>
        </p:nvSpPr>
        <p:spPr>
          <a:xfrm>
            <a:off x="783497" y="434680"/>
            <a:ext cx="803425" cy="369332"/>
          </a:xfrm>
          <a:prstGeom prst="rect">
            <a:avLst/>
          </a:prstGeom>
          <a:noFill/>
        </p:spPr>
        <p:txBody>
          <a:bodyPr wrap="none" lIns="91440" tIns="45720" rIns="91440" bIns="45720" rtlCol="0" anchor="t">
            <a:spAutoFit/>
          </a:bodyPr>
          <a:lstStyle/>
          <a:p>
            <a:r>
              <a:rPr lang="en-US" dirty="0">
                <a:solidFill>
                  <a:schemeClr val="tx1">
                    <a:lumMod val="90000"/>
                    <a:lumOff val="10000"/>
                  </a:schemeClr>
                </a:solidFill>
                <a:latin typeface="Larsseit"/>
                <a:ea typeface="Poppins Bold" charset="0"/>
                <a:cs typeface="Poppins Bold"/>
              </a:rPr>
              <a:t>Slide 5</a:t>
            </a:r>
          </a:p>
        </p:txBody>
      </p:sp>
      <p:pic>
        <p:nvPicPr>
          <p:cNvPr id="8" name="Picture 7" descr="Shape, circle&#10;&#10;Description automatically generated">
            <a:extLst>
              <a:ext uri="{FF2B5EF4-FFF2-40B4-BE49-F238E27FC236}">
                <a16:creationId xmlns:a16="http://schemas.microsoft.com/office/drawing/2014/main" id="{15BD2B01-F3EF-415D-C767-7EF01BE597B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819591" y="246062"/>
            <a:ext cx="1019984" cy="1019984"/>
          </a:xfrm>
          <a:prstGeom prst="rect">
            <a:avLst/>
          </a:prstGeom>
        </p:spPr>
      </p:pic>
    </p:spTree>
    <p:extLst>
      <p:ext uri="{BB962C8B-B14F-4D97-AF65-F5344CB8AC3E}">
        <p14:creationId xmlns:p14="http://schemas.microsoft.com/office/powerpoint/2010/main" val="17258762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62BA02D-00F4-AB70-8B05-BABC2AB8E85E}"/>
              </a:ext>
            </a:extLst>
          </p:cNvPr>
          <p:cNvSpPr>
            <a:spLocks noGrp="1"/>
          </p:cNvSpPr>
          <p:nvPr>
            <p:ph type="body" sz="quarter" idx="10"/>
          </p:nvPr>
        </p:nvSpPr>
        <p:spPr>
          <a:xfrm>
            <a:off x="6819900" y="2718148"/>
            <a:ext cx="5019675" cy="3893790"/>
          </a:xfrm>
        </p:spPr>
        <p:txBody>
          <a:bodyPr/>
          <a:lstStyle/>
          <a:p>
            <a:pPr marL="0" indent="0">
              <a:buNone/>
            </a:pPr>
            <a:r>
              <a:rPr lang="en-US" sz="1800" dirty="0">
                <a:solidFill>
                  <a:srgbClr val="000000"/>
                </a:solidFill>
                <a:latin typeface="Larsseit"/>
              </a:rPr>
              <a:t>With your group members,</a:t>
            </a:r>
          </a:p>
          <a:p>
            <a:r>
              <a:rPr lang="en-US" sz="1800" dirty="0">
                <a:solidFill>
                  <a:srgbClr val="000000"/>
                </a:solidFill>
                <a:latin typeface="Larsseit"/>
              </a:rPr>
              <a:t>C</a:t>
            </a:r>
            <a:r>
              <a:rPr lang="en-US" sz="1800" b="0" i="0" dirty="0">
                <a:solidFill>
                  <a:srgbClr val="000000"/>
                </a:solidFill>
                <a:effectLst/>
                <a:latin typeface="Larsseit"/>
              </a:rPr>
              <a:t>hoose a career from each of the eight career cluster categories used in the activity. </a:t>
            </a:r>
          </a:p>
          <a:p>
            <a:pPr marL="0" indent="0">
              <a:buNone/>
            </a:pPr>
            <a:r>
              <a:rPr lang="en-US" sz="1800" b="0" i="0" dirty="0">
                <a:solidFill>
                  <a:srgbClr val="000000"/>
                </a:solidFill>
                <a:effectLst/>
                <a:latin typeface="Larsseit"/>
              </a:rPr>
              <a:t>Career clusters are groups of jobs for which you need similar types of knowledge and skills. </a:t>
            </a:r>
          </a:p>
          <a:p>
            <a:r>
              <a:rPr lang="en-US" sz="1800" b="0" i="0" dirty="0">
                <a:solidFill>
                  <a:srgbClr val="000000"/>
                </a:solidFill>
                <a:effectLst/>
                <a:latin typeface="Larsseit"/>
              </a:rPr>
              <a:t>After you choose the careers to analyze, reflect on the North Star value you think is most important to people who work within that career cluster. </a:t>
            </a:r>
          </a:p>
          <a:p>
            <a:r>
              <a:rPr lang="en-US" sz="1800" dirty="0">
                <a:solidFill>
                  <a:srgbClr val="000000"/>
                </a:solidFill>
                <a:latin typeface="Larsseit"/>
              </a:rPr>
              <a:t>Complete the graphic organizer.</a:t>
            </a:r>
          </a:p>
          <a:p>
            <a:pPr marL="0" indent="0">
              <a:buNone/>
            </a:pPr>
            <a:r>
              <a:rPr lang="en-US" sz="1800" b="0" i="1" dirty="0">
                <a:solidFill>
                  <a:srgbClr val="000000"/>
                </a:solidFill>
                <a:effectLst/>
                <a:latin typeface="Larsseit"/>
              </a:rPr>
              <a:t>What patterns did you see in the connections between careers and North Star values?</a:t>
            </a:r>
            <a:r>
              <a:rPr lang="en-US" sz="1800" b="0" i="0" dirty="0">
                <a:solidFill>
                  <a:srgbClr val="000000"/>
                </a:solidFill>
                <a:effectLst/>
                <a:latin typeface="Larsseit"/>
              </a:rPr>
              <a:t> </a:t>
            </a:r>
            <a:endParaRPr lang="en-US" sz="1800" dirty="0">
              <a:solidFill>
                <a:srgbClr val="000000"/>
              </a:solidFill>
              <a:latin typeface="Larsseit"/>
            </a:endParaRPr>
          </a:p>
        </p:txBody>
      </p:sp>
      <p:sp>
        <p:nvSpPr>
          <p:cNvPr id="4" name="TextBox 3">
            <a:extLst>
              <a:ext uri="{FF2B5EF4-FFF2-40B4-BE49-F238E27FC236}">
                <a16:creationId xmlns:a16="http://schemas.microsoft.com/office/drawing/2014/main" id="{DF207FE4-8D56-F99D-4E0B-3958A13233EC}"/>
              </a:ext>
            </a:extLst>
          </p:cNvPr>
          <p:cNvSpPr txBox="1"/>
          <p:nvPr/>
        </p:nvSpPr>
        <p:spPr>
          <a:xfrm>
            <a:off x="6819900" y="1891430"/>
            <a:ext cx="4057842" cy="738664"/>
          </a:xfrm>
          <a:prstGeom prst="rect">
            <a:avLst/>
          </a:prstGeom>
          <a:noFill/>
        </p:spPr>
        <p:txBody>
          <a:bodyPr wrap="none" rtlCol="0">
            <a:spAutoFit/>
          </a:bodyPr>
          <a:lstStyle/>
          <a:p>
            <a:r>
              <a:rPr lang="en-US" sz="2400" i="0" dirty="0">
                <a:solidFill>
                  <a:srgbClr val="222E69"/>
                </a:solidFill>
                <a:effectLst/>
                <a:latin typeface="Larsseit"/>
              </a:rPr>
              <a:t>Careers and Values</a:t>
            </a:r>
          </a:p>
          <a:p>
            <a:r>
              <a:rPr lang="en-US" sz="1800" b="0" i="0" dirty="0">
                <a:solidFill>
                  <a:srgbClr val="000000"/>
                </a:solidFill>
                <a:effectLst/>
                <a:latin typeface="Larsseit"/>
              </a:rPr>
              <a:t>I can relate a North Star value to careers. </a:t>
            </a:r>
            <a:endParaRPr lang="en-US" dirty="0">
              <a:latin typeface="Larsseit"/>
            </a:endParaRPr>
          </a:p>
        </p:txBody>
      </p:sp>
      <p:pic>
        <p:nvPicPr>
          <p:cNvPr id="4098" name="Picture 2" descr="A yellow sign with black text&#10;&#10;Description automatically generated">
            <a:extLst>
              <a:ext uri="{FF2B5EF4-FFF2-40B4-BE49-F238E27FC236}">
                <a16:creationId xmlns:a16="http://schemas.microsoft.com/office/drawing/2014/main" id="{504477C7-E601-2477-2410-106EABA50EBD}"/>
              </a:ext>
            </a:extLst>
          </p:cNvPr>
          <p:cNvPicPr>
            <a:picLocks noGrp="1" noChangeAspect="1" noChangeArrowheads="1"/>
          </p:cNvPicPr>
          <p:nvPr>
            <p:ph sz="quarter" idx="11"/>
          </p:nvPr>
        </p:nvPicPr>
        <p:blipFill>
          <a:blip r:embed="rId2">
            <a:extLst>
              <a:ext uri="{28A0092B-C50C-407E-A947-70E740481C1C}">
                <a14:useLocalDpi xmlns:a14="http://schemas.microsoft.com/office/drawing/2010/main" val="0"/>
              </a:ext>
            </a:extLst>
          </a:blip>
          <a:srcRect/>
          <a:stretch>
            <a:fillRect/>
          </a:stretch>
        </p:blipFill>
        <p:spPr bwMode="auto">
          <a:xfrm>
            <a:off x="839788" y="1902591"/>
            <a:ext cx="5608637" cy="3151244"/>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E66D636D-D036-F8AB-D394-3E5398D35B02}"/>
              </a:ext>
            </a:extLst>
          </p:cNvPr>
          <p:cNvSpPr txBox="1"/>
          <p:nvPr/>
        </p:nvSpPr>
        <p:spPr>
          <a:xfrm>
            <a:off x="783497" y="434680"/>
            <a:ext cx="803425" cy="369332"/>
          </a:xfrm>
          <a:prstGeom prst="rect">
            <a:avLst/>
          </a:prstGeom>
          <a:noFill/>
        </p:spPr>
        <p:txBody>
          <a:bodyPr wrap="none" lIns="91440" tIns="45720" rIns="91440" bIns="45720" rtlCol="0" anchor="t">
            <a:spAutoFit/>
          </a:bodyPr>
          <a:lstStyle/>
          <a:p>
            <a:r>
              <a:rPr lang="en-US" dirty="0">
                <a:solidFill>
                  <a:schemeClr val="tx1">
                    <a:lumMod val="90000"/>
                    <a:lumOff val="10000"/>
                  </a:schemeClr>
                </a:solidFill>
                <a:latin typeface="Larsseit"/>
                <a:ea typeface="Poppins Bold" charset="0"/>
                <a:cs typeface="Poppins Bold"/>
              </a:rPr>
              <a:t>Slide 6</a:t>
            </a:r>
          </a:p>
        </p:txBody>
      </p:sp>
      <p:pic>
        <p:nvPicPr>
          <p:cNvPr id="7" name="Picture 6" descr="Shape, circle&#10;&#10;Description automatically generated">
            <a:extLst>
              <a:ext uri="{FF2B5EF4-FFF2-40B4-BE49-F238E27FC236}">
                <a16:creationId xmlns:a16="http://schemas.microsoft.com/office/drawing/2014/main" id="{41FB9C97-911B-D825-FB44-FA9EC059F98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19591" y="246062"/>
            <a:ext cx="1019984" cy="1019984"/>
          </a:xfrm>
          <a:prstGeom prst="rect">
            <a:avLst/>
          </a:prstGeom>
        </p:spPr>
      </p:pic>
    </p:spTree>
    <p:extLst>
      <p:ext uri="{BB962C8B-B14F-4D97-AF65-F5344CB8AC3E}">
        <p14:creationId xmlns:p14="http://schemas.microsoft.com/office/powerpoint/2010/main" val="21130532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3D67B20-93CD-4FF0-349E-5555E84AE87F}"/>
              </a:ext>
            </a:extLst>
          </p:cNvPr>
          <p:cNvSpPr>
            <a:spLocks noGrp="1"/>
          </p:cNvSpPr>
          <p:nvPr>
            <p:ph type="body" sz="quarter" idx="10"/>
          </p:nvPr>
        </p:nvSpPr>
        <p:spPr/>
        <p:txBody>
          <a:bodyPr/>
          <a:lstStyle/>
          <a:p>
            <a:pPr marL="0" indent="0" algn="l" rtl="0" fontAlgn="base">
              <a:buNone/>
            </a:pPr>
            <a:r>
              <a:rPr lang="en-US" sz="2400" i="0" dirty="0">
                <a:solidFill>
                  <a:srgbClr val="222E69"/>
                </a:solidFill>
                <a:effectLst/>
                <a:latin typeface="Larsseit"/>
              </a:rPr>
              <a:t>Reflection</a:t>
            </a:r>
          </a:p>
          <a:p>
            <a:pPr marL="0" indent="0" algn="l" rtl="0" fontAlgn="base">
              <a:buNone/>
            </a:pPr>
            <a:r>
              <a:rPr lang="en-US" sz="1800" i="1" dirty="0">
                <a:latin typeface="Larsseit"/>
              </a:rPr>
              <a:t>What’s your North Star? Why is that value the most important to you?</a:t>
            </a:r>
            <a:endParaRPr lang="en-US" sz="1800" b="0" i="1" dirty="0">
              <a:effectLst/>
              <a:latin typeface="Larsseit"/>
            </a:endParaRPr>
          </a:p>
          <a:p>
            <a:pPr algn="l" rtl="0" fontAlgn="base">
              <a:buFont typeface="Arial" panose="020B0604020202020204" pitchFamily="34" charset="0"/>
              <a:buChar char="•"/>
            </a:pPr>
            <a:endParaRPr lang="en-US" sz="1800" dirty="0">
              <a:solidFill>
                <a:srgbClr val="000000"/>
              </a:solidFill>
              <a:latin typeface="Comic Sans MS" panose="030F0902030302020204" pitchFamily="66" charset="0"/>
            </a:endParaRPr>
          </a:p>
          <a:p>
            <a:pPr marL="0" indent="0" algn="l" rtl="0" fontAlgn="base">
              <a:buNone/>
            </a:pPr>
            <a:r>
              <a:rPr lang="en-US" sz="2400" dirty="0">
                <a:solidFill>
                  <a:srgbClr val="222E69"/>
                </a:solidFill>
                <a:latin typeface="Larsseit"/>
              </a:rPr>
              <a:t>Debrief</a:t>
            </a:r>
          </a:p>
          <a:p>
            <a:pPr algn="l" rtl="0" fontAlgn="base">
              <a:buFont typeface="Arial" panose="020B0604020202020204" pitchFamily="34" charset="0"/>
              <a:buChar char="•"/>
            </a:pPr>
            <a:r>
              <a:rPr lang="en-US" sz="1800" b="0" i="0" dirty="0">
                <a:effectLst/>
                <a:latin typeface="Larsseit"/>
              </a:rPr>
              <a:t>I can describe my North Star value and a career to which it could guide me. </a:t>
            </a:r>
          </a:p>
          <a:p>
            <a:pPr algn="l" rtl="0" fontAlgn="base">
              <a:buFont typeface="Arial" panose="020B0604020202020204" pitchFamily="34" charset="0"/>
              <a:buChar char="•"/>
            </a:pPr>
            <a:r>
              <a:rPr lang="en-US" sz="1800" b="0" i="0" dirty="0">
                <a:effectLst/>
                <a:latin typeface="Larsseit"/>
              </a:rPr>
              <a:t>I can engage my reader with a clear introduction of my North Star value. </a:t>
            </a:r>
          </a:p>
          <a:p>
            <a:pPr algn="l" rtl="0" fontAlgn="base">
              <a:buFont typeface="Arial" panose="020B0604020202020204" pitchFamily="34" charset="0"/>
              <a:buChar char="•"/>
            </a:pPr>
            <a:r>
              <a:rPr lang="en-US" sz="1800" b="0" i="0" dirty="0">
                <a:effectLst/>
                <a:latin typeface="Larsseit"/>
              </a:rPr>
              <a:t>I can organize the reasons I have to support my choice of North Star value to guide me. </a:t>
            </a:r>
          </a:p>
          <a:p>
            <a:endParaRPr lang="en-US" dirty="0"/>
          </a:p>
        </p:txBody>
      </p:sp>
      <p:pic>
        <p:nvPicPr>
          <p:cNvPr id="4" name="Content Placeholder 4">
            <a:extLst>
              <a:ext uri="{FF2B5EF4-FFF2-40B4-BE49-F238E27FC236}">
                <a16:creationId xmlns:a16="http://schemas.microsoft.com/office/drawing/2014/main" id="{38B51551-F803-72C1-1CDF-51DCA53E1AE4}"/>
              </a:ext>
            </a:extLst>
          </p:cNvPr>
          <p:cNvPicPr>
            <a:picLocks noGrp="1" noChangeAspect="1"/>
          </p:cNvPicPr>
          <p:nvPr>
            <p:ph sz="quarter" idx="11"/>
          </p:nvPr>
        </p:nvPicPr>
        <p:blipFill>
          <a:blip r:embed="rId2">
            <a:extLst>
              <a:ext uri="{28A0092B-C50C-407E-A947-70E740481C1C}">
                <a14:useLocalDpi xmlns:a14="http://schemas.microsoft.com/office/drawing/2010/main" val="0"/>
              </a:ext>
            </a:extLst>
          </a:blip>
          <a:srcRect t="9291" b="9291"/>
          <a:stretch/>
        </p:blipFill>
        <p:spPr>
          <a:xfrm>
            <a:off x="839244" y="1878904"/>
            <a:ext cx="5645420" cy="3178520"/>
          </a:xfrm>
          <a:prstGeom prst="rect">
            <a:avLst/>
          </a:prstGeom>
        </p:spPr>
      </p:pic>
      <p:sp>
        <p:nvSpPr>
          <p:cNvPr id="5" name="TextBox 4">
            <a:extLst>
              <a:ext uri="{FF2B5EF4-FFF2-40B4-BE49-F238E27FC236}">
                <a16:creationId xmlns:a16="http://schemas.microsoft.com/office/drawing/2014/main" id="{CEEFA141-66DB-C877-6472-7C169CB9F2A2}"/>
              </a:ext>
            </a:extLst>
          </p:cNvPr>
          <p:cNvSpPr txBox="1"/>
          <p:nvPr/>
        </p:nvSpPr>
        <p:spPr>
          <a:xfrm>
            <a:off x="783497" y="434680"/>
            <a:ext cx="803425" cy="369332"/>
          </a:xfrm>
          <a:prstGeom prst="rect">
            <a:avLst/>
          </a:prstGeom>
          <a:noFill/>
        </p:spPr>
        <p:txBody>
          <a:bodyPr wrap="none" lIns="91440" tIns="45720" rIns="91440" bIns="45720" rtlCol="0" anchor="t">
            <a:spAutoFit/>
          </a:bodyPr>
          <a:lstStyle/>
          <a:p>
            <a:r>
              <a:rPr lang="en-US" dirty="0">
                <a:solidFill>
                  <a:schemeClr val="tx1">
                    <a:lumMod val="90000"/>
                    <a:lumOff val="10000"/>
                  </a:schemeClr>
                </a:solidFill>
                <a:latin typeface="Larsseit"/>
                <a:ea typeface="Poppins Bold" charset="0"/>
                <a:cs typeface="Poppins Bold"/>
              </a:rPr>
              <a:t>Slide 7</a:t>
            </a:r>
          </a:p>
        </p:txBody>
      </p:sp>
      <p:pic>
        <p:nvPicPr>
          <p:cNvPr id="7" name="Picture 6" descr="Shape, circle&#10;&#10;Description automatically generated">
            <a:extLst>
              <a:ext uri="{FF2B5EF4-FFF2-40B4-BE49-F238E27FC236}">
                <a16:creationId xmlns:a16="http://schemas.microsoft.com/office/drawing/2014/main" id="{EAC76431-768F-92B5-1676-27149857CE6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19591" y="246062"/>
            <a:ext cx="1019984" cy="1019984"/>
          </a:xfrm>
          <a:prstGeom prst="rect">
            <a:avLst/>
          </a:prstGeom>
        </p:spPr>
      </p:pic>
    </p:spTree>
    <p:extLst>
      <p:ext uri="{BB962C8B-B14F-4D97-AF65-F5344CB8AC3E}">
        <p14:creationId xmlns:p14="http://schemas.microsoft.com/office/powerpoint/2010/main" val="15854735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5885"/>
            <a:ext cx="12192000" cy="3400425"/>
          </a:xfrm>
          <a:prstGeom prst="rect">
            <a:avLst/>
          </a:prstGeom>
          <a:solidFill>
            <a:srgbClr val="222E69"/>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6" name="TextBox 5">
            <a:extLst>
              <a:ext uri="{FF2B5EF4-FFF2-40B4-BE49-F238E27FC236}">
                <a16:creationId xmlns:a16="http://schemas.microsoft.com/office/drawing/2014/main" id="{31FFF33D-492A-4CB4-B39E-75666B34EAAD}"/>
              </a:ext>
            </a:extLst>
          </p:cNvPr>
          <p:cNvSpPr txBox="1"/>
          <p:nvPr/>
        </p:nvSpPr>
        <p:spPr>
          <a:xfrm>
            <a:off x="888274" y="985437"/>
            <a:ext cx="4675362" cy="1323439"/>
          </a:xfrm>
          <a:prstGeom prst="rect">
            <a:avLst/>
          </a:prstGeom>
          <a:noFill/>
        </p:spPr>
        <p:txBody>
          <a:bodyPr wrap="square" rtlCol="0">
            <a:spAutoFit/>
          </a:bodyPr>
          <a:lstStyle/>
          <a:p>
            <a:r>
              <a:rPr lang="en-US" sz="4000" dirty="0">
                <a:solidFill>
                  <a:schemeClr val="bg1"/>
                </a:solidFill>
                <a:cs typeface="Calibri"/>
              </a:rPr>
              <a:t>School-to-Home Connection</a:t>
            </a:r>
            <a:endParaRPr lang="ko-KR" altLang="en-US" sz="4000" dirty="0">
              <a:solidFill>
                <a:schemeClr val="bg1"/>
              </a:solidFill>
              <a:latin typeface="Larsseit" pitchFamily="50" charset="0"/>
              <a:cs typeface="Arial" panose="020B0604020202020204" pitchFamily="34" charset="0"/>
            </a:endParaRPr>
          </a:p>
        </p:txBody>
      </p:sp>
      <p:sp>
        <p:nvSpPr>
          <p:cNvPr id="18" name="TextBox 17">
            <a:extLst>
              <a:ext uri="{FF2B5EF4-FFF2-40B4-BE49-F238E27FC236}">
                <a16:creationId xmlns:a16="http://schemas.microsoft.com/office/drawing/2014/main" id="{50B356F9-4569-4977-9075-A42881AB0F5A}"/>
              </a:ext>
            </a:extLst>
          </p:cNvPr>
          <p:cNvSpPr txBox="1"/>
          <p:nvPr/>
        </p:nvSpPr>
        <p:spPr>
          <a:xfrm>
            <a:off x="4433698" y="3894114"/>
            <a:ext cx="2259876" cy="461665"/>
          </a:xfrm>
          <a:prstGeom prst="rect">
            <a:avLst/>
          </a:prstGeom>
          <a:noFill/>
        </p:spPr>
        <p:txBody>
          <a:bodyPr wrap="square" rtlCol="0" anchor="b">
            <a:spAutoFit/>
          </a:bodyPr>
          <a:lstStyle/>
          <a:p>
            <a:pPr algn="ctr"/>
            <a:r>
              <a:rPr lang="en-US" sz="2400" b="1" dirty="0">
                <a:latin typeface="Larsseit" pitchFamily="50" charset="0"/>
              </a:rPr>
              <a:t>Connection</a:t>
            </a:r>
          </a:p>
        </p:txBody>
      </p:sp>
      <p:sp>
        <p:nvSpPr>
          <p:cNvPr id="19" name="TextBox 18">
            <a:extLst>
              <a:ext uri="{FF2B5EF4-FFF2-40B4-BE49-F238E27FC236}">
                <a16:creationId xmlns:a16="http://schemas.microsoft.com/office/drawing/2014/main" id="{10E04758-6CF1-4729-882D-F58A0F2A6C6F}"/>
              </a:ext>
            </a:extLst>
          </p:cNvPr>
          <p:cNvSpPr txBox="1"/>
          <p:nvPr/>
        </p:nvSpPr>
        <p:spPr>
          <a:xfrm>
            <a:off x="3561551" y="4385862"/>
            <a:ext cx="4004170" cy="1231106"/>
          </a:xfrm>
          <a:prstGeom prst="rect">
            <a:avLst/>
          </a:prstGeom>
          <a:noFill/>
        </p:spPr>
        <p:txBody>
          <a:bodyPr wrap="square" lIns="91440" tIns="45720" rIns="91440" bIns="45720" rtlCol="0" anchor="t">
            <a:spAutoFit/>
          </a:bodyPr>
          <a:lstStyle/>
          <a:p>
            <a:pPr algn="ctr"/>
            <a:r>
              <a:rPr lang="en-US" sz="2000" dirty="0">
                <a:latin typeface="Larsseit"/>
              </a:rPr>
              <a:t>Interview the adults in your family about their values and how their values connect to their career.</a:t>
            </a:r>
          </a:p>
          <a:p>
            <a:pPr algn="ctr"/>
            <a:endParaRPr lang="en-US" sz="1400" dirty="0">
              <a:latin typeface="Larsseit" pitchFamily="50" charset="0"/>
            </a:endParaRPr>
          </a:p>
        </p:txBody>
      </p:sp>
    </p:spTree>
    <p:extLst>
      <p:ext uri="{BB962C8B-B14F-4D97-AF65-F5344CB8AC3E}">
        <p14:creationId xmlns:p14="http://schemas.microsoft.com/office/powerpoint/2010/main" val="497022359"/>
      </p:ext>
    </p:extLst>
  </p:cSld>
  <p:clrMapOvr>
    <a:masterClrMapping/>
  </p:clrMapOvr>
  <p:transition spd="slow">
    <p:push/>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02c21179-db13-4073-9144-de1d3549699a">
      <Terms xmlns="http://schemas.microsoft.com/office/infopath/2007/PartnerControls"/>
    </lcf76f155ced4ddcb4097134ff3c332f>
    <MediaLengthInSeconds xmlns="02c21179-db13-4073-9144-de1d3549699a" xsi:nil="true"/>
    <IconOverlay xmlns="http://schemas.microsoft.com/sharepoint/v4" xsi:nil="true"/>
    <TaxCatchAll xmlns="acf3d625-6d74-4d3b-8380-c4fe5de3d81c" xsi:nil="true"/>
    <SharedWithUsers xmlns="acf3d625-6d74-4d3b-8380-c4fe5de3d81c">
      <UserInfo>
        <DisplayName/>
        <AccountId xsi:nil="true"/>
        <AccountType/>
      </UserInfo>
    </SharedWithUser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0106F76F4E12B458C40AA227BD866B0" ma:contentTypeVersion="21" ma:contentTypeDescription="Create a new document." ma:contentTypeScope="" ma:versionID="1942974a823ce4c9dfd6da873e0308f3">
  <xsd:schema xmlns:xsd="http://www.w3.org/2001/XMLSchema" xmlns:xs="http://www.w3.org/2001/XMLSchema" xmlns:p="http://schemas.microsoft.com/office/2006/metadata/properties" xmlns:ns2="02c21179-db13-4073-9144-de1d3549699a" xmlns:ns3="acf3d625-6d74-4d3b-8380-c4fe5de3d81c" xmlns:ns4="http://schemas.microsoft.com/sharepoint/v4" targetNamespace="http://schemas.microsoft.com/office/2006/metadata/properties" ma:root="true" ma:fieldsID="6f7c108c6da304729898fdd443d5e514" ns2:_="" ns3:_="" ns4:_="">
    <xsd:import namespace="02c21179-db13-4073-9144-de1d3549699a"/>
    <xsd:import namespace="acf3d625-6d74-4d3b-8380-c4fe5de3d81c"/>
    <xsd:import namespace="http://schemas.microsoft.com/sharepoint/v4"/>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Location" minOccurs="0"/>
                <xsd:element ref="ns2:MediaServiceOCR" minOccurs="0"/>
                <xsd:element ref="ns2:MediaServiceGenerationTime" minOccurs="0"/>
                <xsd:element ref="ns2:MediaServiceEventHashCode" minOccurs="0"/>
                <xsd:element ref="ns4:IconOverlay"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2c21179-db13-4073-9144-de1d3549699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4ec54927-50ae-4690-87f2-c5740ba4bcd0"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cf3d625-6d74-4d3b-8380-c4fe5de3d81c"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4c5e4fdb-e520-40b6-b92e-d101c514494e}" ma:internalName="TaxCatchAll" ma:showField="CatchAllData" ma:web="acf3d625-6d74-4d3b-8380-c4fe5de3d81c">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19" nillable="true" ma:displayName="IconOverlay" ma:hidden="true" ma:internalName="IconOverlay">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E7893C3-A088-4AD8-A2E3-38817CB727A6}">
  <ds:schemaRefs>
    <ds:schemaRef ds:uri="http://schemas.microsoft.com/sharepoint/v3/contenttype/forms"/>
  </ds:schemaRefs>
</ds:datastoreItem>
</file>

<file path=customXml/itemProps2.xml><?xml version="1.0" encoding="utf-8"?>
<ds:datastoreItem xmlns:ds="http://schemas.openxmlformats.org/officeDocument/2006/customXml" ds:itemID="{54EA8468-D5A2-4E06-ADA2-0BF170FD64C0}">
  <ds:schemaRefs>
    <ds:schemaRef ds:uri="http://schemas.microsoft.com/office/2006/metadata/properties"/>
    <ds:schemaRef ds:uri="http://schemas.microsoft.com/office/infopath/2007/PartnerControls"/>
    <ds:schemaRef ds:uri="d0706973-1e41-4ad4-b081-36874bd36bc5"/>
  </ds:schemaRefs>
</ds:datastoreItem>
</file>

<file path=customXml/itemProps3.xml><?xml version="1.0" encoding="utf-8"?>
<ds:datastoreItem xmlns:ds="http://schemas.openxmlformats.org/officeDocument/2006/customXml" ds:itemID="{13E25D9F-5DF2-4956-8BA7-87A93CE904B5}"/>
</file>

<file path=docProps/app.xml><?xml version="1.0" encoding="utf-8"?>
<Properties xmlns="http://schemas.openxmlformats.org/officeDocument/2006/extended-properties" xmlns:vt="http://schemas.openxmlformats.org/officeDocument/2006/docPropsVTypes">
  <TotalTime>263</TotalTime>
  <Words>805</Words>
  <Application>Microsoft Office PowerPoint</Application>
  <PresentationFormat>Widescreen</PresentationFormat>
  <Paragraphs>86</Paragraphs>
  <Slides>10</Slides>
  <Notes>0</Notes>
  <HiddenSlides>0</HiddenSlides>
  <MMClips>2</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10</vt:i4>
      </vt:variant>
    </vt:vector>
  </HeadingPairs>
  <TitlesOfParts>
    <vt:vector size="18" baseType="lpstr">
      <vt:lpstr>Arial</vt:lpstr>
      <vt:lpstr>Calibri</vt:lpstr>
      <vt:lpstr>Comic Sans MS</vt:lpstr>
      <vt:lpstr>Larsseit</vt:lpstr>
      <vt:lpstr>Mercury Text G1</vt:lpstr>
      <vt:lpstr>Verdana</vt:lpstr>
      <vt:lpstr>WordVisi_MSFontService</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Shruthi Lahari C M</dc:creator>
  <cp:lastModifiedBy>Jen R</cp:lastModifiedBy>
  <cp:revision>138</cp:revision>
  <dcterms:created xsi:type="dcterms:W3CDTF">2021-05-12T09:51:02Z</dcterms:created>
  <dcterms:modified xsi:type="dcterms:W3CDTF">2023-08-28T18:13:54Z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0x01010080106F76F4E12B458C40AA227BD866B0</vt:lpwstr>
  </property>
  <property fmtid="{D5CDD505-2E9C-101B-9397-08002B2CF9AE}" pid="3" name="Order">
    <vt:r8>186800</vt:r8>
  </property>
  <property fmtid="{D5CDD505-2E9C-101B-9397-08002B2CF9AE}" pid="4" name="xd_Signature">
    <vt:bool>false</vt:bool>
  </property>
  <property fmtid="{D5CDD505-2E9C-101B-9397-08002B2CF9AE}" pid="5" name="xd_ProgID">
    <vt:lpwstr/>
  </property>
  <property fmtid="{D5CDD505-2E9C-101B-9397-08002B2CF9AE}" pid="6" name="_ColorHex">
    <vt:lpwstr/>
  </property>
  <property fmtid="{D5CDD505-2E9C-101B-9397-08002B2CF9AE}" pid="7" name="_Emoji">
    <vt:lpwstr/>
  </property>
  <property fmtid="{D5CDD505-2E9C-101B-9397-08002B2CF9AE}" pid="8" name="ComplianceAssetId">
    <vt:lpwstr/>
  </property>
  <property fmtid="{D5CDD505-2E9C-101B-9397-08002B2CF9AE}" pid="9" name="TemplateUrl">
    <vt:lpwstr/>
  </property>
  <property fmtid="{D5CDD505-2E9C-101B-9397-08002B2CF9AE}" pid="10" name="_ExtendedDescription">
    <vt:lpwstr/>
  </property>
  <property fmtid="{D5CDD505-2E9C-101B-9397-08002B2CF9AE}" pid="11" name="_ColorTag">
    <vt:lpwstr/>
  </property>
  <property fmtid="{D5CDD505-2E9C-101B-9397-08002B2CF9AE}" pid="12" name="TriggerFlowInfo">
    <vt:lpwstr/>
  </property>
  <property fmtid="{D5CDD505-2E9C-101B-9397-08002B2CF9AE}" pid="13" name="MediaServiceImageTags">
    <vt:lpwstr/>
  </property>
  <property fmtid="{D5CDD505-2E9C-101B-9397-08002B2CF9AE}" pid="14" name="_SourceUrl">
    <vt:lpwstr/>
  </property>
  <property fmtid="{D5CDD505-2E9C-101B-9397-08002B2CF9AE}" pid="15" name="_SharedFileIndex">
    <vt:lpwstr/>
  </property>
  <property fmtid="{D5CDD505-2E9C-101B-9397-08002B2CF9AE}" pid="16" name="_activity">
    <vt:lpwstr>{"FileActivityType":"9","FileActivityTimeStamp":"2023-09-05T22:48:58.503Z","FileActivityUsersOnPage":[{"DisplayName":"Maya Watts","Id":"maya.watts@arizonafuture.org"}],"FileActivityNavigationId":null}</vt:lpwstr>
  </property>
</Properties>
</file>