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63" r:id="rId5"/>
    <p:sldId id="261" r:id="rId6"/>
    <p:sldId id="267" r:id="rId7"/>
    <p:sldId id="268" r:id="rId8"/>
    <p:sldId id="269" r:id="rId9"/>
    <p:sldId id="271" r:id="rId10"/>
    <p:sldId id="258" r:id="rId11"/>
    <p:sldId id="26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9BBD2F8-C8B0-BFD7-C0CE-8B6269CBF360}" name="maya.watts@arizonafuture.org" initials="ma" userId="S::urn:spo:guest#maya.watts@arizonafuture.org::"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2E69"/>
    <a:srgbClr val="BFBFBF"/>
    <a:srgbClr val="EF4129"/>
    <a:srgbClr val="39B76C"/>
    <a:srgbClr val="FCB447"/>
    <a:srgbClr val="39C1CD"/>
    <a:srgbClr val="00CE7C"/>
    <a:srgbClr val="DEE22B"/>
    <a:srgbClr val="B120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4E932E-3BBA-4705-B55A-E5DCD674B404}" v="1" dt="2023-08-28T10:32:32.0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5" d="100"/>
          <a:sy n="85" d="100"/>
        </p:scale>
        <p:origin x="744" y="7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ya.watts@arizonafuture.org" userId="S::urn:spo:guest#maya.watts@arizonafuture.org::" providerId="AD" clId="Web-{9F2C138B-7C89-20C9-D623-4DA86A1197ED}"/>
    <pc:docChg chg="modSld">
      <pc:chgData name="maya.watts@arizonafuture.org" userId="S::urn:spo:guest#maya.watts@arizonafuture.org::" providerId="AD" clId="Web-{9F2C138B-7C89-20C9-D623-4DA86A1197ED}" dt="2023-08-23T19:05:49.351" v="2" actId="14100"/>
      <pc:docMkLst>
        <pc:docMk/>
      </pc:docMkLst>
      <pc:sldChg chg="modSp">
        <pc:chgData name="maya.watts@arizonafuture.org" userId="S::urn:spo:guest#maya.watts@arizonafuture.org::" providerId="AD" clId="Web-{9F2C138B-7C89-20C9-D623-4DA86A1197ED}" dt="2023-08-23T19:05:49.351" v="2" actId="14100"/>
        <pc:sldMkLst>
          <pc:docMk/>
          <pc:sldMk cId="1667702867" sldId="266"/>
        </pc:sldMkLst>
        <pc:spChg chg="mod">
          <ac:chgData name="maya.watts@arizonafuture.org" userId="S::urn:spo:guest#maya.watts@arizonafuture.org::" providerId="AD" clId="Web-{9F2C138B-7C89-20C9-D623-4DA86A1197ED}" dt="2023-08-23T19:05:38.679" v="0" actId="14100"/>
          <ac:spMkLst>
            <pc:docMk/>
            <pc:sldMk cId="1667702867" sldId="266"/>
            <ac:spMk id="2" creationId="{38A647D2-E6F4-110E-5BEB-19D77B97EDA9}"/>
          </ac:spMkLst>
        </pc:spChg>
        <pc:spChg chg="mod">
          <ac:chgData name="maya.watts@arizonafuture.org" userId="S::urn:spo:guest#maya.watts@arizonafuture.org::" providerId="AD" clId="Web-{9F2C138B-7C89-20C9-D623-4DA86A1197ED}" dt="2023-08-23T19:05:49.351" v="2" actId="14100"/>
          <ac:spMkLst>
            <pc:docMk/>
            <pc:sldMk cId="1667702867" sldId="266"/>
            <ac:spMk id="8" creationId="{00000000-0000-0000-0000-000000000000}"/>
          </ac:spMkLst>
        </pc:spChg>
        <pc:spChg chg="mod">
          <ac:chgData name="maya.watts@arizonafuture.org" userId="S::urn:spo:guest#maya.watts@arizonafuture.org::" providerId="AD" clId="Web-{9F2C138B-7C89-20C9-D623-4DA86A1197ED}" dt="2023-08-23T19:05:42.445" v="1" actId="14100"/>
          <ac:spMkLst>
            <pc:docMk/>
            <pc:sldMk cId="1667702867" sldId="266"/>
            <ac:spMk id="9" creationId="{00000000-0000-0000-0000-000000000000}"/>
          </ac:spMkLst>
        </pc:spChg>
      </pc:sldChg>
    </pc:docChg>
  </pc:docChgLst>
  <pc:docChgLst>
    <pc:chgData name="Stephanie Owens" userId="S::imagine.education.inc_gmail.com#ext#@ansrsourceindia.onmicrosoft.com::a225dea4-19f5-45e0-a54c-0efa488a3ca1" providerId="AD" clId="Web-{63F4B393-7E96-05A1-7B1D-9D81518DC21D}"/>
    <pc:docChg chg="addSld delSld modSld">
      <pc:chgData name="Stephanie Owens" userId="S::imagine.education.inc_gmail.com#ext#@ansrsourceindia.onmicrosoft.com::a225dea4-19f5-45e0-a54c-0efa488a3ca1" providerId="AD" clId="Web-{63F4B393-7E96-05A1-7B1D-9D81518DC21D}" dt="2023-08-13T19:35:53.720" v="219" actId="20577"/>
      <pc:docMkLst>
        <pc:docMk/>
      </pc:docMkLst>
      <pc:sldChg chg="delSp modSp">
        <pc:chgData name="Stephanie Owens" userId="S::imagine.education.inc_gmail.com#ext#@ansrsourceindia.onmicrosoft.com::a225dea4-19f5-45e0-a54c-0efa488a3ca1" providerId="AD" clId="Web-{63F4B393-7E96-05A1-7B1D-9D81518DC21D}" dt="2023-08-13T19:34:58.812" v="209" actId="20577"/>
        <pc:sldMkLst>
          <pc:docMk/>
          <pc:sldMk cId="497022359" sldId="258"/>
        </pc:sldMkLst>
        <pc:spChg chg="mod">
          <ac:chgData name="Stephanie Owens" userId="S::imagine.education.inc_gmail.com#ext#@ansrsourceindia.onmicrosoft.com::a225dea4-19f5-45e0-a54c-0efa488a3ca1" providerId="AD" clId="Web-{63F4B393-7E96-05A1-7B1D-9D81518DC21D}" dt="2023-08-13T19:34:39.062" v="204" actId="20577"/>
          <ac:spMkLst>
            <pc:docMk/>
            <pc:sldMk cId="497022359" sldId="258"/>
            <ac:spMk id="19" creationId="{10E04758-6CF1-4729-882D-F58A0F2A6C6F}"/>
          </ac:spMkLst>
        </pc:spChg>
        <pc:spChg chg="mod">
          <ac:chgData name="Stephanie Owens" userId="S::imagine.education.inc_gmail.com#ext#@ansrsourceindia.onmicrosoft.com::a225dea4-19f5-45e0-a54c-0efa488a3ca1" providerId="AD" clId="Web-{63F4B393-7E96-05A1-7B1D-9D81518DC21D}" dt="2023-08-13T19:34:58.812" v="209" actId="20577"/>
          <ac:spMkLst>
            <pc:docMk/>
            <pc:sldMk cId="497022359" sldId="258"/>
            <ac:spMk id="21" creationId="{78C26251-6DD3-48B3-BF21-C9BEF56FF1F9}"/>
          </ac:spMkLst>
        </pc:spChg>
        <pc:spChg chg="del">
          <ac:chgData name="Stephanie Owens" userId="S::imagine.education.inc_gmail.com#ext#@ansrsourceindia.onmicrosoft.com::a225dea4-19f5-45e0-a54c-0efa488a3ca1" providerId="AD" clId="Web-{63F4B393-7E96-05A1-7B1D-9D81518DC21D}" dt="2023-08-13T19:34:30.843" v="200"/>
          <ac:spMkLst>
            <pc:docMk/>
            <pc:sldMk cId="497022359" sldId="258"/>
            <ac:spMk id="22" creationId="{E380B8C7-8822-4854-8F4B-19E01F7E6B4B}"/>
          </ac:spMkLst>
        </pc:spChg>
        <pc:spChg chg="del">
          <ac:chgData name="Stephanie Owens" userId="S::imagine.education.inc_gmail.com#ext#@ansrsourceindia.onmicrosoft.com::a225dea4-19f5-45e0-a54c-0efa488a3ca1" providerId="AD" clId="Web-{63F4B393-7E96-05A1-7B1D-9D81518DC21D}" dt="2023-08-13T19:34:32.374" v="201"/>
          <ac:spMkLst>
            <pc:docMk/>
            <pc:sldMk cId="497022359" sldId="258"/>
            <ac:spMk id="23" creationId="{3C4CA3DD-F78A-49F1-ADB0-6C2855E49EEA}"/>
          </ac:spMkLst>
        </pc:spChg>
        <pc:spChg chg="del">
          <ac:chgData name="Stephanie Owens" userId="S::imagine.education.inc_gmail.com#ext#@ansrsourceindia.onmicrosoft.com::a225dea4-19f5-45e0-a54c-0efa488a3ca1" providerId="AD" clId="Web-{63F4B393-7E96-05A1-7B1D-9D81518DC21D}" dt="2023-08-13T19:34:41.859" v="205"/>
          <ac:spMkLst>
            <pc:docMk/>
            <pc:sldMk cId="497022359" sldId="258"/>
            <ac:spMk id="24" creationId="{9B1C4D40-6698-47D9-B15B-4D608ABEAD69}"/>
          </ac:spMkLst>
        </pc:spChg>
        <pc:spChg chg="del">
          <ac:chgData name="Stephanie Owens" userId="S::imagine.education.inc_gmail.com#ext#@ansrsourceindia.onmicrosoft.com::a225dea4-19f5-45e0-a54c-0efa488a3ca1" providerId="AD" clId="Web-{63F4B393-7E96-05A1-7B1D-9D81518DC21D}" dt="2023-08-13T19:34:43.484" v="206"/>
          <ac:spMkLst>
            <pc:docMk/>
            <pc:sldMk cId="497022359" sldId="258"/>
            <ac:spMk id="25" creationId="{7DAA7071-F9FA-4D07-B0B5-019FBA126C6E}"/>
          </ac:spMkLst>
        </pc:spChg>
      </pc:sldChg>
      <pc:sldChg chg="del">
        <pc:chgData name="Stephanie Owens" userId="S::imagine.education.inc_gmail.com#ext#@ansrsourceindia.onmicrosoft.com::a225dea4-19f5-45e0-a54c-0efa488a3ca1" providerId="AD" clId="Web-{63F4B393-7E96-05A1-7B1D-9D81518DC21D}" dt="2023-08-13T18:46:55.200" v="0"/>
        <pc:sldMkLst>
          <pc:docMk/>
          <pc:sldMk cId="1767311348" sldId="259"/>
        </pc:sldMkLst>
      </pc:sldChg>
      <pc:sldChg chg="del">
        <pc:chgData name="Stephanie Owens" userId="S::imagine.education.inc_gmail.com#ext#@ansrsourceindia.onmicrosoft.com::a225dea4-19f5-45e0-a54c-0efa488a3ca1" providerId="AD" clId="Web-{63F4B393-7E96-05A1-7B1D-9D81518DC21D}" dt="2023-08-13T18:46:57.278" v="1"/>
        <pc:sldMkLst>
          <pc:docMk/>
          <pc:sldMk cId="342990966" sldId="260"/>
        </pc:sldMkLst>
      </pc:sldChg>
      <pc:sldChg chg="addSp delSp modSp modCm">
        <pc:chgData name="Stephanie Owens" userId="S::imagine.education.inc_gmail.com#ext#@ansrsourceindia.onmicrosoft.com::a225dea4-19f5-45e0-a54c-0efa488a3ca1" providerId="AD" clId="Web-{63F4B393-7E96-05A1-7B1D-9D81518DC21D}" dt="2023-08-13T19:18:21.473" v="93" actId="20577"/>
        <pc:sldMkLst>
          <pc:docMk/>
          <pc:sldMk cId="66869452" sldId="261"/>
        </pc:sldMkLst>
        <pc:spChg chg="mod">
          <ac:chgData name="Stephanie Owens" userId="S::imagine.education.inc_gmail.com#ext#@ansrsourceindia.onmicrosoft.com::a225dea4-19f5-45e0-a54c-0efa488a3ca1" providerId="AD" clId="Web-{63F4B393-7E96-05A1-7B1D-9D81518DC21D}" dt="2023-08-13T19:13:21.842" v="37" actId="20577"/>
          <ac:spMkLst>
            <pc:docMk/>
            <pc:sldMk cId="66869452" sldId="261"/>
            <ac:spMk id="2" creationId="{492C9D40-F4D3-B102-B970-B6217488EE5A}"/>
          </ac:spMkLst>
        </pc:spChg>
        <pc:spChg chg="mod">
          <ac:chgData name="Stephanie Owens" userId="S::imagine.education.inc_gmail.com#ext#@ansrsourceindia.onmicrosoft.com::a225dea4-19f5-45e0-a54c-0efa488a3ca1" providerId="AD" clId="Web-{63F4B393-7E96-05A1-7B1D-9D81518DC21D}" dt="2023-08-13T19:18:21.473" v="93" actId="20577"/>
          <ac:spMkLst>
            <pc:docMk/>
            <pc:sldMk cId="66869452" sldId="261"/>
            <ac:spMk id="4" creationId="{A808D7EA-E03F-4A29-BD98-B2E408E94BCE}"/>
          </ac:spMkLst>
        </pc:spChg>
        <pc:spChg chg="del">
          <ac:chgData name="Stephanie Owens" userId="S::imagine.education.inc_gmail.com#ext#@ansrsourceindia.onmicrosoft.com::a225dea4-19f5-45e0-a54c-0efa488a3ca1" providerId="AD" clId="Web-{63F4B393-7E96-05A1-7B1D-9D81518DC21D}" dt="2023-08-13T19:13:58.327" v="38"/>
          <ac:spMkLst>
            <pc:docMk/>
            <pc:sldMk cId="66869452" sldId="261"/>
            <ac:spMk id="9" creationId="{32522375-1D3C-489D-A2F1-2C989C6E50B4}"/>
          </ac:spMkLst>
        </pc:spChg>
        <pc:picChg chg="add mod ord">
          <ac:chgData name="Stephanie Owens" userId="S::imagine.education.inc_gmail.com#ext#@ansrsourceindia.onmicrosoft.com::a225dea4-19f5-45e0-a54c-0efa488a3ca1" providerId="AD" clId="Web-{63F4B393-7E96-05A1-7B1D-9D81518DC21D}" dt="2023-08-13T19:13:58.327" v="38"/>
          <ac:picMkLst>
            <pc:docMk/>
            <pc:sldMk cId="66869452" sldId="261"/>
            <ac:picMk id="6" creationId="{005B3B3C-83FB-97CC-F127-F4B29C7BE2A9}"/>
          </ac:picMkLst>
        </pc:picChg>
        <pc:extLst>
          <p:ext xmlns:p="http://schemas.openxmlformats.org/presentationml/2006/main" uri="{D6D511B9-2390-475A-947B-AFAB55BFBCF1}">
            <pc226:cmChg xmlns:pc226="http://schemas.microsoft.com/office/powerpoint/2022/06/main/command" chg="mod">
              <pc226:chgData name="Stephanie Owens" userId="S::imagine.education.inc_gmail.com#ext#@ansrsourceindia.onmicrosoft.com::a225dea4-19f5-45e0-a54c-0efa488a3ca1" providerId="AD" clId="Web-{63F4B393-7E96-05A1-7B1D-9D81518DC21D}" dt="2023-08-13T18:47:00.997" v="2"/>
              <pc2:cmMkLst xmlns:pc2="http://schemas.microsoft.com/office/powerpoint/2019/9/main/command">
                <pc:docMk/>
                <pc:sldMk cId="66869452" sldId="261"/>
                <pc2:cmMk id="{D6337B69-47C7-49FC-8097-557C75FF1B4D}"/>
              </pc2:cmMkLst>
            </pc226:cmChg>
          </p:ext>
        </pc:extLst>
      </pc:sldChg>
      <pc:sldChg chg="modSp">
        <pc:chgData name="Stephanie Owens" userId="S::imagine.education.inc_gmail.com#ext#@ansrsourceindia.onmicrosoft.com::a225dea4-19f5-45e0-a54c-0efa488a3ca1" providerId="AD" clId="Web-{63F4B393-7E96-05A1-7B1D-9D81518DC21D}" dt="2023-08-13T19:09:51.431" v="36" actId="20577"/>
        <pc:sldMkLst>
          <pc:docMk/>
          <pc:sldMk cId="700972253" sldId="263"/>
        </pc:sldMkLst>
        <pc:spChg chg="mod">
          <ac:chgData name="Stephanie Owens" userId="S::imagine.education.inc_gmail.com#ext#@ansrsourceindia.onmicrosoft.com::a225dea4-19f5-45e0-a54c-0efa488a3ca1" providerId="AD" clId="Web-{63F4B393-7E96-05A1-7B1D-9D81518DC21D}" dt="2023-08-13T19:08:07.616" v="8" actId="20577"/>
          <ac:spMkLst>
            <pc:docMk/>
            <pc:sldMk cId="700972253" sldId="263"/>
            <ac:spMk id="4" creationId="{500F62D1-6AF0-4A87-8052-7DAFA3F3F340}"/>
          </ac:spMkLst>
        </pc:spChg>
        <pc:spChg chg="mod">
          <ac:chgData name="Stephanie Owens" userId="S::imagine.education.inc_gmail.com#ext#@ansrsourceindia.onmicrosoft.com::a225dea4-19f5-45e0-a54c-0efa488a3ca1" providerId="AD" clId="Web-{63F4B393-7E96-05A1-7B1D-9D81518DC21D}" dt="2023-08-13T19:09:41.868" v="35" actId="20577"/>
          <ac:spMkLst>
            <pc:docMk/>
            <pc:sldMk cId="700972253" sldId="263"/>
            <ac:spMk id="5" creationId="{E47EA6CF-E34B-4174-88C7-70AE510256DC}"/>
          </ac:spMkLst>
        </pc:spChg>
        <pc:spChg chg="mod">
          <ac:chgData name="Stephanie Owens" userId="S::imagine.education.inc_gmail.com#ext#@ansrsourceindia.onmicrosoft.com::a225dea4-19f5-45e0-a54c-0efa488a3ca1" providerId="AD" clId="Web-{63F4B393-7E96-05A1-7B1D-9D81518DC21D}" dt="2023-08-13T19:09:51.431" v="36" actId="20577"/>
          <ac:spMkLst>
            <pc:docMk/>
            <pc:sldMk cId="700972253" sldId="263"/>
            <ac:spMk id="13" creationId="{9834BB22-CABC-4875-A632-2FC91CCBD547}"/>
          </ac:spMkLst>
        </pc:spChg>
      </pc:sldChg>
      <pc:sldChg chg="modSp">
        <pc:chgData name="Stephanie Owens" userId="S::imagine.education.inc_gmail.com#ext#@ansrsourceindia.onmicrosoft.com::a225dea4-19f5-45e0-a54c-0efa488a3ca1" providerId="AD" clId="Web-{63F4B393-7E96-05A1-7B1D-9D81518DC21D}" dt="2023-08-13T19:35:53.720" v="219" actId="20577"/>
        <pc:sldMkLst>
          <pc:docMk/>
          <pc:sldMk cId="1667702867" sldId="266"/>
        </pc:sldMkLst>
        <pc:spChg chg="mod">
          <ac:chgData name="Stephanie Owens" userId="S::imagine.education.inc_gmail.com#ext#@ansrsourceindia.onmicrosoft.com::a225dea4-19f5-45e0-a54c-0efa488a3ca1" providerId="AD" clId="Web-{63F4B393-7E96-05A1-7B1D-9D81518DC21D}" dt="2023-08-13T19:35:29.172" v="212" actId="20577"/>
          <ac:spMkLst>
            <pc:docMk/>
            <pc:sldMk cId="1667702867" sldId="266"/>
            <ac:spMk id="12" creationId="{7177BF99-6017-4C47-AF16-6583489385AB}"/>
          </ac:spMkLst>
        </pc:spChg>
        <pc:spChg chg="mod">
          <ac:chgData name="Stephanie Owens" userId="S::imagine.education.inc_gmail.com#ext#@ansrsourceindia.onmicrosoft.com::a225dea4-19f5-45e0-a54c-0efa488a3ca1" providerId="AD" clId="Web-{63F4B393-7E96-05A1-7B1D-9D81518DC21D}" dt="2023-08-13T19:35:39.454" v="217" actId="20577"/>
          <ac:spMkLst>
            <pc:docMk/>
            <pc:sldMk cId="1667702867" sldId="266"/>
            <ac:spMk id="14" creationId="{7177BF99-6017-4C47-AF16-6583489385AB}"/>
          </ac:spMkLst>
        </pc:spChg>
        <pc:spChg chg="mod">
          <ac:chgData name="Stephanie Owens" userId="S::imagine.education.inc_gmail.com#ext#@ansrsourceindia.onmicrosoft.com::a225dea4-19f5-45e0-a54c-0efa488a3ca1" providerId="AD" clId="Web-{63F4B393-7E96-05A1-7B1D-9D81518DC21D}" dt="2023-08-13T19:35:53.720" v="219" actId="20577"/>
          <ac:spMkLst>
            <pc:docMk/>
            <pc:sldMk cId="1667702867" sldId="266"/>
            <ac:spMk id="16" creationId="{7177BF99-6017-4C47-AF16-6583489385AB}"/>
          </ac:spMkLst>
        </pc:spChg>
      </pc:sldChg>
      <pc:sldChg chg="addSp delSp modSp add replId">
        <pc:chgData name="Stephanie Owens" userId="S::imagine.education.inc_gmail.com#ext#@ansrsourceindia.onmicrosoft.com::a225dea4-19f5-45e0-a54c-0efa488a3ca1" providerId="AD" clId="Web-{63F4B393-7E96-05A1-7B1D-9D81518DC21D}" dt="2023-08-13T19:24:36.778" v="131"/>
        <pc:sldMkLst>
          <pc:docMk/>
          <pc:sldMk cId="2160556138" sldId="267"/>
        </pc:sldMkLst>
        <pc:spChg chg="mod">
          <ac:chgData name="Stephanie Owens" userId="S::imagine.education.inc_gmail.com#ext#@ansrsourceindia.onmicrosoft.com::a225dea4-19f5-45e0-a54c-0efa488a3ca1" providerId="AD" clId="Web-{63F4B393-7E96-05A1-7B1D-9D81518DC21D}" dt="2023-08-13T19:21:41.055" v="95" actId="20577"/>
          <ac:spMkLst>
            <pc:docMk/>
            <pc:sldMk cId="2160556138" sldId="267"/>
            <ac:spMk id="2" creationId="{492C9D40-F4D3-B102-B970-B6217488EE5A}"/>
          </ac:spMkLst>
        </pc:spChg>
        <pc:spChg chg="mod">
          <ac:chgData name="Stephanie Owens" userId="S::imagine.education.inc_gmail.com#ext#@ansrsourceindia.onmicrosoft.com::a225dea4-19f5-45e0-a54c-0efa488a3ca1" providerId="AD" clId="Web-{63F4B393-7E96-05A1-7B1D-9D81518DC21D}" dt="2023-08-13T19:24:26.840" v="128" actId="20577"/>
          <ac:spMkLst>
            <pc:docMk/>
            <pc:sldMk cId="2160556138" sldId="267"/>
            <ac:spMk id="4" creationId="{A808D7EA-E03F-4A29-BD98-B2E408E94BCE}"/>
          </ac:spMkLst>
        </pc:spChg>
        <pc:spChg chg="add del">
          <ac:chgData name="Stephanie Owens" userId="S::imagine.education.inc_gmail.com#ext#@ansrsourceindia.onmicrosoft.com::a225dea4-19f5-45e0-a54c-0efa488a3ca1" providerId="AD" clId="Web-{63F4B393-7E96-05A1-7B1D-9D81518DC21D}" dt="2023-08-13T19:24:36.778" v="131"/>
          <ac:spMkLst>
            <pc:docMk/>
            <pc:sldMk cId="2160556138" sldId="267"/>
            <ac:spMk id="9" creationId="{32522375-1D3C-489D-A2F1-2C989C6E50B4}"/>
          </ac:spMkLst>
        </pc:spChg>
        <pc:graphicFrameChg chg="add del mod ord modGraphic">
          <ac:chgData name="Stephanie Owens" userId="S::imagine.education.inc_gmail.com#ext#@ansrsourceindia.onmicrosoft.com::a225dea4-19f5-45e0-a54c-0efa488a3ca1" providerId="AD" clId="Web-{63F4B393-7E96-05A1-7B1D-9D81518DC21D}" dt="2023-08-13T19:24:31.043" v="130"/>
          <ac:graphicFrameMkLst>
            <pc:docMk/>
            <pc:sldMk cId="2160556138" sldId="267"/>
            <ac:graphicFrameMk id="6" creationId="{60DC30A4-4615-B920-8318-D58E370CAF2E}"/>
          </ac:graphicFrameMkLst>
        </pc:graphicFrameChg>
        <pc:picChg chg="add mod ord">
          <ac:chgData name="Stephanie Owens" userId="S::imagine.education.inc_gmail.com#ext#@ansrsourceindia.onmicrosoft.com::a225dea4-19f5-45e0-a54c-0efa488a3ca1" providerId="AD" clId="Web-{63F4B393-7E96-05A1-7B1D-9D81518DC21D}" dt="2023-08-13T19:24:36.778" v="131"/>
          <ac:picMkLst>
            <pc:docMk/>
            <pc:sldMk cId="2160556138" sldId="267"/>
            <ac:picMk id="15" creationId="{952B3502-544C-24BB-583A-9557FAF55CF5}"/>
          </ac:picMkLst>
        </pc:picChg>
      </pc:sldChg>
      <pc:sldChg chg="addSp delSp modSp add replId">
        <pc:chgData name="Stephanie Owens" userId="S::imagine.education.inc_gmail.com#ext#@ansrsourceindia.onmicrosoft.com::a225dea4-19f5-45e0-a54c-0efa488a3ca1" providerId="AD" clId="Web-{63F4B393-7E96-05A1-7B1D-9D81518DC21D}" dt="2023-08-13T19:29:53.728" v="170" actId="20577"/>
        <pc:sldMkLst>
          <pc:docMk/>
          <pc:sldMk cId="3712230711" sldId="268"/>
        </pc:sldMkLst>
        <pc:spChg chg="mod">
          <ac:chgData name="Stephanie Owens" userId="S::imagine.education.inc_gmail.com#ext#@ansrsourceindia.onmicrosoft.com::a225dea4-19f5-45e0-a54c-0efa488a3ca1" providerId="AD" clId="Web-{63F4B393-7E96-05A1-7B1D-9D81518DC21D}" dt="2023-08-13T19:29:23.587" v="162" actId="1076"/>
          <ac:spMkLst>
            <pc:docMk/>
            <pc:sldMk cId="3712230711" sldId="268"/>
            <ac:spMk id="2" creationId="{492C9D40-F4D3-B102-B970-B6217488EE5A}"/>
          </ac:spMkLst>
        </pc:spChg>
        <pc:spChg chg="mod">
          <ac:chgData name="Stephanie Owens" userId="S::imagine.education.inc_gmail.com#ext#@ansrsourceindia.onmicrosoft.com::a225dea4-19f5-45e0-a54c-0efa488a3ca1" providerId="AD" clId="Web-{63F4B393-7E96-05A1-7B1D-9D81518DC21D}" dt="2023-08-13T19:29:53.728" v="170" actId="20577"/>
          <ac:spMkLst>
            <pc:docMk/>
            <pc:sldMk cId="3712230711" sldId="268"/>
            <ac:spMk id="4" creationId="{A808D7EA-E03F-4A29-BD98-B2E408E94BCE}"/>
          </ac:spMkLst>
        </pc:spChg>
        <pc:spChg chg="del">
          <ac:chgData name="Stephanie Owens" userId="S::imagine.education.inc_gmail.com#ext#@ansrsourceindia.onmicrosoft.com::a225dea4-19f5-45e0-a54c-0efa488a3ca1" providerId="AD" clId="Web-{63F4B393-7E96-05A1-7B1D-9D81518DC21D}" dt="2023-08-13T19:26:47.911" v="140"/>
          <ac:spMkLst>
            <pc:docMk/>
            <pc:sldMk cId="3712230711" sldId="268"/>
            <ac:spMk id="9" creationId="{32522375-1D3C-489D-A2F1-2C989C6E50B4}"/>
          </ac:spMkLst>
        </pc:spChg>
        <pc:picChg chg="add mod ord">
          <ac:chgData name="Stephanie Owens" userId="S::imagine.education.inc_gmail.com#ext#@ansrsourceindia.onmicrosoft.com::a225dea4-19f5-45e0-a54c-0efa488a3ca1" providerId="AD" clId="Web-{63F4B393-7E96-05A1-7B1D-9D81518DC21D}" dt="2023-08-13T19:26:47.911" v="140"/>
          <ac:picMkLst>
            <pc:docMk/>
            <pc:sldMk cId="3712230711" sldId="268"/>
            <ac:picMk id="6" creationId="{845FD86F-C72A-0E78-A700-71AD1726F799}"/>
          </ac:picMkLst>
        </pc:picChg>
      </pc:sldChg>
      <pc:sldChg chg="addSp delSp modSp add replId">
        <pc:chgData name="Stephanie Owens" userId="S::imagine.education.inc_gmail.com#ext#@ansrsourceindia.onmicrosoft.com::a225dea4-19f5-45e0-a54c-0efa488a3ca1" providerId="AD" clId="Web-{63F4B393-7E96-05A1-7B1D-9D81518DC21D}" dt="2023-08-13T19:32:09.309" v="171"/>
        <pc:sldMkLst>
          <pc:docMk/>
          <pc:sldMk cId="2239897385" sldId="269"/>
        </pc:sldMkLst>
        <pc:spChg chg="del">
          <ac:chgData name="Stephanie Owens" userId="S::imagine.education.inc_gmail.com#ext#@ansrsourceindia.onmicrosoft.com::a225dea4-19f5-45e0-a54c-0efa488a3ca1" providerId="AD" clId="Web-{63F4B393-7E96-05A1-7B1D-9D81518DC21D}" dt="2023-08-13T19:32:09.309" v="171"/>
          <ac:spMkLst>
            <pc:docMk/>
            <pc:sldMk cId="2239897385" sldId="269"/>
            <ac:spMk id="9" creationId="{32522375-1D3C-489D-A2F1-2C989C6E50B4}"/>
          </ac:spMkLst>
        </pc:spChg>
        <pc:picChg chg="add mod ord">
          <ac:chgData name="Stephanie Owens" userId="S::imagine.education.inc_gmail.com#ext#@ansrsourceindia.onmicrosoft.com::a225dea4-19f5-45e0-a54c-0efa488a3ca1" providerId="AD" clId="Web-{63F4B393-7E96-05A1-7B1D-9D81518DC21D}" dt="2023-08-13T19:32:09.309" v="171"/>
          <ac:picMkLst>
            <pc:docMk/>
            <pc:sldMk cId="2239897385" sldId="269"/>
            <ac:picMk id="6" creationId="{4BE20086-37E0-223A-2614-2D11C75FD490}"/>
          </ac:picMkLst>
        </pc:picChg>
      </pc:sldChg>
      <pc:sldChg chg="add del replId">
        <pc:chgData name="Stephanie Owens" userId="S::imagine.education.inc_gmail.com#ext#@ansrsourceindia.onmicrosoft.com::a225dea4-19f5-45e0-a54c-0efa488a3ca1" providerId="AD" clId="Web-{63F4B393-7E96-05A1-7B1D-9D81518DC21D}" dt="2023-08-13T19:34:10.921" v="199"/>
        <pc:sldMkLst>
          <pc:docMk/>
          <pc:sldMk cId="3092154513" sldId="270"/>
        </pc:sldMkLst>
      </pc:sldChg>
      <pc:sldChg chg="addSp delSp modSp add replId">
        <pc:chgData name="Stephanie Owens" userId="S::imagine.education.inc_gmail.com#ext#@ansrsourceindia.onmicrosoft.com::a225dea4-19f5-45e0-a54c-0efa488a3ca1" providerId="AD" clId="Web-{63F4B393-7E96-05A1-7B1D-9D81518DC21D}" dt="2023-08-13T19:34:07.077" v="198" actId="20577"/>
        <pc:sldMkLst>
          <pc:docMk/>
          <pc:sldMk cId="3237687368" sldId="271"/>
        </pc:sldMkLst>
        <pc:spChg chg="mod">
          <ac:chgData name="Stephanie Owens" userId="S::imagine.education.inc_gmail.com#ext#@ansrsourceindia.onmicrosoft.com::a225dea4-19f5-45e0-a54c-0efa488a3ca1" providerId="AD" clId="Web-{63F4B393-7E96-05A1-7B1D-9D81518DC21D}" dt="2023-08-13T19:33:34.607" v="180" actId="20577"/>
          <ac:spMkLst>
            <pc:docMk/>
            <pc:sldMk cId="3237687368" sldId="271"/>
            <ac:spMk id="2" creationId="{492C9D40-F4D3-B102-B970-B6217488EE5A}"/>
          </ac:spMkLst>
        </pc:spChg>
        <pc:spChg chg="mod">
          <ac:chgData name="Stephanie Owens" userId="S::imagine.education.inc_gmail.com#ext#@ansrsourceindia.onmicrosoft.com::a225dea4-19f5-45e0-a54c-0efa488a3ca1" providerId="AD" clId="Web-{63F4B393-7E96-05A1-7B1D-9D81518DC21D}" dt="2023-08-13T19:34:07.077" v="198" actId="20577"/>
          <ac:spMkLst>
            <pc:docMk/>
            <pc:sldMk cId="3237687368" sldId="271"/>
            <ac:spMk id="4" creationId="{A808D7EA-E03F-4A29-BD98-B2E408E94BCE}"/>
          </ac:spMkLst>
        </pc:spChg>
        <pc:spChg chg="del mod">
          <ac:chgData name="Stephanie Owens" userId="S::imagine.education.inc_gmail.com#ext#@ansrsourceindia.onmicrosoft.com::a225dea4-19f5-45e0-a54c-0efa488a3ca1" providerId="AD" clId="Web-{63F4B393-7E96-05A1-7B1D-9D81518DC21D}" dt="2023-08-13T19:33:00.435" v="174"/>
          <ac:spMkLst>
            <pc:docMk/>
            <pc:sldMk cId="3237687368" sldId="271"/>
            <ac:spMk id="9" creationId="{32522375-1D3C-489D-A2F1-2C989C6E50B4}"/>
          </ac:spMkLst>
        </pc:spChg>
        <pc:picChg chg="add mod ord">
          <ac:chgData name="Stephanie Owens" userId="S::imagine.education.inc_gmail.com#ext#@ansrsourceindia.onmicrosoft.com::a225dea4-19f5-45e0-a54c-0efa488a3ca1" providerId="AD" clId="Web-{63F4B393-7E96-05A1-7B1D-9D81518DC21D}" dt="2023-08-13T19:33:00.435" v="174"/>
          <ac:picMkLst>
            <pc:docMk/>
            <pc:sldMk cId="3237687368" sldId="271"/>
            <ac:picMk id="6" creationId="{A5C153B0-552D-9BEA-0203-4E31394F94E1}"/>
          </ac:picMkLst>
        </pc:picChg>
      </pc:sldChg>
    </pc:docChg>
  </pc:docChgLst>
  <pc:docChgLst>
    <pc:chgData name="Navaneeta Harish" userId="89e3b3cb-27bd-484d-94f4-9fca6c971b96" providerId="ADAL" clId="{034E932E-3BBA-4705-B55A-E5DCD674B404}"/>
    <pc:docChg chg="undo custSel modSld">
      <pc:chgData name="Navaneeta Harish" userId="89e3b3cb-27bd-484d-94f4-9fca6c971b96" providerId="ADAL" clId="{034E932E-3BBA-4705-B55A-E5DCD674B404}" dt="2023-08-28T10:33:05.187" v="87" actId="20577"/>
      <pc:docMkLst>
        <pc:docMk/>
      </pc:docMkLst>
      <pc:sldChg chg="modSp mod">
        <pc:chgData name="Navaneeta Harish" userId="89e3b3cb-27bd-484d-94f4-9fca6c971b96" providerId="ADAL" clId="{034E932E-3BBA-4705-B55A-E5DCD674B404}" dt="2023-08-28T10:31:31.016" v="72" actId="20577"/>
        <pc:sldMkLst>
          <pc:docMk/>
          <pc:sldMk cId="497022359" sldId="258"/>
        </pc:sldMkLst>
        <pc:spChg chg="mod">
          <ac:chgData name="Navaneeta Harish" userId="89e3b3cb-27bd-484d-94f4-9fca6c971b96" providerId="ADAL" clId="{034E932E-3BBA-4705-B55A-E5DCD674B404}" dt="2023-08-28T10:31:31.016" v="72" actId="20577"/>
          <ac:spMkLst>
            <pc:docMk/>
            <pc:sldMk cId="497022359" sldId="258"/>
            <ac:spMk id="6" creationId="{31FFF33D-492A-4CB4-B39E-75666B34EAAD}"/>
          </ac:spMkLst>
        </pc:spChg>
        <pc:spChg chg="mod">
          <ac:chgData name="Navaneeta Harish" userId="89e3b3cb-27bd-484d-94f4-9fca6c971b96" providerId="ADAL" clId="{034E932E-3BBA-4705-B55A-E5DCD674B404}" dt="2023-08-28T10:30:43.663" v="67" actId="20577"/>
          <ac:spMkLst>
            <pc:docMk/>
            <pc:sldMk cId="497022359" sldId="258"/>
            <ac:spMk id="19" creationId="{10E04758-6CF1-4729-882D-F58A0F2A6C6F}"/>
          </ac:spMkLst>
        </pc:spChg>
        <pc:spChg chg="mod">
          <ac:chgData name="Navaneeta Harish" userId="89e3b3cb-27bd-484d-94f4-9fca6c971b96" providerId="ADAL" clId="{034E932E-3BBA-4705-B55A-E5DCD674B404}" dt="2023-08-28T10:31:02.573" v="70" actId="6549"/>
          <ac:spMkLst>
            <pc:docMk/>
            <pc:sldMk cId="497022359" sldId="258"/>
            <ac:spMk id="21" creationId="{78C26251-6DD3-48B3-BF21-C9BEF56FF1F9}"/>
          </ac:spMkLst>
        </pc:spChg>
      </pc:sldChg>
      <pc:sldChg chg="modSp mod">
        <pc:chgData name="Navaneeta Harish" userId="89e3b3cb-27bd-484d-94f4-9fca6c971b96" providerId="ADAL" clId="{034E932E-3BBA-4705-B55A-E5DCD674B404}" dt="2023-08-28T10:26:02.321" v="34" actId="20577"/>
        <pc:sldMkLst>
          <pc:docMk/>
          <pc:sldMk cId="66869452" sldId="261"/>
        </pc:sldMkLst>
        <pc:spChg chg="mod">
          <ac:chgData name="Navaneeta Harish" userId="89e3b3cb-27bd-484d-94f4-9fca6c971b96" providerId="ADAL" clId="{034E932E-3BBA-4705-B55A-E5DCD674B404}" dt="2023-08-28T10:25:53.830" v="24" actId="20577"/>
          <ac:spMkLst>
            <pc:docMk/>
            <pc:sldMk cId="66869452" sldId="261"/>
            <ac:spMk id="2" creationId="{492C9D40-F4D3-B102-B970-B6217488EE5A}"/>
          </ac:spMkLst>
        </pc:spChg>
        <pc:spChg chg="mod">
          <ac:chgData name="Navaneeta Harish" userId="89e3b3cb-27bd-484d-94f4-9fca6c971b96" providerId="ADAL" clId="{034E932E-3BBA-4705-B55A-E5DCD674B404}" dt="2023-08-28T10:26:02.321" v="34" actId="20577"/>
          <ac:spMkLst>
            <pc:docMk/>
            <pc:sldMk cId="66869452" sldId="261"/>
            <ac:spMk id="4" creationId="{A808D7EA-E03F-4A29-BD98-B2E408E94BCE}"/>
          </ac:spMkLst>
        </pc:spChg>
      </pc:sldChg>
      <pc:sldChg chg="modSp mod">
        <pc:chgData name="Navaneeta Harish" userId="89e3b3cb-27bd-484d-94f4-9fca6c971b96" providerId="ADAL" clId="{034E932E-3BBA-4705-B55A-E5DCD674B404}" dt="2023-08-28T10:27:44.331" v="43" actId="20577"/>
        <pc:sldMkLst>
          <pc:docMk/>
          <pc:sldMk cId="700972253" sldId="263"/>
        </pc:sldMkLst>
        <pc:spChg chg="mod">
          <ac:chgData name="Navaneeta Harish" userId="89e3b3cb-27bd-484d-94f4-9fca6c971b96" providerId="ADAL" clId="{034E932E-3BBA-4705-B55A-E5DCD674B404}" dt="2023-08-28T10:27:44.331" v="43" actId="20577"/>
          <ac:spMkLst>
            <pc:docMk/>
            <pc:sldMk cId="700972253" sldId="263"/>
            <ac:spMk id="5" creationId="{E47EA6CF-E34B-4174-88C7-70AE510256DC}"/>
          </ac:spMkLst>
        </pc:spChg>
      </pc:sldChg>
      <pc:sldChg chg="modSp mod">
        <pc:chgData name="Navaneeta Harish" userId="89e3b3cb-27bd-484d-94f4-9fca6c971b96" providerId="ADAL" clId="{034E932E-3BBA-4705-B55A-E5DCD674B404}" dt="2023-08-28T10:29:53.015" v="66" actId="20577"/>
        <pc:sldMkLst>
          <pc:docMk/>
          <pc:sldMk cId="3325209598" sldId="265"/>
        </pc:sldMkLst>
        <pc:spChg chg="mod">
          <ac:chgData name="Navaneeta Harish" userId="89e3b3cb-27bd-484d-94f4-9fca6c971b96" providerId="ADAL" clId="{034E932E-3BBA-4705-B55A-E5DCD674B404}" dt="2023-08-28T10:29:53.015" v="66" actId="20577"/>
          <ac:spMkLst>
            <pc:docMk/>
            <pc:sldMk cId="3325209598" sldId="265"/>
            <ac:spMk id="4" creationId="{500F62D1-6AF0-4A87-8052-7DAFA3F3F340}"/>
          </ac:spMkLst>
        </pc:spChg>
      </pc:sldChg>
      <pc:sldChg chg="modSp mod">
        <pc:chgData name="Navaneeta Harish" userId="89e3b3cb-27bd-484d-94f4-9fca6c971b96" providerId="ADAL" clId="{034E932E-3BBA-4705-B55A-E5DCD674B404}" dt="2023-08-28T10:33:05.187" v="87" actId="20577"/>
        <pc:sldMkLst>
          <pc:docMk/>
          <pc:sldMk cId="1667702867" sldId="266"/>
        </pc:sldMkLst>
        <pc:spChg chg="mod">
          <ac:chgData name="Navaneeta Harish" userId="89e3b3cb-27bd-484d-94f4-9fca6c971b96" providerId="ADAL" clId="{034E932E-3BBA-4705-B55A-E5DCD674B404}" dt="2023-08-28T10:31:56.269" v="75" actId="20577"/>
          <ac:spMkLst>
            <pc:docMk/>
            <pc:sldMk cId="1667702867" sldId="266"/>
            <ac:spMk id="3" creationId="{630BB7FC-25D4-7385-6008-1ECFC560D8D3}"/>
          </ac:spMkLst>
        </pc:spChg>
        <pc:spChg chg="mod">
          <ac:chgData name="Navaneeta Harish" userId="89e3b3cb-27bd-484d-94f4-9fca6c971b96" providerId="ADAL" clId="{034E932E-3BBA-4705-B55A-E5DCD674B404}" dt="2023-08-28T10:32:39.606" v="86" actId="20577"/>
          <ac:spMkLst>
            <pc:docMk/>
            <pc:sldMk cId="1667702867" sldId="266"/>
            <ac:spMk id="4" creationId="{C5ED4E77-C745-D667-4F84-34ADFC4C32F7}"/>
          </ac:spMkLst>
        </pc:spChg>
        <pc:spChg chg="mod">
          <ac:chgData name="Navaneeta Harish" userId="89e3b3cb-27bd-484d-94f4-9fca6c971b96" providerId="ADAL" clId="{034E932E-3BBA-4705-B55A-E5DCD674B404}" dt="2023-08-28T10:33:05.187" v="87" actId="20577"/>
          <ac:spMkLst>
            <pc:docMk/>
            <pc:sldMk cId="1667702867" sldId="266"/>
            <ac:spMk id="5" creationId="{FAACB583-77D2-988D-F86E-926627950AF3}"/>
          </ac:spMkLst>
        </pc:spChg>
        <pc:spChg chg="mod">
          <ac:chgData name="Navaneeta Harish" userId="89e3b3cb-27bd-484d-94f4-9fca6c971b96" providerId="ADAL" clId="{034E932E-3BBA-4705-B55A-E5DCD674B404}" dt="2023-08-28T10:31:35.440" v="74" actId="6549"/>
          <ac:spMkLst>
            <pc:docMk/>
            <pc:sldMk cId="1667702867" sldId="266"/>
            <ac:spMk id="12" creationId="{7177BF99-6017-4C47-AF16-6583489385AB}"/>
          </ac:spMkLst>
        </pc:spChg>
      </pc:sldChg>
      <pc:sldChg chg="modSp mod">
        <pc:chgData name="Navaneeta Harish" userId="89e3b3cb-27bd-484d-94f4-9fca6c971b96" providerId="ADAL" clId="{034E932E-3BBA-4705-B55A-E5DCD674B404}" dt="2023-08-28T10:27:02.404" v="38" actId="20577"/>
        <pc:sldMkLst>
          <pc:docMk/>
          <pc:sldMk cId="2160556138" sldId="267"/>
        </pc:sldMkLst>
        <pc:spChg chg="mod">
          <ac:chgData name="Navaneeta Harish" userId="89e3b3cb-27bd-484d-94f4-9fca6c971b96" providerId="ADAL" clId="{034E932E-3BBA-4705-B55A-E5DCD674B404}" dt="2023-08-28T10:27:02.404" v="38" actId="20577"/>
          <ac:spMkLst>
            <pc:docMk/>
            <pc:sldMk cId="2160556138" sldId="267"/>
            <ac:spMk id="2" creationId="{492C9D40-F4D3-B102-B970-B6217488EE5A}"/>
          </ac:spMkLst>
        </pc:spChg>
      </pc:sldChg>
      <pc:sldChg chg="modSp mod">
        <pc:chgData name="Navaneeta Harish" userId="89e3b3cb-27bd-484d-94f4-9fca6c971b96" providerId="ADAL" clId="{034E932E-3BBA-4705-B55A-E5DCD674B404}" dt="2023-08-28T10:29:07.023" v="61" actId="20577"/>
        <pc:sldMkLst>
          <pc:docMk/>
          <pc:sldMk cId="2239897385" sldId="269"/>
        </pc:sldMkLst>
        <pc:spChg chg="mod">
          <ac:chgData name="Navaneeta Harish" userId="89e3b3cb-27bd-484d-94f4-9fca6c971b96" providerId="ADAL" clId="{034E932E-3BBA-4705-B55A-E5DCD674B404}" dt="2023-08-28T10:27:36.588" v="40" actId="6549"/>
          <ac:spMkLst>
            <pc:docMk/>
            <pc:sldMk cId="2239897385" sldId="269"/>
            <ac:spMk id="2" creationId="{492C9D40-F4D3-B102-B970-B6217488EE5A}"/>
          </ac:spMkLst>
        </pc:spChg>
        <pc:spChg chg="mod">
          <ac:chgData name="Navaneeta Harish" userId="89e3b3cb-27bd-484d-94f4-9fca6c971b96" providerId="ADAL" clId="{034E932E-3BBA-4705-B55A-E5DCD674B404}" dt="2023-08-28T10:29:07.023" v="61" actId="20577"/>
          <ac:spMkLst>
            <pc:docMk/>
            <pc:sldMk cId="2239897385" sldId="269"/>
            <ac:spMk id="4" creationId="{A808D7EA-E03F-4A29-BD98-B2E408E94BCE}"/>
          </ac:spMkLst>
        </pc:spChg>
      </pc:sldChg>
      <pc:sldChg chg="modSp mod">
        <pc:chgData name="Navaneeta Harish" userId="89e3b3cb-27bd-484d-94f4-9fca6c971b96" providerId="ADAL" clId="{034E932E-3BBA-4705-B55A-E5DCD674B404}" dt="2023-08-28T10:29:43.305" v="64" actId="20577"/>
        <pc:sldMkLst>
          <pc:docMk/>
          <pc:sldMk cId="3237687368" sldId="271"/>
        </pc:sldMkLst>
        <pc:spChg chg="mod">
          <ac:chgData name="Navaneeta Harish" userId="89e3b3cb-27bd-484d-94f4-9fca6c971b96" providerId="ADAL" clId="{034E932E-3BBA-4705-B55A-E5DCD674B404}" dt="2023-08-28T10:29:43.305" v="64" actId="20577"/>
          <ac:spMkLst>
            <pc:docMk/>
            <pc:sldMk cId="3237687368" sldId="271"/>
            <ac:spMk id="2" creationId="{492C9D40-F4D3-B102-B970-B6217488EE5A}"/>
          </ac:spMkLst>
        </pc:spChg>
      </pc:sldChg>
    </pc:docChg>
  </pc:docChgLst>
  <pc:docChgLst>
    <pc:chgData name="Stephanie Owens" userId="S::imagine.education.inc_gmail.com#ext#@ansrsourceindia.onmicrosoft.com::a225dea4-19f5-45e0-a54c-0efa488a3ca1" providerId="AD" clId="Web-{20F930A2-EF57-1846-4D58-2325A5B1A03D}"/>
    <pc:docChg chg="modSld">
      <pc:chgData name="Stephanie Owens" userId="S::imagine.education.inc_gmail.com#ext#@ansrsourceindia.onmicrosoft.com::a225dea4-19f5-45e0-a54c-0efa488a3ca1" providerId="AD" clId="Web-{20F930A2-EF57-1846-4D58-2325A5B1A03D}" dt="2023-08-20T16:42:00.837" v="36" actId="14100"/>
      <pc:docMkLst>
        <pc:docMk/>
      </pc:docMkLst>
      <pc:sldChg chg="addSp modSp">
        <pc:chgData name="Stephanie Owens" userId="S::imagine.education.inc_gmail.com#ext#@ansrsourceindia.onmicrosoft.com::a225dea4-19f5-45e0-a54c-0efa488a3ca1" providerId="AD" clId="Web-{20F930A2-EF57-1846-4D58-2325A5B1A03D}" dt="2023-08-20T16:42:00.837" v="36" actId="14100"/>
        <pc:sldMkLst>
          <pc:docMk/>
          <pc:sldMk cId="1667702867" sldId="266"/>
        </pc:sldMkLst>
        <pc:spChg chg="add mod">
          <ac:chgData name="Stephanie Owens" userId="S::imagine.education.inc_gmail.com#ext#@ansrsourceindia.onmicrosoft.com::a225dea4-19f5-45e0-a54c-0efa488a3ca1" providerId="AD" clId="Web-{20F930A2-EF57-1846-4D58-2325A5B1A03D}" dt="2023-08-20T16:41:37.367" v="29" actId="1076"/>
          <ac:spMkLst>
            <pc:docMk/>
            <pc:sldMk cId="1667702867" sldId="266"/>
            <ac:spMk id="3" creationId="{630BB7FC-25D4-7385-6008-1ECFC560D8D3}"/>
          </ac:spMkLst>
        </pc:spChg>
        <pc:spChg chg="add mod">
          <ac:chgData name="Stephanie Owens" userId="S::imagine.education.inc_gmail.com#ext#@ansrsourceindia.onmicrosoft.com::a225dea4-19f5-45e0-a54c-0efa488a3ca1" providerId="AD" clId="Web-{20F930A2-EF57-1846-4D58-2325A5B1A03D}" dt="2023-08-20T16:41:47.789" v="32" actId="1076"/>
          <ac:spMkLst>
            <pc:docMk/>
            <pc:sldMk cId="1667702867" sldId="266"/>
            <ac:spMk id="4" creationId="{C5ED4E77-C745-D667-4F84-34ADFC4C32F7}"/>
          </ac:spMkLst>
        </pc:spChg>
        <pc:spChg chg="add mod">
          <ac:chgData name="Stephanie Owens" userId="S::imagine.education.inc_gmail.com#ext#@ansrsourceindia.onmicrosoft.com::a225dea4-19f5-45e0-a54c-0efa488a3ca1" providerId="AD" clId="Web-{20F930A2-EF57-1846-4D58-2325A5B1A03D}" dt="2023-08-20T16:42:00.837" v="36" actId="14100"/>
          <ac:spMkLst>
            <pc:docMk/>
            <pc:sldMk cId="1667702867" sldId="266"/>
            <ac:spMk id="5" creationId="{FAACB583-77D2-988D-F86E-926627950AF3}"/>
          </ac:spMkLst>
        </pc:spChg>
        <pc:spChg chg="mod">
          <ac:chgData name="Stephanie Owens" userId="S::imagine.education.inc_gmail.com#ext#@ansrsourceindia.onmicrosoft.com::a225dea4-19f5-45e0-a54c-0efa488a3ca1" providerId="AD" clId="Web-{20F930A2-EF57-1846-4D58-2325A5B1A03D}" dt="2023-08-20T16:41:31.366" v="27" actId="1076"/>
          <ac:spMkLst>
            <pc:docMk/>
            <pc:sldMk cId="1667702867" sldId="266"/>
            <ac:spMk id="11" creationId="{54DF332A-5999-4DC3-8522-B2C70DDAE2CB}"/>
          </ac:spMkLst>
        </pc:spChg>
        <pc:spChg chg="mod">
          <ac:chgData name="Stephanie Owens" userId="S::imagine.education.inc_gmail.com#ext#@ansrsourceindia.onmicrosoft.com::a225dea4-19f5-45e0-a54c-0efa488a3ca1" providerId="AD" clId="Web-{20F930A2-EF57-1846-4D58-2325A5B1A03D}" dt="2023-08-20T16:41:35.007" v="28" actId="1076"/>
          <ac:spMkLst>
            <pc:docMk/>
            <pc:sldMk cId="1667702867" sldId="266"/>
            <ac:spMk id="12" creationId="{7177BF99-6017-4C47-AF16-6583489385AB}"/>
          </ac:spMkLst>
        </pc:spChg>
        <pc:spChg chg="mod">
          <ac:chgData name="Stephanie Owens" userId="S::imagine.education.inc_gmail.com#ext#@ansrsourceindia.onmicrosoft.com::a225dea4-19f5-45e0-a54c-0efa488a3ca1" providerId="AD" clId="Web-{20F930A2-EF57-1846-4D58-2325A5B1A03D}" dt="2023-08-20T16:41:42.648" v="30" actId="1076"/>
          <ac:spMkLst>
            <pc:docMk/>
            <pc:sldMk cId="1667702867" sldId="266"/>
            <ac:spMk id="13" creationId="{54DF332A-5999-4DC3-8522-B2C70DDAE2CB}"/>
          </ac:spMkLst>
        </pc:spChg>
        <pc:spChg chg="mod">
          <ac:chgData name="Stephanie Owens" userId="S::imagine.education.inc_gmail.com#ext#@ansrsourceindia.onmicrosoft.com::a225dea4-19f5-45e0-a54c-0efa488a3ca1" providerId="AD" clId="Web-{20F930A2-EF57-1846-4D58-2325A5B1A03D}" dt="2023-08-20T16:41:45.336" v="31" actId="1076"/>
          <ac:spMkLst>
            <pc:docMk/>
            <pc:sldMk cId="1667702867" sldId="266"/>
            <ac:spMk id="14" creationId="{7177BF99-6017-4C47-AF16-6583489385AB}"/>
          </ac:spMkLst>
        </pc:spChg>
        <pc:spChg chg="mod">
          <ac:chgData name="Stephanie Owens" userId="S::imagine.education.inc_gmail.com#ext#@ansrsourceindia.onmicrosoft.com::a225dea4-19f5-45e0-a54c-0efa488a3ca1" providerId="AD" clId="Web-{20F930A2-EF57-1846-4D58-2325A5B1A03D}" dt="2023-08-20T16:41:53.664" v="33" actId="1076"/>
          <ac:spMkLst>
            <pc:docMk/>
            <pc:sldMk cId="1667702867" sldId="266"/>
            <ac:spMk id="15" creationId="{54DF332A-5999-4DC3-8522-B2C70DDAE2CB}"/>
          </ac:spMkLst>
        </pc:spChg>
        <pc:spChg chg="mod">
          <ac:chgData name="Stephanie Owens" userId="S::imagine.education.inc_gmail.com#ext#@ansrsourceindia.onmicrosoft.com::a225dea4-19f5-45e0-a54c-0efa488a3ca1" providerId="AD" clId="Web-{20F930A2-EF57-1846-4D58-2325A5B1A03D}" dt="2023-08-20T16:41:56.133" v="34" actId="1076"/>
          <ac:spMkLst>
            <pc:docMk/>
            <pc:sldMk cId="1667702867" sldId="266"/>
            <ac:spMk id="16" creationId="{7177BF99-6017-4C47-AF16-6583489385AB}"/>
          </ac:spMkLst>
        </pc:spChg>
      </pc:sldChg>
    </pc:docChg>
  </pc:docChgLst>
  <pc:docChgLst>
    <pc:chgData name="maya.watts@arizonafuture.org" userId="S::urn:spo:guest#maya.watts@arizonafuture.org::" providerId="AD" clId="Web-{5AE86CEC-9B9D-C420-42BB-AC60D43F8AAA}"/>
    <pc:docChg chg="modSld">
      <pc:chgData name="maya.watts@arizonafuture.org" userId="S::urn:spo:guest#maya.watts@arizonafuture.org::" providerId="AD" clId="Web-{5AE86CEC-9B9D-C420-42BB-AC60D43F8AAA}" dt="2023-08-14T20:33:39.207" v="33" actId="1076"/>
      <pc:docMkLst>
        <pc:docMk/>
      </pc:docMkLst>
      <pc:sldChg chg="delSp modSp">
        <pc:chgData name="maya.watts@arizonafuture.org" userId="S::urn:spo:guest#maya.watts@arizonafuture.org::" providerId="AD" clId="Web-{5AE86CEC-9B9D-C420-42BB-AC60D43F8AAA}" dt="2023-08-14T20:33:39.207" v="33" actId="1076"/>
        <pc:sldMkLst>
          <pc:docMk/>
          <pc:sldMk cId="497022359" sldId="258"/>
        </pc:sldMkLst>
        <pc:spChg chg="mod">
          <ac:chgData name="maya.watts@arizonafuture.org" userId="S::urn:spo:guest#maya.watts@arizonafuture.org::" providerId="AD" clId="Web-{5AE86CEC-9B9D-C420-42BB-AC60D43F8AAA}" dt="2023-08-14T20:32:59.424" v="29" actId="14100"/>
          <ac:spMkLst>
            <pc:docMk/>
            <pc:sldMk cId="497022359" sldId="258"/>
            <ac:spMk id="4" creationId="{00000000-0000-0000-0000-000000000000}"/>
          </ac:spMkLst>
        </pc:spChg>
        <pc:spChg chg="del">
          <ac:chgData name="maya.watts@arizonafuture.org" userId="S::urn:spo:guest#maya.watts@arizonafuture.org::" providerId="AD" clId="Web-{5AE86CEC-9B9D-C420-42BB-AC60D43F8AAA}" dt="2023-08-14T20:29:53.772" v="0"/>
          <ac:spMkLst>
            <pc:docMk/>
            <pc:sldMk cId="497022359" sldId="258"/>
            <ac:spMk id="5" creationId="{00000000-0000-0000-0000-000000000000}"/>
          </ac:spMkLst>
        </pc:spChg>
        <pc:spChg chg="del mod">
          <ac:chgData name="maya.watts@arizonafuture.org" userId="S::urn:spo:guest#maya.watts@arizonafuture.org::" providerId="AD" clId="Web-{5AE86CEC-9B9D-C420-42BB-AC60D43F8AAA}" dt="2023-08-14T20:29:58.037" v="2"/>
          <ac:spMkLst>
            <pc:docMk/>
            <pc:sldMk cId="497022359" sldId="258"/>
            <ac:spMk id="16" creationId="{A7C93035-A338-41B0-BC30-1E274D25B1EA}"/>
          </ac:spMkLst>
        </pc:spChg>
        <pc:spChg chg="mod">
          <ac:chgData name="maya.watts@arizonafuture.org" userId="S::urn:spo:guest#maya.watts@arizonafuture.org::" providerId="AD" clId="Web-{5AE86CEC-9B9D-C420-42BB-AC60D43F8AAA}" dt="2023-08-14T20:33:34.348" v="32" actId="1076"/>
          <ac:spMkLst>
            <pc:docMk/>
            <pc:sldMk cId="497022359" sldId="258"/>
            <ac:spMk id="18" creationId="{50B356F9-4569-4977-9075-A42881AB0F5A}"/>
          </ac:spMkLst>
        </pc:spChg>
        <pc:spChg chg="mod">
          <ac:chgData name="maya.watts@arizonafuture.org" userId="S::urn:spo:guest#maya.watts@arizonafuture.org::" providerId="AD" clId="Web-{5AE86CEC-9B9D-C420-42BB-AC60D43F8AAA}" dt="2023-08-14T20:30:21.930" v="7" actId="14100"/>
          <ac:spMkLst>
            <pc:docMk/>
            <pc:sldMk cId="497022359" sldId="258"/>
            <ac:spMk id="19" creationId="{10E04758-6CF1-4729-882D-F58A0F2A6C6F}"/>
          </ac:spMkLst>
        </pc:spChg>
        <pc:spChg chg="mod">
          <ac:chgData name="maya.watts@arizonafuture.org" userId="S::urn:spo:guest#maya.watts@arizonafuture.org::" providerId="AD" clId="Web-{5AE86CEC-9B9D-C420-42BB-AC60D43F8AAA}" dt="2023-08-14T20:33:39.207" v="33" actId="1076"/>
          <ac:spMkLst>
            <pc:docMk/>
            <pc:sldMk cId="497022359" sldId="258"/>
            <ac:spMk id="20" creationId="{46AEF0DE-D568-440E-A9D9-3A14089C5427}"/>
          </ac:spMkLst>
        </pc:spChg>
        <pc:spChg chg="mod">
          <ac:chgData name="maya.watts@arizonafuture.org" userId="S::urn:spo:guest#maya.watts@arizonafuture.org::" providerId="AD" clId="Web-{5AE86CEC-9B9D-C420-42BB-AC60D43F8AAA}" dt="2023-08-14T20:31:03.416" v="13" actId="1076"/>
          <ac:spMkLst>
            <pc:docMk/>
            <pc:sldMk cId="497022359" sldId="258"/>
            <ac:spMk id="21" creationId="{78C26251-6DD3-48B3-BF21-C9BEF56FF1F9}"/>
          </ac:spMkLst>
        </pc:spChg>
      </pc:sldChg>
      <pc:sldChg chg="delSp modSp">
        <pc:chgData name="maya.watts@arizonafuture.org" userId="S::urn:spo:guest#maya.watts@arizonafuture.org::" providerId="AD" clId="Web-{5AE86CEC-9B9D-C420-42BB-AC60D43F8AAA}" dt="2023-08-14T20:32:50.579" v="28" actId="14100"/>
        <pc:sldMkLst>
          <pc:docMk/>
          <pc:sldMk cId="1667702867" sldId="266"/>
        </pc:sldMkLst>
        <pc:spChg chg="mod">
          <ac:chgData name="maya.watts@arizonafuture.org" userId="S::urn:spo:guest#maya.watts@arizonafuture.org::" providerId="AD" clId="Web-{5AE86CEC-9B9D-C420-42BB-AC60D43F8AAA}" dt="2023-08-14T20:32:45.345" v="27" actId="14100"/>
          <ac:spMkLst>
            <pc:docMk/>
            <pc:sldMk cId="1667702867" sldId="266"/>
            <ac:spMk id="2" creationId="{38A647D2-E6F4-110E-5BEB-19D77B97EDA9}"/>
          </ac:spMkLst>
        </pc:spChg>
        <pc:spChg chg="del">
          <ac:chgData name="maya.watts@arizonafuture.org" userId="S::urn:spo:guest#maya.watts@arizonafuture.org::" providerId="AD" clId="Web-{5AE86CEC-9B9D-C420-42BB-AC60D43F8AAA}" dt="2023-08-14T20:31:17.745" v="14"/>
          <ac:spMkLst>
            <pc:docMk/>
            <pc:sldMk cId="1667702867" sldId="266"/>
            <ac:spMk id="4" creationId="{9EAA9900-02A7-43CC-8829-2F261B4F261F}"/>
          </ac:spMkLst>
        </pc:spChg>
        <pc:spChg chg="del">
          <ac:chgData name="maya.watts@arizonafuture.org" userId="S::urn:spo:guest#maya.watts@arizonafuture.org::" providerId="AD" clId="Web-{5AE86CEC-9B9D-C420-42BB-AC60D43F8AAA}" dt="2023-08-14T20:31:36.106" v="18"/>
          <ac:spMkLst>
            <pc:docMk/>
            <pc:sldMk cId="1667702867" sldId="266"/>
            <ac:spMk id="6" creationId="{5A255918-AA01-469E-A074-A6A8091B8BEF}"/>
          </ac:spMkLst>
        </pc:spChg>
        <pc:spChg chg="mod">
          <ac:chgData name="maya.watts@arizonafuture.org" userId="S::urn:spo:guest#maya.watts@arizonafuture.org::" providerId="AD" clId="Web-{5AE86CEC-9B9D-C420-42BB-AC60D43F8AAA}" dt="2023-08-14T20:32:50.579" v="28" actId="14100"/>
          <ac:spMkLst>
            <pc:docMk/>
            <pc:sldMk cId="1667702867" sldId="266"/>
            <ac:spMk id="8" creationId="{00000000-0000-0000-0000-000000000000}"/>
          </ac:spMkLst>
        </pc:spChg>
        <pc:spChg chg="mod">
          <ac:chgData name="maya.watts@arizonafuture.org" userId="S::urn:spo:guest#maya.watts@arizonafuture.org::" providerId="AD" clId="Web-{5AE86CEC-9B9D-C420-42BB-AC60D43F8AAA}" dt="2023-08-14T20:32:41.501" v="26" actId="14100"/>
          <ac:spMkLst>
            <pc:docMk/>
            <pc:sldMk cId="1667702867" sldId="266"/>
            <ac:spMk id="9" creationId="{00000000-0000-0000-0000-000000000000}"/>
          </ac:spMkLst>
        </pc:spChg>
        <pc:spChg chg="mod">
          <ac:chgData name="maya.watts@arizonafuture.org" userId="S::urn:spo:guest#maya.watts@arizonafuture.org::" providerId="AD" clId="Web-{5AE86CEC-9B9D-C420-42BB-AC60D43F8AAA}" dt="2023-08-14T20:31:26.199" v="15" actId="1076"/>
          <ac:spMkLst>
            <pc:docMk/>
            <pc:sldMk cId="1667702867" sldId="266"/>
            <ac:spMk id="11" creationId="{54DF332A-5999-4DC3-8522-B2C70DDAE2CB}"/>
          </ac:spMkLst>
        </pc:spChg>
        <pc:spChg chg="mod">
          <ac:chgData name="maya.watts@arizonafuture.org" userId="S::urn:spo:guest#maya.watts@arizonafuture.org::" providerId="AD" clId="Web-{5AE86CEC-9B9D-C420-42BB-AC60D43F8AAA}" dt="2023-08-14T20:31:33.262" v="17" actId="1076"/>
          <ac:spMkLst>
            <pc:docMk/>
            <pc:sldMk cId="1667702867" sldId="266"/>
            <ac:spMk id="12" creationId="{7177BF99-6017-4C47-AF16-6583489385AB}"/>
          </ac:spMkLst>
        </pc:spChg>
        <pc:spChg chg="mod">
          <ac:chgData name="maya.watts@arizonafuture.org" userId="S::urn:spo:guest#maya.watts@arizonafuture.org::" providerId="AD" clId="Web-{5AE86CEC-9B9D-C420-42BB-AC60D43F8AAA}" dt="2023-08-14T20:31:42.091" v="19" actId="1076"/>
          <ac:spMkLst>
            <pc:docMk/>
            <pc:sldMk cId="1667702867" sldId="266"/>
            <ac:spMk id="13" creationId="{54DF332A-5999-4DC3-8522-B2C70DDAE2CB}"/>
          </ac:spMkLst>
        </pc:spChg>
        <pc:spChg chg="mod">
          <ac:chgData name="maya.watts@arizonafuture.org" userId="S::urn:spo:guest#maya.watts@arizonafuture.org::" providerId="AD" clId="Web-{5AE86CEC-9B9D-C420-42BB-AC60D43F8AAA}" dt="2023-08-14T20:32:13.077" v="25" actId="1076"/>
          <ac:spMkLst>
            <pc:docMk/>
            <pc:sldMk cId="1667702867" sldId="266"/>
            <ac:spMk id="14" creationId="{7177BF99-6017-4C47-AF16-6583489385AB}"/>
          </ac:spMkLst>
        </pc:spChg>
        <pc:spChg chg="mod">
          <ac:chgData name="maya.watts@arizonafuture.org" userId="S::urn:spo:guest#maya.watts@arizonafuture.org::" providerId="AD" clId="Web-{5AE86CEC-9B9D-C420-42BB-AC60D43F8AAA}" dt="2023-08-14T20:31:50.013" v="20" actId="1076"/>
          <ac:spMkLst>
            <pc:docMk/>
            <pc:sldMk cId="1667702867" sldId="266"/>
            <ac:spMk id="15" creationId="{54DF332A-5999-4DC3-8522-B2C70DDAE2CB}"/>
          </ac:spMkLst>
        </pc:spChg>
        <pc:spChg chg="mod">
          <ac:chgData name="maya.watts@arizonafuture.org" userId="S::urn:spo:guest#maya.watts@arizonafuture.org::" providerId="AD" clId="Web-{5AE86CEC-9B9D-C420-42BB-AC60D43F8AAA}" dt="2023-08-14T20:31:58.514" v="22" actId="1076"/>
          <ac:spMkLst>
            <pc:docMk/>
            <pc:sldMk cId="1667702867" sldId="266"/>
            <ac:spMk id="16" creationId="{7177BF99-6017-4C47-AF16-6583489385AB}"/>
          </ac:spMkLst>
        </pc:spChg>
        <pc:spChg chg="del">
          <ac:chgData name="maya.watts@arizonafuture.org" userId="S::urn:spo:guest#maya.watts@arizonafuture.org::" providerId="AD" clId="Web-{5AE86CEC-9B9D-C420-42BB-AC60D43F8AAA}" dt="2023-08-14T20:31:52.779" v="21"/>
          <ac:spMkLst>
            <pc:docMk/>
            <pc:sldMk cId="1667702867" sldId="266"/>
            <ac:spMk id="18" creationId="{C834B81F-9655-4624-9C2B-1C48D003E674}"/>
          </ac:spMkLst>
        </pc:spChg>
      </pc:sldChg>
    </pc:docChg>
  </pc:docChgLst>
  <pc:docChgLst>
    <pc:chgData name="Stephanie Owens" userId="S::imagine.education.inc_gmail.com#ext#@ansrsourceindia.onmicrosoft.com::a225dea4-19f5-45e0-a54c-0efa488a3ca1" providerId="AD" clId="Web-{A0F67E17-D269-924B-F447-F190BF40607E}"/>
    <pc:docChg chg="modSld">
      <pc:chgData name="Stephanie Owens" userId="S::imagine.education.inc_gmail.com#ext#@ansrsourceindia.onmicrosoft.com::a225dea4-19f5-45e0-a54c-0efa488a3ca1" providerId="AD" clId="Web-{A0F67E17-D269-924B-F447-F190BF40607E}" dt="2023-08-13T20:27:37.051" v="26" actId="14100"/>
      <pc:docMkLst>
        <pc:docMk/>
      </pc:docMkLst>
      <pc:sldChg chg="modSp">
        <pc:chgData name="Stephanie Owens" userId="S::imagine.education.inc_gmail.com#ext#@ansrsourceindia.onmicrosoft.com::a225dea4-19f5-45e0-a54c-0efa488a3ca1" providerId="AD" clId="Web-{A0F67E17-D269-924B-F447-F190BF40607E}" dt="2023-08-13T20:21:24.607" v="4" actId="20577"/>
        <pc:sldMkLst>
          <pc:docMk/>
          <pc:sldMk cId="66869452" sldId="261"/>
        </pc:sldMkLst>
        <pc:spChg chg="mod">
          <ac:chgData name="Stephanie Owens" userId="S::imagine.education.inc_gmail.com#ext#@ansrsourceindia.onmicrosoft.com::a225dea4-19f5-45e0-a54c-0efa488a3ca1" providerId="AD" clId="Web-{A0F67E17-D269-924B-F447-F190BF40607E}" dt="2023-08-13T20:21:24.607" v="4" actId="20577"/>
          <ac:spMkLst>
            <pc:docMk/>
            <pc:sldMk cId="66869452" sldId="261"/>
            <ac:spMk id="8" creationId="{1088FC81-A965-436D-A208-945BCF7C7316}"/>
          </ac:spMkLst>
        </pc:spChg>
      </pc:sldChg>
      <pc:sldChg chg="addSp delSp modSp">
        <pc:chgData name="Stephanie Owens" userId="S::imagine.education.inc_gmail.com#ext#@ansrsourceindia.onmicrosoft.com::a225dea4-19f5-45e0-a54c-0efa488a3ca1" providerId="AD" clId="Web-{A0F67E17-D269-924B-F447-F190BF40607E}" dt="2023-08-13T20:21:57.061" v="15" actId="20577"/>
        <pc:sldMkLst>
          <pc:docMk/>
          <pc:sldMk cId="3325209598" sldId="265"/>
        </pc:sldMkLst>
        <pc:spChg chg="add del mod">
          <ac:chgData name="Stephanie Owens" userId="S::imagine.education.inc_gmail.com#ext#@ansrsourceindia.onmicrosoft.com::a225dea4-19f5-45e0-a54c-0efa488a3ca1" providerId="AD" clId="Web-{A0F67E17-D269-924B-F447-F190BF40607E}" dt="2023-08-13T20:21:57.061" v="15" actId="20577"/>
          <ac:spMkLst>
            <pc:docMk/>
            <pc:sldMk cId="3325209598" sldId="265"/>
            <ac:spMk id="13" creationId="{9834BB22-CABC-4875-A632-2FC91CCBD547}"/>
          </ac:spMkLst>
        </pc:spChg>
      </pc:sldChg>
      <pc:sldChg chg="modSp">
        <pc:chgData name="Stephanie Owens" userId="S::imagine.education.inc_gmail.com#ext#@ansrsourceindia.onmicrosoft.com::a225dea4-19f5-45e0-a54c-0efa488a3ca1" providerId="AD" clId="Web-{A0F67E17-D269-924B-F447-F190BF40607E}" dt="2023-08-13T20:21:27.638" v="5" actId="20577"/>
        <pc:sldMkLst>
          <pc:docMk/>
          <pc:sldMk cId="2160556138" sldId="267"/>
        </pc:sldMkLst>
        <pc:spChg chg="mod">
          <ac:chgData name="Stephanie Owens" userId="S::imagine.education.inc_gmail.com#ext#@ansrsourceindia.onmicrosoft.com::a225dea4-19f5-45e0-a54c-0efa488a3ca1" providerId="AD" clId="Web-{A0F67E17-D269-924B-F447-F190BF40607E}" dt="2023-08-13T20:21:27.638" v="5" actId="20577"/>
          <ac:spMkLst>
            <pc:docMk/>
            <pc:sldMk cId="2160556138" sldId="267"/>
            <ac:spMk id="8" creationId="{1088FC81-A965-436D-A208-945BCF7C7316}"/>
          </ac:spMkLst>
        </pc:spChg>
      </pc:sldChg>
      <pc:sldChg chg="modSp">
        <pc:chgData name="Stephanie Owens" userId="S::imagine.education.inc_gmail.com#ext#@ansrsourceindia.onmicrosoft.com::a225dea4-19f5-45e0-a54c-0efa488a3ca1" providerId="AD" clId="Web-{A0F67E17-D269-924B-F447-F190BF40607E}" dt="2023-08-13T20:27:37.051" v="26" actId="14100"/>
        <pc:sldMkLst>
          <pc:docMk/>
          <pc:sldMk cId="2239897385" sldId="269"/>
        </pc:sldMkLst>
        <pc:spChg chg="mod">
          <ac:chgData name="Stephanie Owens" userId="S::imagine.education.inc_gmail.com#ext#@ansrsourceindia.onmicrosoft.com::a225dea4-19f5-45e0-a54c-0efa488a3ca1" providerId="AD" clId="Web-{A0F67E17-D269-924B-F447-F190BF40607E}" dt="2023-08-13T20:27:30.395" v="24" actId="1076"/>
          <ac:spMkLst>
            <pc:docMk/>
            <pc:sldMk cId="2239897385" sldId="269"/>
            <ac:spMk id="2" creationId="{492C9D40-F4D3-B102-B970-B6217488EE5A}"/>
          </ac:spMkLst>
        </pc:spChg>
        <pc:spChg chg="mod">
          <ac:chgData name="Stephanie Owens" userId="S::imagine.education.inc_gmail.com#ext#@ansrsourceindia.onmicrosoft.com::a225dea4-19f5-45e0-a54c-0efa488a3ca1" providerId="AD" clId="Web-{A0F67E17-D269-924B-F447-F190BF40607E}" dt="2023-08-13T20:27:37.051" v="26" actId="14100"/>
          <ac:spMkLst>
            <pc:docMk/>
            <pc:sldMk cId="2239897385" sldId="269"/>
            <ac:spMk id="4" creationId="{A808D7EA-E03F-4A29-BD98-B2E408E94BCE}"/>
          </ac:spMkLst>
        </pc:spChg>
        <pc:spChg chg="mod">
          <ac:chgData name="Stephanie Owens" userId="S::imagine.education.inc_gmail.com#ext#@ansrsourceindia.onmicrosoft.com::a225dea4-19f5-45e0-a54c-0efa488a3ca1" providerId="AD" clId="Web-{A0F67E17-D269-924B-F447-F190BF40607E}" dt="2023-08-13T20:21:42.310" v="7" actId="20577"/>
          <ac:spMkLst>
            <pc:docMk/>
            <pc:sldMk cId="2239897385" sldId="269"/>
            <ac:spMk id="8" creationId="{1088FC81-A965-436D-A208-945BCF7C7316}"/>
          </ac:spMkLst>
        </pc:spChg>
      </pc:sldChg>
      <pc:sldChg chg="modSp">
        <pc:chgData name="Stephanie Owens" userId="S::imagine.education.inc_gmail.com#ext#@ansrsourceindia.onmicrosoft.com::a225dea4-19f5-45e0-a54c-0efa488a3ca1" providerId="AD" clId="Web-{A0F67E17-D269-924B-F447-F190BF40607E}" dt="2023-08-13T20:21:47.982" v="9" actId="20577"/>
        <pc:sldMkLst>
          <pc:docMk/>
          <pc:sldMk cId="3237687368" sldId="271"/>
        </pc:sldMkLst>
        <pc:spChg chg="mod">
          <ac:chgData name="Stephanie Owens" userId="S::imagine.education.inc_gmail.com#ext#@ansrsourceindia.onmicrosoft.com::a225dea4-19f5-45e0-a54c-0efa488a3ca1" providerId="AD" clId="Web-{A0F67E17-D269-924B-F447-F190BF40607E}" dt="2023-08-13T20:21:47.982" v="9" actId="20577"/>
          <ac:spMkLst>
            <pc:docMk/>
            <pc:sldMk cId="3237687368" sldId="271"/>
            <ac:spMk id="8" creationId="{1088FC81-A965-436D-A208-945BCF7C7316}"/>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80448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o type &amp; insert pic">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E22701E-31A2-436C-ABAC-2A4F1EB4939B}"/>
              </a:ext>
            </a:extLst>
          </p:cNvPr>
          <p:cNvSpPr/>
          <p:nvPr userDrawn="1"/>
        </p:nvSpPr>
        <p:spPr>
          <a:xfrm>
            <a:off x="-15496" y="3429000"/>
            <a:ext cx="3270142" cy="3475495"/>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BEBCA74-2939-4E75-92DB-0AFC80D701A5}"/>
              </a:ext>
            </a:extLst>
          </p:cNvPr>
          <p:cNvSpPr/>
          <p:nvPr userDrawn="1"/>
        </p:nvSpPr>
        <p:spPr>
          <a:xfrm>
            <a:off x="839172" y="800906"/>
            <a:ext cx="5619750" cy="53530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Text Placeholder 9">
            <a:extLst>
              <a:ext uri="{FF2B5EF4-FFF2-40B4-BE49-F238E27FC236}">
                <a16:creationId xmlns:a16="http://schemas.microsoft.com/office/drawing/2014/main" id="{AA2D1549-B3D4-4672-8210-2F1C150E78CD}"/>
              </a:ext>
            </a:extLst>
          </p:cNvPr>
          <p:cNvSpPr>
            <a:spLocks noGrp="1"/>
          </p:cNvSpPr>
          <p:nvPr>
            <p:ph type="body" sz="quarter" idx="10"/>
          </p:nvPr>
        </p:nvSpPr>
        <p:spPr>
          <a:xfrm>
            <a:off x="6819900" y="2514600"/>
            <a:ext cx="5019675" cy="4097338"/>
          </a:xfrm>
          <a:prstGeom prst="rect">
            <a:avLst/>
          </a:prstGeom>
        </p:spPr>
        <p:txBody>
          <a:bodyPr/>
          <a:lstStyle>
            <a:lvl1pPr marL="285750" indent="-285750">
              <a:buFont typeface="Arial" panose="020B0604020202020204" pitchFamily="34" charset="0"/>
              <a:buChar char="•"/>
              <a:defRPr sz="1400"/>
            </a:lvl1pPr>
          </a:lstStyle>
          <a:p>
            <a:pPr lvl="0"/>
            <a:endParaRPr lang="en-IN"/>
          </a:p>
        </p:txBody>
      </p:sp>
      <p:sp>
        <p:nvSpPr>
          <p:cNvPr id="12" name="Content Placeholder 11">
            <a:extLst>
              <a:ext uri="{FF2B5EF4-FFF2-40B4-BE49-F238E27FC236}">
                <a16:creationId xmlns:a16="http://schemas.microsoft.com/office/drawing/2014/main" id="{4BD68CEF-11AB-4CD1-BD9E-9CB0BA06EF18}"/>
              </a:ext>
            </a:extLst>
          </p:cNvPr>
          <p:cNvSpPr>
            <a:spLocks noGrp="1"/>
          </p:cNvSpPr>
          <p:nvPr>
            <p:ph sz="quarter" idx="11"/>
          </p:nvPr>
        </p:nvSpPr>
        <p:spPr>
          <a:xfrm>
            <a:off x="839172" y="800906"/>
            <a:ext cx="5609253" cy="5353832"/>
          </a:xfrm>
          <a:prstGeom prst="rect">
            <a:avLst/>
          </a:prstGeom>
          <a:solidFill>
            <a:schemeClr val="bg1">
              <a:lumMod val="75000"/>
            </a:schemeClr>
          </a:solidFill>
        </p:spPr>
        <p:txBody>
          <a:bodyPr/>
          <a:lstStyle>
            <a:lvl1pPr marL="0" indent="0" algn="l">
              <a:buNone/>
              <a:defRPr sz="1800">
                <a:solidFill>
                  <a:schemeClr val="bg1"/>
                </a:solidFill>
              </a:defRPr>
            </a:lvl1pPr>
            <a:lvl2pPr marL="457200" indent="0">
              <a:buNone/>
              <a:defRPr sz="1800">
                <a:solidFill>
                  <a:schemeClr val="tx1"/>
                </a:solidFill>
              </a:defRPr>
            </a:lvl2pPr>
          </a:lstStyle>
          <a:p>
            <a:pPr lvl="1"/>
            <a:endParaRPr lang="en-IN"/>
          </a:p>
          <a:p>
            <a:pPr lvl="1"/>
            <a:endParaRPr lang="en-IN"/>
          </a:p>
        </p:txBody>
      </p:sp>
      <p:sp>
        <p:nvSpPr>
          <p:cNvPr id="9" name="Rectangle 8">
            <a:extLst>
              <a:ext uri="{FF2B5EF4-FFF2-40B4-BE49-F238E27FC236}">
                <a16:creationId xmlns:a16="http://schemas.microsoft.com/office/drawing/2014/main" id="{1C70F6F6-0BD0-4CCE-B457-E77E2F621CFC}"/>
              </a:ext>
            </a:extLst>
          </p:cNvPr>
          <p:cNvSpPr/>
          <p:nvPr userDrawn="1"/>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0553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Custom Layout">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844BBF0-4950-4C49-B9F7-41904CC2C3FD}" type="datetimeFigureOut">
              <a:rPr lang="en-US" smtClean="0"/>
              <a:t>8/28/2023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949117-995F-464E-ADB4-4D45FB14F439}" type="slidenum">
              <a:rPr lang="en-US" smtClean="0"/>
              <a:t>‹#›</a:t>
            </a:fld>
            <a:endParaRPr lang="en-US"/>
          </a:p>
        </p:txBody>
      </p:sp>
      <p:sp>
        <p:nvSpPr>
          <p:cNvPr id="7" name="Picture Placeholder 6"/>
          <p:cNvSpPr>
            <a:spLocks noGrp="1"/>
          </p:cNvSpPr>
          <p:nvPr>
            <p:ph type="pic" sz="quarter" idx="13"/>
          </p:nvPr>
        </p:nvSpPr>
        <p:spPr>
          <a:xfrm>
            <a:off x="0" y="0"/>
            <a:ext cx="12192000" cy="3400425"/>
          </a:xfrm>
          <a:solidFill>
            <a:schemeClr val="bg1">
              <a:lumMod val="75000"/>
            </a:schemeClr>
          </a:solidFill>
        </p:spPr>
        <p:txBody>
          <a:bodyPr/>
          <a:lstStyle/>
          <a:p>
            <a:endParaRPr lang="en-US"/>
          </a:p>
        </p:txBody>
      </p:sp>
    </p:spTree>
    <p:extLst>
      <p:ext uri="{BB962C8B-B14F-4D97-AF65-F5344CB8AC3E}">
        <p14:creationId xmlns:p14="http://schemas.microsoft.com/office/powerpoint/2010/main" val="77990774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844BBF0-4950-4C49-B9F7-41904CC2C3FD}" type="datetimeFigureOut">
              <a:rPr lang="en-US" smtClean="0"/>
              <a:t>8/28/2023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949117-995F-464E-ADB4-4D45FB14F439}" type="slidenum">
              <a:rPr lang="en-US" smtClean="0"/>
              <a:t>‹#›</a:t>
            </a:fld>
            <a:endParaRPr lang="en-US"/>
          </a:p>
        </p:txBody>
      </p:sp>
      <p:sp>
        <p:nvSpPr>
          <p:cNvPr id="7" name="Picture Placeholder 6"/>
          <p:cNvSpPr>
            <a:spLocks noGrp="1"/>
          </p:cNvSpPr>
          <p:nvPr>
            <p:ph type="pic" sz="quarter" idx="13"/>
          </p:nvPr>
        </p:nvSpPr>
        <p:spPr>
          <a:xfrm>
            <a:off x="762000" y="2132015"/>
            <a:ext cx="3556000" cy="2395538"/>
          </a:xfrm>
          <a:solidFill>
            <a:schemeClr val="bg1">
              <a:lumMod val="75000"/>
            </a:schemeClr>
          </a:solidFill>
        </p:spPr>
        <p:txBody>
          <a:bodyPr/>
          <a:lstStyle/>
          <a:p>
            <a:endParaRPr lang="en-US"/>
          </a:p>
        </p:txBody>
      </p:sp>
      <p:sp>
        <p:nvSpPr>
          <p:cNvPr id="8" name="Picture Placeholder 6"/>
          <p:cNvSpPr>
            <a:spLocks noGrp="1"/>
          </p:cNvSpPr>
          <p:nvPr>
            <p:ph type="pic" sz="quarter" idx="14"/>
          </p:nvPr>
        </p:nvSpPr>
        <p:spPr>
          <a:xfrm>
            <a:off x="4318000" y="2132015"/>
            <a:ext cx="3556000" cy="2395538"/>
          </a:xfrm>
          <a:solidFill>
            <a:schemeClr val="bg1">
              <a:lumMod val="75000"/>
            </a:schemeClr>
          </a:solidFill>
        </p:spPr>
        <p:txBody>
          <a:bodyPr/>
          <a:lstStyle/>
          <a:p>
            <a:endParaRPr lang="en-US"/>
          </a:p>
        </p:txBody>
      </p:sp>
      <p:sp>
        <p:nvSpPr>
          <p:cNvPr id="9" name="Picture Placeholder 6"/>
          <p:cNvSpPr>
            <a:spLocks noGrp="1"/>
          </p:cNvSpPr>
          <p:nvPr>
            <p:ph type="pic" sz="quarter" idx="15"/>
          </p:nvPr>
        </p:nvSpPr>
        <p:spPr>
          <a:xfrm>
            <a:off x="7874000" y="2132015"/>
            <a:ext cx="3556000" cy="2395538"/>
          </a:xfrm>
          <a:solidFill>
            <a:schemeClr val="bg1">
              <a:lumMod val="75000"/>
            </a:schemeClr>
          </a:solidFill>
        </p:spPr>
        <p:txBody>
          <a:bodyPr/>
          <a:lstStyle/>
          <a:p>
            <a:endParaRPr lang="en-US"/>
          </a:p>
        </p:txBody>
      </p:sp>
    </p:spTree>
    <p:extLst>
      <p:ext uri="{BB962C8B-B14F-4D97-AF65-F5344CB8AC3E}">
        <p14:creationId xmlns:p14="http://schemas.microsoft.com/office/powerpoint/2010/main" val="25986873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3224E5FF-AF44-44B8-B5B0-E78C947D3C2E}"/>
              </a:ext>
            </a:extLst>
          </p:cNvPr>
          <p:cNvSpPr txBox="1">
            <a:spLocks/>
          </p:cNvSpPr>
          <p:nvPr userDrawn="1"/>
        </p:nvSpPr>
        <p:spPr>
          <a:xfrm>
            <a:off x="838200" y="786537"/>
            <a:ext cx="5620789" cy="539042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IN"/>
          </a:p>
        </p:txBody>
      </p:sp>
    </p:spTree>
    <p:extLst>
      <p:ext uri="{BB962C8B-B14F-4D97-AF65-F5344CB8AC3E}">
        <p14:creationId xmlns:p14="http://schemas.microsoft.com/office/powerpoint/2010/main" val="2272620766"/>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ideo" Target="https://www.youtube.com/embed/w-BFWm84dj0?feature=oembed" TargetMode="Externa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ideo" Target="https://www.youtube.com/embed/9_1Rt1R4xbM?feature=oembed" TargetMode="Externa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video" Target="https://www.youtube.com/embed/nPfFvr4yG3Y?feature=oembed" TargetMode="Externa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hyperlink" Target="https://www.youtube.com/watch?v=ZQJXmY85H9I"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4B3B01F-9D5A-4F49-A6F8-CF67F695CEBC}"/>
              </a:ext>
            </a:extLst>
          </p:cNvPr>
          <p:cNvSpPr/>
          <p:nvPr/>
        </p:nvSpPr>
        <p:spPr>
          <a:xfrm>
            <a:off x="0" y="0"/>
            <a:ext cx="7132320" cy="685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00F62D1-6AF0-4A87-8052-7DAFA3F3F340}"/>
              </a:ext>
            </a:extLst>
          </p:cNvPr>
          <p:cNvSpPr txBox="1"/>
          <p:nvPr/>
        </p:nvSpPr>
        <p:spPr>
          <a:xfrm>
            <a:off x="2711089" y="1200416"/>
            <a:ext cx="4704369" cy="1877437"/>
          </a:xfrm>
          <a:prstGeom prst="rect">
            <a:avLst/>
          </a:prstGeom>
          <a:noFill/>
        </p:spPr>
        <p:txBody>
          <a:bodyPr wrap="square" lIns="91440" tIns="45720" rIns="91440" bIns="45720" rtlCol="0" anchor="t">
            <a:spAutoFit/>
          </a:bodyPr>
          <a:lstStyle/>
          <a:p>
            <a:r>
              <a:rPr lang="en-US" sz="4000" dirty="0">
                <a:latin typeface="Larsseit"/>
                <a:cs typeface="Poppins Bold"/>
              </a:rPr>
              <a:t>Society: Solving Community Problems</a:t>
            </a:r>
            <a:endParaRPr lang="en-US" dirty="0"/>
          </a:p>
          <a:p>
            <a:r>
              <a:rPr lang="en-US" dirty="0">
                <a:latin typeface="Larsseit"/>
                <a:cs typeface="Poppins Bold"/>
              </a:rPr>
              <a:t>What are my responsibilities to my communities?</a:t>
            </a:r>
            <a:endParaRPr lang="en-US" dirty="0">
              <a:latin typeface="Larsseit"/>
            </a:endParaRPr>
          </a:p>
        </p:txBody>
      </p:sp>
      <p:sp>
        <p:nvSpPr>
          <p:cNvPr id="5" name="TextBox 4">
            <a:extLst>
              <a:ext uri="{FF2B5EF4-FFF2-40B4-BE49-F238E27FC236}">
                <a16:creationId xmlns:a16="http://schemas.microsoft.com/office/drawing/2014/main" id="{E47EA6CF-E34B-4174-88C7-70AE510256DC}"/>
              </a:ext>
            </a:extLst>
          </p:cNvPr>
          <p:cNvSpPr txBox="1"/>
          <p:nvPr/>
        </p:nvSpPr>
        <p:spPr>
          <a:xfrm>
            <a:off x="7415458" y="3825755"/>
            <a:ext cx="4560589" cy="2814617"/>
          </a:xfrm>
          <a:prstGeom prst="rect">
            <a:avLst/>
          </a:prstGeom>
          <a:noFill/>
        </p:spPr>
        <p:txBody>
          <a:bodyPr wrap="square" lIns="91440" tIns="45720" rIns="91440" bIns="45720" rtlCol="0" anchor="t">
            <a:spAutoFit/>
          </a:bodyPr>
          <a:lstStyle/>
          <a:p>
            <a:pPr marL="342900" indent="-342900">
              <a:lnSpc>
                <a:spcPct val="150000"/>
              </a:lnSpc>
              <a:buFont typeface="Arial"/>
              <a:buChar char="•"/>
            </a:pPr>
            <a:r>
              <a:rPr lang="en-GB" sz="2000" dirty="0">
                <a:solidFill>
                  <a:srgbClr val="191919"/>
                </a:solidFill>
                <a:latin typeface="Larsseit"/>
              </a:rPr>
              <a:t>Where in the World Am I? </a:t>
            </a:r>
            <a:endParaRPr lang="en-US" sz="2000" dirty="0">
              <a:solidFill>
                <a:srgbClr val="404040"/>
              </a:solidFill>
              <a:latin typeface="Larsseit"/>
            </a:endParaRPr>
          </a:p>
          <a:p>
            <a:pPr marL="342900" indent="-342900">
              <a:lnSpc>
                <a:spcPct val="150000"/>
              </a:lnSpc>
              <a:buFont typeface="Arial"/>
              <a:buChar char="•"/>
            </a:pPr>
            <a:r>
              <a:rPr lang="en-GB" sz="2000" dirty="0">
                <a:solidFill>
                  <a:srgbClr val="191919"/>
                </a:solidFill>
                <a:latin typeface="Larsseit"/>
              </a:rPr>
              <a:t>What Is Community?</a:t>
            </a:r>
            <a:endParaRPr lang="en-US" sz="2000" dirty="0">
              <a:solidFill>
                <a:srgbClr val="404040"/>
              </a:solidFill>
              <a:latin typeface="Larsseit"/>
            </a:endParaRPr>
          </a:p>
          <a:p>
            <a:pPr marL="342900" indent="-342900">
              <a:lnSpc>
                <a:spcPct val="150000"/>
              </a:lnSpc>
              <a:buFont typeface="Arial"/>
              <a:buChar char="•"/>
            </a:pPr>
            <a:r>
              <a:rPr lang="en-GB" sz="2000" dirty="0">
                <a:solidFill>
                  <a:srgbClr val="191919"/>
                </a:solidFill>
                <a:latin typeface="Larsseit"/>
              </a:rPr>
              <a:t>Universe of Obligations</a:t>
            </a:r>
          </a:p>
          <a:p>
            <a:pPr marL="342900" indent="-342900">
              <a:lnSpc>
                <a:spcPct val="150000"/>
              </a:lnSpc>
              <a:buFont typeface="Arial"/>
              <a:buChar char="•"/>
            </a:pPr>
            <a:r>
              <a:rPr lang="en-GB" sz="2000" dirty="0">
                <a:solidFill>
                  <a:srgbClr val="191919"/>
                </a:solidFill>
                <a:latin typeface="Larsseit"/>
                <a:ea typeface="Muli" charset="0"/>
                <a:cs typeface="Muli" charset="0"/>
              </a:rPr>
              <a:t>Community Problem-Solving: Access to Clean Water </a:t>
            </a:r>
          </a:p>
          <a:p>
            <a:pPr marL="342900" indent="-342900">
              <a:lnSpc>
                <a:spcPct val="150000"/>
              </a:lnSpc>
              <a:buFont typeface="Arial"/>
              <a:buChar char="•"/>
            </a:pPr>
            <a:r>
              <a:rPr lang="en-GB" sz="2000" dirty="0">
                <a:solidFill>
                  <a:srgbClr val="191919"/>
                </a:solidFill>
                <a:latin typeface="Larsseit"/>
                <a:ea typeface="Muli" charset="0"/>
                <a:cs typeface="Muli" charset="0"/>
              </a:rPr>
              <a:t>Reflection and Debrief</a:t>
            </a:r>
          </a:p>
        </p:txBody>
      </p:sp>
      <p:grpSp>
        <p:nvGrpSpPr>
          <p:cNvPr id="7" name="Group 6">
            <a:extLst>
              <a:ext uri="{FF2B5EF4-FFF2-40B4-BE49-F238E27FC236}">
                <a16:creationId xmlns:a16="http://schemas.microsoft.com/office/drawing/2014/main" id="{B429EBE8-D2DF-452B-BE32-9D4BA229B656}"/>
              </a:ext>
            </a:extLst>
          </p:cNvPr>
          <p:cNvGrpSpPr/>
          <p:nvPr/>
        </p:nvGrpSpPr>
        <p:grpSpPr>
          <a:xfrm>
            <a:off x="1203173" y="3429000"/>
            <a:ext cx="8432234" cy="194242"/>
            <a:chOff x="1285523" y="3560341"/>
            <a:chExt cx="8432234" cy="194242"/>
          </a:xfrm>
          <a:solidFill>
            <a:srgbClr val="222E69"/>
          </a:solidFill>
        </p:grpSpPr>
        <p:sp>
          <p:nvSpPr>
            <p:cNvPr id="8" name="Rectangle 7">
              <a:extLst>
                <a:ext uri="{FF2B5EF4-FFF2-40B4-BE49-F238E27FC236}">
                  <a16:creationId xmlns:a16="http://schemas.microsoft.com/office/drawing/2014/main" id="{C7486271-DEDF-444C-BCBF-CF2BAFFC99DD}"/>
                </a:ext>
              </a:extLst>
            </p:cNvPr>
            <p:cNvSpPr/>
            <p:nvPr/>
          </p:nvSpPr>
          <p:spPr>
            <a:xfrm>
              <a:off x="1285523" y="3631045"/>
              <a:ext cx="8432234" cy="6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1A40B649-C2C6-4096-AC4D-56239E97831E}"/>
                </a:ext>
              </a:extLst>
            </p:cNvPr>
            <p:cNvSpPr/>
            <p:nvPr/>
          </p:nvSpPr>
          <p:spPr>
            <a:xfrm>
              <a:off x="1285523" y="3560619"/>
              <a:ext cx="193964" cy="193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863F6EDB-34CE-4DD5-BCA8-6530B0055C02}"/>
                </a:ext>
              </a:extLst>
            </p:cNvPr>
            <p:cNvSpPr/>
            <p:nvPr/>
          </p:nvSpPr>
          <p:spPr>
            <a:xfrm>
              <a:off x="3870960" y="3560480"/>
              <a:ext cx="193964" cy="193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FDDD2FDC-5202-43AA-98BD-24B5AC00027A}"/>
                </a:ext>
              </a:extLst>
            </p:cNvPr>
            <p:cNvSpPr/>
            <p:nvPr/>
          </p:nvSpPr>
          <p:spPr>
            <a:xfrm>
              <a:off x="6456397" y="3560619"/>
              <a:ext cx="193964" cy="193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3F2F07CB-F338-4438-9D85-48E0E8C2B699}"/>
                </a:ext>
              </a:extLst>
            </p:cNvPr>
            <p:cNvSpPr/>
            <p:nvPr/>
          </p:nvSpPr>
          <p:spPr>
            <a:xfrm>
              <a:off x="9523793" y="3560341"/>
              <a:ext cx="193964" cy="193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a:extLst>
              <a:ext uri="{FF2B5EF4-FFF2-40B4-BE49-F238E27FC236}">
                <a16:creationId xmlns:a16="http://schemas.microsoft.com/office/drawing/2014/main" id="{9834BB22-CABC-4875-A632-2FC91CCBD547}"/>
              </a:ext>
            </a:extLst>
          </p:cNvPr>
          <p:cNvSpPr txBox="1"/>
          <p:nvPr/>
        </p:nvSpPr>
        <p:spPr>
          <a:xfrm>
            <a:off x="136855" y="182353"/>
            <a:ext cx="990977" cy="369332"/>
          </a:xfrm>
          <a:prstGeom prst="rect">
            <a:avLst/>
          </a:prstGeom>
          <a:noFill/>
        </p:spPr>
        <p:txBody>
          <a:bodyPr wrap="none" lIns="91440" tIns="45720" rIns="91440" bIns="45720" rtlCol="0" anchor="t">
            <a:spAutoFit/>
          </a:bodyPr>
          <a:lstStyle/>
          <a:p>
            <a:r>
              <a:rPr lang="en-US" dirty="0">
                <a:latin typeface="Larsseit"/>
                <a:ea typeface="Poppins Bold" charset="0"/>
                <a:cs typeface="Poppins Bold"/>
              </a:rPr>
              <a:t>Lesson 4</a:t>
            </a:r>
            <a:endParaRPr lang="en-US" dirty="0">
              <a:latin typeface="Larsseit" pitchFamily="50" charset="0"/>
              <a:ea typeface="Poppins Bold" charset="0"/>
              <a:cs typeface="Poppins Bold" charset="0"/>
            </a:endParaRPr>
          </a:p>
        </p:txBody>
      </p:sp>
      <p:pic>
        <p:nvPicPr>
          <p:cNvPr id="6" name="Picture 5" descr="Shape&#10;&#10;Description automatically generated">
            <a:extLst>
              <a:ext uri="{FF2B5EF4-FFF2-40B4-BE49-F238E27FC236}">
                <a16:creationId xmlns:a16="http://schemas.microsoft.com/office/drawing/2014/main" id="{3078A5A8-DBCA-46C8-9CDB-630B1968EB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3173" y="1438086"/>
            <a:ext cx="1402099" cy="1402099"/>
          </a:xfrm>
          <a:prstGeom prst="rect">
            <a:avLst/>
          </a:prstGeom>
        </p:spPr>
      </p:pic>
    </p:spTree>
    <p:extLst>
      <p:ext uri="{BB962C8B-B14F-4D97-AF65-F5344CB8AC3E}">
        <p14:creationId xmlns:p14="http://schemas.microsoft.com/office/powerpoint/2010/main" val="700972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8C10D30-08F1-4F1E-8A3D-EF1C4FD49FD1}"/>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A808D7EA-E03F-4A29-BD98-B2E408E94BCE}"/>
              </a:ext>
            </a:extLst>
          </p:cNvPr>
          <p:cNvSpPr>
            <a:spLocks noGrp="1"/>
          </p:cNvSpPr>
          <p:nvPr>
            <p:ph type="body" sz="quarter" idx="10"/>
          </p:nvPr>
        </p:nvSpPr>
        <p:spPr/>
        <p:txBody>
          <a:bodyPr lIns="91440" tIns="45720" rIns="91440" bIns="45720" anchor="t"/>
          <a:lstStyle/>
          <a:p>
            <a:r>
              <a:rPr lang="en-IN" sz="2400" dirty="0">
                <a:latin typeface="Larsseit"/>
                <a:cs typeface="Calibri"/>
              </a:rPr>
              <a:t>Draw a picture or map describing where we live. </a:t>
            </a:r>
          </a:p>
          <a:p>
            <a:r>
              <a:rPr lang="en-IN" sz="2400" dirty="0">
                <a:latin typeface="Larsseit"/>
                <a:cs typeface="Calibri"/>
              </a:rPr>
              <a:t>Think about your home, neighborhood, city, state, country, and so on. </a:t>
            </a:r>
          </a:p>
          <a:p>
            <a:r>
              <a:rPr lang="en-IN" sz="2400" dirty="0">
                <a:latin typeface="Larsseit"/>
                <a:cs typeface="Calibri"/>
              </a:rPr>
              <a:t>Draw your picture or map to their best of your ability.</a:t>
            </a:r>
          </a:p>
        </p:txBody>
      </p:sp>
      <p:pic>
        <p:nvPicPr>
          <p:cNvPr id="6" name="Online Media 5" title="Zoom Out To The Universe!">
            <a:hlinkClick r:id="" action="ppaction://media"/>
            <a:extLst>
              <a:ext uri="{FF2B5EF4-FFF2-40B4-BE49-F238E27FC236}">
                <a16:creationId xmlns:a16="http://schemas.microsoft.com/office/drawing/2014/main" id="{005B3B3C-83FB-97CC-F127-F4B29C7BE2A9}"/>
              </a:ext>
            </a:extLst>
          </p:cNvPr>
          <p:cNvPicPr>
            <a:picLocks noGrp="1" noRot="1" noChangeAspect="1"/>
          </p:cNvPicPr>
          <p:nvPr>
            <p:ph sz="quarter" idx="11"/>
            <a:videoFile r:link="rId1"/>
          </p:nvPr>
        </p:nvPicPr>
        <p:blipFill>
          <a:blip r:embed="rId3"/>
          <a:stretch>
            <a:fillRect/>
          </a:stretch>
        </p:blipFill>
        <p:spPr>
          <a:xfrm>
            <a:off x="1358106" y="1763713"/>
            <a:ext cx="4572000" cy="3429000"/>
          </a:xfrm>
        </p:spPr>
      </p:pic>
      <p:sp>
        <p:nvSpPr>
          <p:cNvPr id="8" name="TextBox 7">
            <a:extLst>
              <a:ext uri="{FF2B5EF4-FFF2-40B4-BE49-F238E27FC236}">
                <a16:creationId xmlns:a16="http://schemas.microsoft.com/office/drawing/2014/main" id="{1088FC81-A965-436D-A208-945BCF7C7316}"/>
              </a:ext>
            </a:extLst>
          </p:cNvPr>
          <p:cNvSpPr txBox="1"/>
          <p:nvPr/>
        </p:nvSpPr>
        <p:spPr>
          <a:xfrm>
            <a:off x="765741" y="434680"/>
            <a:ext cx="803425"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1</a:t>
            </a:r>
          </a:p>
        </p:txBody>
      </p:sp>
      <p:pic>
        <p:nvPicPr>
          <p:cNvPr id="3" name="Picture 2" descr="A picture containing text, sign&#10;&#10;Description automatically generated">
            <a:extLst>
              <a:ext uri="{FF2B5EF4-FFF2-40B4-BE49-F238E27FC236}">
                <a16:creationId xmlns:a16="http://schemas.microsoft.com/office/drawing/2014/main" id="{4ED15F11-F002-76A4-B790-2609D8D702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08194" y="246062"/>
            <a:ext cx="1031381" cy="1031381"/>
          </a:xfrm>
          <a:prstGeom prst="rect">
            <a:avLst/>
          </a:prstGeom>
        </p:spPr>
      </p:pic>
      <p:sp>
        <p:nvSpPr>
          <p:cNvPr id="2" name="TextBox 1">
            <a:extLst>
              <a:ext uri="{FF2B5EF4-FFF2-40B4-BE49-F238E27FC236}">
                <a16:creationId xmlns:a16="http://schemas.microsoft.com/office/drawing/2014/main" id="{492C9D40-F4D3-B102-B970-B6217488EE5A}"/>
              </a:ext>
            </a:extLst>
          </p:cNvPr>
          <p:cNvSpPr txBox="1"/>
          <p:nvPr/>
        </p:nvSpPr>
        <p:spPr>
          <a:xfrm>
            <a:off x="6819900" y="1949285"/>
            <a:ext cx="3885460" cy="461665"/>
          </a:xfrm>
          <a:prstGeom prst="rect">
            <a:avLst/>
          </a:prstGeom>
          <a:noFill/>
        </p:spPr>
        <p:txBody>
          <a:bodyPr wrap="square" lIns="91440" tIns="45720" rIns="91440" bIns="45720" anchor="t">
            <a:spAutoFit/>
          </a:bodyPr>
          <a:lstStyle/>
          <a:p>
            <a:r>
              <a:rPr lang="en-US" sz="2400" dirty="0">
                <a:solidFill>
                  <a:srgbClr val="222E69"/>
                </a:solidFill>
                <a:latin typeface="Larsseit"/>
                <a:cs typeface="Poppins Bold" charset="0"/>
              </a:rPr>
              <a:t>Where in the World Am I? </a:t>
            </a:r>
            <a:endParaRPr lang="en-US" dirty="0">
              <a:solidFill>
                <a:srgbClr val="222E69"/>
              </a:solidFill>
            </a:endParaRPr>
          </a:p>
        </p:txBody>
      </p:sp>
    </p:spTree>
    <p:extLst>
      <p:ext uri="{BB962C8B-B14F-4D97-AF65-F5344CB8AC3E}">
        <p14:creationId xmlns:p14="http://schemas.microsoft.com/office/powerpoint/2010/main" val="668694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8C10D30-08F1-4F1E-8A3D-EF1C4FD49FD1}"/>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A808D7EA-E03F-4A29-BD98-B2E408E94BCE}"/>
              </a:ext>
            </a:extLst>
          </p:cNvPr>
          <p:cNvSpPr>
            <a:spLocks noGrp="1"/>
          </p:cNvSpPr>
          <p:nvPr>
            <p:ph type="body" sz="quarter" idx="10"/>
          </p:nvPr>
        </p:nvSpPr>
        <p:spPr>
          <a:xfrm>
            <a:off x="6819900" y="2631301"/>
            <a:ext cx="5019675" cy="4097338"/>
          </a:xfrm>
        </p:spPr>
        <p:txBody>
          <a:bodyPr lIns="91440" tIns="45720" rIns="91440" bIns="45720" anchor="t"/>
          <a:lstStyle/>
          <a:p>
            <a:pPr marL="0" indent="0">
              <a:buNone/>
            </a:pPr>
            <a:r>
              <a:rPr lang="en-IN" sz="2400" i="1" dirty="0">
                <a:latin typeface="Larsseit"/>
                <a:cs typeface="Calibri" panose="020F0502020204030204"/>
              </a:rPr>
              <a:t>How do gamers who play Minecraft create a community?</a:t>
            </a:r>
            <a:endParaRPr lang="en-IN" sz="2400" dirty="0">
              <a:latin typeface="Larsseit"/>
              <a:cs typeface="Calibri" panose="020F0502020204030204"/>
            </a:endParaRPr>
          </a:p>
        </p:txBody>
      </p:sp>
      <p:pic>
        <p:nvPicPr>
          <p:cNvPr id="15" name="Content Placeholder 14" descr="A group of people holding hands&#10;&#10;Description automatically generated">
            <a:extLst>
              <a:ext uri="{FF2B5EF4-FFF2-40B4-BE49-F238E27FC236}">
                <a16:creationId xmlns:a16="http://schemas.microsoft.com/office/drawing/2014/main" id="{952B3502-544C-24BB-583A-9557FAF55CF5}"/>
              </a:ext>
            </a:extLst>
          </p:cNvPr>
          <p:cNvPicPr>
            <a:picLocks noGrp="1" noChangeAspect="1"/>
          </p:cNvPicPr>
          <p:nvPr>
            <p:ph sz="quarter" idx="11"/>
          </p:nvPr>
        </p:nvPicPr>
        <p:blipFill>
          <a:blip r:embed="rId2"/>
          <a:stretch>
            <a:fillRect/>
          </a:stretch>
        </p:blipFill>
        <p:spPr>
          <a:xfrm>
            <a:off x="839172" y="1901451"/>
            <a:ext cx="5609253" cy="3152742"/>
          </a:xfrm>
        </p:spPr>
      </p:pic>
      <p:sp>
        <p:nvSpPr>
          <p:cNvPr id="8" name="TextBox 7">
            <a:extLst>
              <a:ext uri="{FF2B5EF4-FFF2-40B4-BE49-F238E27FC236}">
                <a16:creationId xmlns:a16="http://schemas.microsoft.com/office/drawing/2014/main" id="{1088FC81-A965-436D-A208-945BCF7C7316}"/>
              </a:ext>
            </a:extLst>
          </p:cNvPr>
          <p:cNvSpPr txBox="1"/>
          <p:nvPr/>
        </p:nvSpPr>
        <p:spPr>
          <a:xfrm>
            <a:off x="765741" y="434680"/>
            <a:ext cx="803425"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2</a:t>
            </a:r>
            <a:endParaRPr lang="en-US" dirty="0">
              <a:solidFill>
                <a:schemeClr val="tx1">
                  <a:lumMod val="90000"/>
                  <a:lumOff val="10000"/>
                </a:schemeClr>
              </a:solidFill>
              <a:latin typeface="Larsseit" pitchFamily="50" charset="0"/>
              <a:ea typeface="Poppins Bold" charset="0"/>
              <a:cs typeface="Poppins Bold" charset="0"/>
            </a:endParaRPr>
          </a:p>
        </p:txBody>
      </p:sp>
      <p:pic>
        <p:nvPicPr>
          <p:cNvPr id="3" name="Picture 2" descr="A picture containing text, sign&#10;&#10;Description automatically generated">
            <a:extLst>
              <a:ext uri="{FF2B5EF4-FFF2-40B4-BE49-F238E27FC236}">
                <a16:creationId xmlns:a16="http://schemas.microsoft.com/office/drawing/2014/main" id="{4ED15F11-F002-76A4-B790-2609D8D702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8194" y="246062"/>
            <a:ext cx="1031381" cy="1031381"/>
          </a:xfrm>
          <a:prstGeom prst="rect">
            <a:avLst/>
          </a:prstGeom>
        </p:spPr>
      </p:pic>
      <p:sp>
        <p:nvSpPr>
          <p:cNvPr id="2" name="TextBox 1">
            <a:extLst>
              <a:ext uri="{FF2B5EF4-FFF2-40B4-BE49-F238E27FC236}">
                <a16:creationId xmlns:a16="http://schemas.microsoft.com/office/drawing/2014/main" id="{492C9D40-F4D3-B102-B970-B6217488EE5A}"/>
              </a:ext>
            </a:extLst>
          </p:cNvPr>
          <p:cNvSpPr txBox="1"/>
          <p:nvPr/>
        </p:nvSpPr>
        <p:spPr>
          <a:xfrm>
            <a:off x="6819900" y="1949285"/>
            <a:ext cx="3885460" cy="461665"/>
          </a:xfrm>
          <a:prstGeom prst="rect">
            <a:avLst/>
          </a:prstGeom>
          <a:noFill/>
        </p:spPr>
        <p:txBody>
          <a:bodyPr wrap="square" lIns="91440" tIns="45720" rIns="91440" bIns="45720" anchor="t">
            <a:spAutoFit/>
          </a:bodyPr>
          <a:lstStyle/>
          <a:p>
            <a:r>
              <a:rPr lang="en-US" sz="2400" dirty="0">
                <a:solidFill>
                  <a:srgbClr val="222E69"/>
                </a:solidFill>
                <a:latin typeface="Larsseit"/>
                <a:cs typeface="Poppins Bold"/>
              </a:rPr>
              <a:t>What Is Community?</a:t>
            </a:r>
            <a:endParaRPr lang="en-US" dirty="0">
              <a:cs typeface="Poppins Bold"/>
            </a:endParaRPr>
          </a:p>
        </p:txBody>
      </p:sp>
    </p:spTree>
    <p:extLst>
      <p:ext uri="{BB962C8B-B14F-4D97-AF65-F5344CB8AC3E}">
        <p14:creationId xmlns:p14="http://schemas.microsoft.com/office/powerpoint/2010/main" val="2160556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8C10D30-08F1-4F1E-8A3D-EF1C4FD49FD1}"/>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A808D7EA-E03F-4A29-BD98-B2E408E94BCE}"/>
              </a:ext>
            </a:extLst>
          </p:cNvPr>
          <p:cNvSpPr>
            <a:spLocks noGrp="1"/>
          </p:cNvSpPr>
          <p:nvPr>
            <p:ph type="body" sz="quarter" idx="10"/>
          </p:nvPr>
        </p:nvSpPr>
        <p:spPr>
          <a:xfrm>
            <a:off x="6580842" y="2222691"/>
            <a:ext cx="5360333" cy="4455926"/>
          </a:xfrm>
        </p:spPr>
        <p:txBody>
          <a:bodyPr lIns="91440" tIns="45720" rIns="91440" bIns="45720" anchor="t"/>
          <a:lstStyle/>
          <a:p>
            <a:pPr marL="0" indent="0">
              <a:buNone/>
            </a:pPr>
            <a:r>
              <a:rPr lang="en-IN" sz="1500" i="1" dirty="0">
                <a:latin typeface="Larsseit"/>
                <a:cs typeface="Calibri"/>
              </a:rPr>
              <a:t>How might having empathy for others change the way we treat them?</a:t>
            </a:r>
          </a:p>
          <a:p>
            <a:pPr marL="0" indent="0">
              <a:buNone/>
            </a:pPr>
            <a:r>
              <a:rPr lang="en-IN" sz="1500" i="1" dirty="0">
                <a:latin typeface="Larsseit"/>
                <a:cs typeface="Calibri"/>
              </a:rPr>
              <a:t>How do you decide who is included in your “universe”?</a:t>
            </a:r>
            <a:endParaRPr lang="en-IN" sz="1500" dirty="0">
              <a:latin typeface="Larsseit"/>
              <a:cs typeface="Calibri"/>
            </a:endParaRPr>
          </a:p>
          <a:p>
            <a:r>
              <a:rPr lang="en-IN" sz="1500" dirty="0">
                <a:latin typeface="Larsseit"/>
                <a:cs typeface="Calibri"/>
              </a:rPr>
              <a:t>In Circle 1, write your name in the text box. Your greatest obligation is to keep yourself safe, happy, and healthy.</a:t>
            </a:r>
          </a:p>
          <a:p>
            <a:r>
              <a:rPr lang="en-IN" sz="1500" dirty="0">
                <a:latin typeface="Larsseit"/>
                <a:cs typeface="Calibri"/>
              </a:rPr>
              <a:t>As the circles move outward, the level of responsibility for these people decreases. </a:t>
            </a:r>
          </a:p>
          <a:p>
            <a:r>
              <a:rPr lang="en-IN" sz="1500" dirty="0">
                <a:latin typeface="Larsseit"/>
                <a:cs typeface="Calibri"/>
              </a:rPr>
              <a:t>In Circle 2, write the name of people to whom you feel the greatest obligation. These are the people you would help no matter what. </a:t>
            </a:r>
          </a:p>
          <a:p>
            <a:r>
              <a:rPr lang="en-IN" sz="1500" dirty="0">
                <a:latin typeface="Larsseit"/>
                <a:cs typeface="Calibri"/>
              </a:rPr>
              <a:t>In Circle 3, write the names of people to whom you have some obligation, but you don’t feel as much obligation as to the people in Circle 2. </a:t>
            </a:r>
          </a:p>
          <a:p>
            <a:r>
              <a:rPr lang="en-IN" sz="1500" dirty="0">
                <a:latin typeface="Larsseit"/>
                <a:cs typeface="Calibri"/>
              </a:rPr>
              <a:t>In Circle 4, write the names of people to whom you have some obligation, but you don’t feel as much obligation as in Circle 3</a:t>
            </a:r>
            <a:r>
              <a:rPr lang="en-IN" sz="1500" i="1" dirty="0">
                <a:latin typeface="Larsseit"/>
                <a:cs typeface="Calibri"/>
              </a:rPr>
              <a:t>.</a:t>
            </a:r>
            <a:endParaRPr lang="en-IN" sz="1500" dirty="0">
              <a:latin typeface="Larsseit"/>
              <a:cs typeface="Calibri" panose="020F0502020204030204"/>
            </a:endParaRPr>
          </a:p>
          <a:p>
            <a:pPr marL="0" indent="0">
              <a:buNone/>
            </a:pPr>
            <a:r>
              <a:rPr lang="en-IN" sz="1500" i="1" dirty="0">
                <a:latin typeface="Larsseit"/>
                <a:cs typeface="Calibri"/>
              </a:rPr>
              <a:t>Should we feel a responsibility to animals, plants, and the natural world? If yes, in what circle would we include them?</a:t>
            </a:r>
            <a:endParaRPr lang="en-IN" sz="1500" dirty="0">
              <a:latin typeface="Larsseit"/>
              <a:cs typeface="Calibri"/>
            </a:endParaRPr>
          </a:p>
        </p:txBody>
      </p:sp>
      <p:pic>
        <p:nvPicPr>
          <p:cNvPr id="6" name="Online Media 5" title="Sesame Street: Mark Ruffalo: Empathy">
            <a:hlinkClick r:id="" action="ppaction://media"/>
            <a:extLst>
              <a:ext uri="{FF2B5EF4-FFF2-40B4-BE49-F238E27FC236}">
                <a16:creationId xmlns:a16="http://schemas.microsoft.com/office/drawing/2014/main" id="{845FD86F-C72A-0E78-A700-71AD1726F799}"/>
              </a:ext>
            </a:extLst>
          </p:cNvPr>
          <p:cNvPicPr>
            <a:picLocks noGrp="1" noRot="1" noChangeAspect="1"/>
          </p:cNvPicPr>
          <p:nvPr>
            <p:ph sz="quarter" idx="11"/>
            <a:videoFile r:link="rId1"/>
          </p:nvPr>
        </p:nvPicPr>
        <p:blipFill>
          <a:blip r:embed="rId3"/>
          <a:stretch>
            <a:fillRect/>
          </a:stretch>
        </p:blipFill>
        <p:spPr>
          <a:xfrm>
            <a:off x="1358106" y="1763713"/>
            <a:ext cx="4572000" cy="3429000"/>
          </a:xfrm>
        </p:spPr>
      </p:pic>
      <p:sp>
        <p:nvSpPr>
          <p:cNvPr id="8" name="TextBox 7">
            <a:extLst>
              <a:ext uri="{FF2B5EF4-FFF2-40B4-BE49-F238E27FC236}">
                <a16:creationId xmlns:a16="http://schemas.microsoft.com/office/drawing/2014/main" id="{1088FC81-A965-436D-A208-945BCF7C7316}"/>
              </a:ext>
            </a:extLst>
          </p:cNvPr>
          <p:cNvSpPr txBox="1"/>
          <p:nvPr/>
        </p:nvSpPr>
        <p:spPr>
          <a:xfrm>
            <a:off x="765741" y="434680"/>
            <a:ext cx="857927" cy="369332"/>
          </a:xfrm>
          <a:prstGeom prst="rect">
            <a:avLst/>
          </a:prstGeom>
          <a:noFill/>
        </p:spPr>
        <p:txBody>
          <a:bodyPr wrap="none" rtlCol="0">
            <a:spAutoFit/>
          </a:bodyPr>
          <a:lstStyle/>
          <a:p>
            <a:r>
              <a:rPr lang="en-US">
                <a:solidFill>
                  <a:schemeClr val="tx1">
                    <a:lumMod val="90000"/>
                    <a:lumOff val="10000"/>
                  </a:schemeClr>
                </a:solidFill>
                <a:latin typeface="Larsseit" pitchFamily="50" charset="0"/>
                <a:ea typeface="Poppins Bold" charset="0"/>
                <a:cs typeface="Poppins Bold" charset="0"/>
              </a:rPr>
              <a:t>Slide 3</a:t>
            </a:r>
          </a:p>
        </p:txBody>
      </p:sp>
      <p:pic>
        <p:nvPicPr>
          <p:cNvPr id="3" name="Picture 2" descr="A picture containing text, sign&#10;&#10;Description automatically generated">
            <a:extLst>
              <a:ext uri="{FF2B5EF4-FFF2-40B4-BE49-F238E27FC236}">
                <a16:creationId xmlns:a16="http://schemas.microsoft.com/office/drawing/2014/main" id="{4ED15F11-F002-76A4-B790-2609D8D702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08194" y="246062"/>
            <a:ext cx="1031381" cy="1031381"/>
          </a:xfrm>
          <a:prstGeom prst="rect">
            <a:avLst/>
          </a:prstGeom>
        </p:spPr>
      </p:pic>
      <p:sp>
        <p:nvSpPr>
          <p:cNvPr id="2" name="TextBox 1">
            <a:extLst>
              <a:ext uri="{FF2B5EF4-FFF2-40B4-BE49-F238E27FC236}">
                <a16:creationId xmlns:a16="http://schemas.microsoft.com/office/drawing/2014/main" id="{492C9D40-F4D3-B102-B970-B6217488EE5A}"/>
              </a:ext>
            </a:extLst>
          </p:cNvPr>
          <p:cNvSpPr txBox="1"/>
          <p:nvPr/>
        </p:nvSpPr>
        <p:spPr>
          <a:xfrm>
            <a:off x="6580842" y="1763713"/>
            <a:ext cx="3885460" cy="461665"/>
          </a:xfrm>
          <a:prstGeom prst="rect">
            <a:avLst/>
          </a:prstGeom>
          <a:noFill/>
        </p:spPr>
        <p:txBody>
          <a:bodyPr wrap="square" lIns="91440" tIns="45720" rIns="91440" bIns="45720" anchor="t">
            <a:spAutoFit/>
          </a:bodyPr>
          <a:lstStyle/>
          <a:p>
            <a:r>
              <a:rPr lang="en-US" sz="2400" dirty="0">
                <a:solidFill>
                  <a:srgbClr val="222E69"/>
                </a:solidFill>
                <a:latin typeface="Larsseit"/>
                <a:cs typeface="Poppins Bold"/>
              </a:rPr>
              <a:t>Universe of Obligations</a:t>
            </a:r>
          </a:p>
        </p:txBody>
      </p:sp>
    </p:spTree>
    <p:extLst>
      <p:ext uri="{BB962C8B-B14F-4D97-AF65-F5344CB8AC3E}">
        <p14:creationId xmlns:p14="http://schemas.microsoft.com/office/powerpoint/2010/main" val="3712230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8C10D30-08F1-4F1E-8A3D-EF1C4FD49FD1}"/>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A808D7EA-E03F-4A29-BD98-B2E408E94BCE}"/>
              </a:ext>
            </a:extLst>
          </p:cNvPr>
          <p:cNvSpPr>
            <a:spLocks noGrp="1"/>
          </p:cNvSpPr>
          <p:nvPr>
            <p:ph type="body" sz="quarter" idx="10"/>
          </p:nvPr>
        </p:nvSpPr>
        <p:spPr>
          <a:xfrm>
            <a:off x="6560255" y="2555624"/>
            <a:ext cx="5575486" cy="4079410"/>
          </a:xfrm>
        </p:spPr>
        <p:txBody>
          <a:bodyPr lIns="91440" tIns="45720" rIns="91440" bIns="45720" anchor="t"/>
          <a:lstStyle/>
          <a:p>
            <a:pPr marL="0" indent="0">
              <a:buNone/>
            </a:pPr>
            <a:r>
              <a:rPr lang="en-IN" sz="1800" dirty="0">
                <a:latin typeface="Larsseit"/>
                <a:cs typeface="Calibri" panose="020F0502020204030204"/>
              </a:rPr>
              <a:t>The megadrought in the Southwest United States has lasted a decade and is expected to be the “new normal” because of climate change. The state of Arizona is in danger of having too little freshwater to support its cities like Phoenix. And if Lake Powell’s water level declines too far, the dam cannot create electricity. Further, Native American communities, tribes, and nations were left out of the Colorado River Compact (CRC). The CRC is a plan made in 1922 that was created to manage water in the Colorado River so that it is shared by states in the West, including Arizona. But drought conditions, combined with the popularity of the Southwest climate of Arizona that encourages a lot of people to live here, is making it so that equal access to enough clean water for everyone may be a problem in the future. </a:t>
            </a:r>
            <a:endParaRPr lang="en-US" sz="1800" dirty="0">
              <a:latin typeface="Larsseit"/>
            </a:endParaRPr>
          </a:p>
        </p:txBody>
      </p:sp>
      <p:pic>
        <p:nvPicPr>
          <p:cNvPr id="6" name="Online Media 5" title="Living With Drought and Increasing Aridification in the Southwest">
            <a:hlinkClick r:id="" action="ppaction://media"/>
            <a:extLst>
              <a:ext uri="{FF2B5EF4-FFF2-40B4-BE49-F238E27FC236}">
                <a16:creationId xmlns:a16="http://schemas.microsoft.com/office/drawing/2014/main" id="{4BE20086-37E0-223A-2614-2D11C75FD490}"/>
              </a:ext>
            </a:extLst>
          </p:cNvPr>
          <p:cNvPicPr>
            <a:picLocks noGrp="1" noRot="1" noChangeAspect="1"/>
          </p:cNvPicPr>
          <p:nvPr>
            <p:ph sz="quarter" idx="11"/>
            <a:videoFile r:link="rId1"/>
          </p:nvPr>
        </p:nvPicPr>
        <p:blipFill>
          <a:blip r:embed="rId3"/>
          <a:stretch>
            <a:fillRect/>
          </a:stretch>
        </p:blipFill>
        <p:spPr>
          <a:xfrm>
            <a:off x="1358106" y="1763713"/>
            <a:ext cx="4572000" cy="3429000"/>
          </a:xfrm>
        </p:spPr>
      </p:pic>
      <p:sp>
        <p:nvSpPr>
          <p:cNvPr id="8" name="TextBox 7">
            <a:extLst>
              <a:ext uri="{FF2B5EF4-FFF2-40B4-BE49-F238E27FC236}">
                <a16:creationId xmlns:a16="http://schemas.microsoft.com/office/drawing/2014/main" id="{1088FC81-A965-436D-A208-945BCF7C7316}"/>
              </a:ext>
            </a:extLst>
          </p:cNvPr>
          <p:cNvSpPr txBox="1"/>
          <p:nvPr/>
        </p:nvSpPr>
        <p:spPr>
          <a:xfrm>
            <a:off x="765741" y="434680"/>
            <a:ext cx="803425"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4</a:t>
            </a:r>
            <a:endParaRPr lang="en-US" dirty="0">
              <a:solidFill>
                <a:schemeClr val="tx1">
                  <a:lumMod val="90000"/>
                  <a:lumOff val="10000"/>
                </a:schemeClr>
              </a:solidFill>
              <a:latin typeface="Larsseit" pitchFamily="50" charset="0"/>
              <a:ea typeface="Poppins Bold" charset="0"/>
              <a:cs typeface="Poppins Bold" charset="0"/>
            </a:endParaRPr>
          </a:p>
        </p:txBody>
      </p:sp>
      <p:pic>
        <p:nvPicPr>
          <p:cNvPr id="3" name="Picture 2" descr="A picture containing text, sign&#10;&#10;Description automatically generated">
            <a:extLst>
              <a:ext uri="{FF2B5EF4-FFF2-40B4-BE49-F238E27FC236}">
                <a16:creationId xmlns:a16="http://schemas.microsoft.com/office/drawing/2014/main" id="{4ED15F11-F002-76A4-B790-2609D8D702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08194" y="246062"/>
            <a:ext cx="1031381" cy="1031381"/>
          </a:xfrm>
          <a:prstGeom prst="rect">
            <a:avLst/>
          </a:prstGeom>
        </p:spPr>
      </p:pic>
      <p:sp>
        <p:nvSpPr>
          <p:cNvPr id="2" name="TextBox 1">
            <a:extLst>
              <a:ext uri="{FF2B5EF4-FFF2-40B4-BE49-F238E27FC236}">
                <a16:creationId xmlns:a16="http://schemas.microsoft.com/office/drawing/2014/main" id="{492C9D40-F4D3-B102-B970-B6217488EE5A}"/>
              </a:ext>
            </a:extLst>
          </p:cNvPr>
          <p:cNvSpPr txBox="1"/>
          <p:nvPr/>
        </p:nvSpPr>
        <p:spPr>
          <a:xfrm>
            <a:off x="6560255" y="1678906"/>
            <a:ext cx="5458614" cy="830997"/>
          </a:xfrm>
          <a:prstGeom prst="rect">
            <a:avLst/>
          </a:prstGeom>
          <a:noFill/>
        </p:spPr>
        <p:txBody>
          <a:bodyPr wrap="square" lIns="91440" tIns="45720" rIns="91440" bIns="45720" anchor="t">
            <a:spAutoFit/>
          </a:bodyPr>
          <a:lstStyle/>
          <a:p>
            <a:r>
              <a:rPr lang="en-US" sz="2400" dirty="0">
                <a:solidFill>
                  <a:srgbClr val="222E69"/>
                </a:solidFill>
                <a:latin typeface="Larsseit"/>
                <a:ea typeface="Poppins Bold" charset="0"/>
                <a:cs typeface="Poppins Bold"/>
              </a:rPr>
              <a:t>Community Problem-Solving: Equal Access to Water</a:t>
            </a:r>
            <a:endParaRPr lang="en-US" sz="2400" dirty="0">
              <a:solidFill>
                <a:srgbClr val="222E69"/>
              </a:solidFill>
              <a:latin typeface="Larsseit" pitchFamily="50" charset="0"/>
              <a:ea typeface="Poppins Bold" charset="0"/>
              <a:cs typeface="Poppins Bold"/>
            </a:endParaRPr>
          </a:p>
        </p:txBody>
      </p:sp>
    </p:spTree>
    <p:extLst>
      <p:ext uri="{BB962C8B-B14F-4D97-AF65-F5344CB8AC3E}">
        <p14:creationId xmlns:p14="http://schemas.microsoft.com/office/powerpoint/2010/main" val="2239897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8C10D30-08F1-4F1E-8A3D-EF1C4FD49FD1}"/>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A808D7EA-E03F-4A29-BD98-B2E408E94BCE}"/>
              </a:ext>
            </a:extLst>
          </p:cNvPr>
          <p:cNvSpPr>
            <a:spLocks noGrp="1"/>
          </p:cNvSpPr>
          <p:nvPr>
            <p:ph type="body" sz="quarter" idx="10"/>
          </p:nvPr>
        </p:nvSpPr>
        <p:spPr/>
        <p:txBody>
          <a:bodyPr lIns="91440" tIns="45720" rIns="91440" bIns="45720" anchor="t"/>
          <a:lstStyle/>
          <a:p>
            <a:pPr marL="0" indent="0">
              <a:buNone/>
            </a:pPr>
            <a:r>
              <a:rPr lang="en-IN" sz="2000" dirty="0">
                <a:latin typeface="Larsseit"/>
                <a:ea typeface="Verdana"/>
              </a:rPr>
              <a:t>Was it possible for your Water Access Special Ops Team to help all communities in Arizona have enough clean water to live?</a:t>
            </a:r>
            <a:endParaRPr lang="en-US" sz="2000" dirty="0">
              <a:latin typeface="Larsseit"/>
              <a:cs typeface="Calibri"/>
            </a:endParaRPr>
          </a:p>
          <a:p>
            <a:pPr marL="0" indent="0">
              <a:buNone/>
            </a:pPr>
            <a:endParaRPr lang="en-IN" sz="2000" dirty="0">
              <a:latin typeface="Larsseit"/>
              <a:ea typeface="Verdana"/>
            </a:endParaRPr>
          </a:p>
          <a:p>
            <a:pPr marL="0" indent="0">
              <a:buNone/>
            </a:pPr>
            <a:r>
              <a:rPr lang="en-US" sz="2000" dirty="0">
                <a:latin typeface="Larsseit"/>
                <a:ea typeface="Verdana"/>
              </a:rPr>
              <a:t>What career from today’s lesson did you find most interesting? </a:t>
            </a:r>
            <a:endParaRPr lang="en-IN" sz="2000" dirty="0">
              <a:latin typeface="Larsseit"/>
              <a:ea typeface="Verdana"/>
            </a:endParaRPr>
          </a:p>
          <a:p>
            <a:pPr marL="0" indent="0">
              <a:buNone/>
            </a:pPr>
            <a:endParaRPr lang="en-US" sz="2000" dirty="0">
              <a:latin typeface="Larsseit"/>
              <a:ea typeface="Verdana"/>
            </a:endParaRPr>
          </a:p>
          <a:p>
            <a:pPr marL="0" indent="0">
              <a:buNone/>
            </a:pPr>
            <a:r>
              <a:rPr lang="en-US" sz="2000" dirty="0">
                <a:latin typeface="Larsseit"/>
                <a:ea typeface="Verdana"/>
              </a:rPr>
              <a:t>How would that career help you meet the social responsibilities you feel in your community?</a:t>
            </a:r>
            <a:endParaRPr lang="en-IN" sz="2000" dirty="0">
              <a:latin typeface="Larsseit"/>
              <a:ea typeface="Verdana"/>
            </a:endParaRPr>
          </a:p>
          <a:p>
            <a:pPr marL="0" indent="0">
              <a:buNone/>
            </a:pPr>
            <a:endParaRPr lang="en-IN" sz="2000" dirty="0">
              <a:latin typeface="Larsseit"/>
              <a:ea typeface="Verdana"/>
            </a:endParaRPr>
          </a:p>
        </p:txBody>
      </p:sp>
      <p:pic>
        <p:nvPicPr>
          <p:cNvPr id="6" name="Content Placeholder 5" descr="A child&amp;#39;s hands in water&#10;&#10;Description automatically generated">
            <a:extLst>
              <a:ext uri="{FF2B5EF4-FFF2-40B4-BE49-F238E27FC236}">
                <a16:creationId xmlns:a16="http://schemas.microsoft.com/office/drawing/2014/main" id="{A5C153B0-552D-9BEA-0203-4E31394F94E1}"/>
              </a:ext>
            </a:extLst>
          </p:cNvPr>
          <p:cNvPicPr>
            <a:picLocks noGrp="1" noChangeAspect="1"/>
          </p:cNvPicPr>
          <p:nvPr>
            <p:ph sz="quarter" idx="11"/>
          </p:nvPr>
        </p:nvPicPr>
        <p:blipFill>
          <a:blip r:embed="rId2"/>
          <a:stretch>
            <a:fillRect/>
          </a:stretch>
        </p:blipFill>
        <p:spPr>
          <a:xfrm>
            <a:off x="839172" y="1901451"/>
            <a:ext cx="5609253" cy="3152742"/>
          </a:xfrm>
        </p:spPr>
      </p:pic>
      <p:sp>
        <p:nvSpPr>
          <p:cNvPr id="8" name="TextBox 7">
            <a:extLst>
              <a:ext uri="{FF2B5EF4-FFF2-40B4-BE49-F238E27FC236}">
                <a16:creationId xmlns:a16="http://schemas.microsoft.com/office/drawing/2014/main" id="{1088FC81-A965-436D-A208-945BCF7C7316}"/>
              </a:ext>
            </a:extLst>
          </p:cNvPr>
          <p:cNvSpPr txBox="1"/>
          <p:nvPr/>
        </p:nvSpPr>
        <p:spPr>
          <a:xfrm>
            <a:off x="765741" y="434680"/>
            <a:ext cx="803425"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5</a:t>
            </a:r>
            <a:endParaRPr lang="en-US" dirty="0">
              <a:solidFill>
                <a:schemeClr val="tx1">
                  <a:lumMod val="90000"/>
                  <a:lumOff val="10000"/>
                </a:schemeClr>
              </a:solidFill>
              <a:latin typeface="Larsseit" pitchFamily="50" charset="0"/>
              <a:ea typeface="Poppins Bold" charset="0"/>
              <a:cs typeface="Poppins Bold" charset="0"/>
            </a:endParaRPr>
          </a:p>
        </p:txBody>
      </p:sp>
      <p:pic>
        <p:nvPicPr>
          <p:cNvPr id="3" name="Picture 2" descr="A picture containing text, sign&#10;&#10;Description automatically generated">
            <a:extLst>
              <a:ext uri="{FF2B5EF4-FFF2-40B4-BE49-F238E27FC236}">
                <a16:creationId xmlns:a16="http://schemas.microsoft.com/office/drawing/2014/main" id="{4ED15F11-F002-76A4-B790-2609D8D702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8194" y="246062"/>
            <a:ext cx="1031381" cy="1031381"/>
          </a:xfrm>
          <a:prstGeom prst="rect">
            <a:avLst/>
          </a:prstGeom>
        </p:spPr>
      </p:pic>
      <p:sp>
        <p:nvSpPr>
          <p:cNvPr id="2" name="TextBox 1">
            <a:extLst>
              <a:ext uri="{FF2B5EF4-FFF2-40B4-BE49-F238E27FC236}">
                <a16:creationId xmlns:a16="http://schemas.microsoft.com/office/drawing/2014/main" id="{492C9D40-F4D3-B102-B970-B6217488EE5A}"/>
              </a:ext>
            </a:extLst>
          </p:cNvPr>
          <p:cNvSpPr txBox="1"/>
          <p:nvPr/>
        </p:nvSpPr>
        <p:spPr>
          <a:xfrm>
            <a:off x="6819900" y="1901451"/>
            <a:ext cx="3885460" cy="461665"/>
          </a:xfrm>
          <a:prstGeom prst="rect">
            <a:avLst/>
          </a:prstGeom>
          <a:noFill/>
        </p:spPr>
        <p:txBody>
          <a:bodyPr wrap="square" lIns="91440" tIns="45720" rIns="91440" bIns="45720" anchor="t">
            <a:spAutoFit/>
          </a:bodyPr>
          <a:lstStyle/>
          <a:p>
            <a:r>
              <a:rPr lang="en-US" sz="2400" dirty="0">
                <a:solidFill>
                  <a:srgbClr val="222E69"/>
                </a:solidFill>
                <a:latin typeface="Larsseit"/>
                <a:ea typeface="Poppins Bold" charset="0"/>
                <a:cs typeface="Poppins Bold"/>
              </a:rPr>
              <a:t>Reflection and Debrief</a:t>
            </a:r>
            <a:endParaRPr lang="en-US" sz="2400" dirty="0">
              <a:solidFill>
                <a:srgbClr val="222E69"/>
              </a:solidFill>
              <a:latin typeface="Larsseit" pitchFamily="50" charset="0"/>
              <a:ea typeface="Poppins Bold" charset="0"/>
              <a:cs typeface="Poppins Bold" charset="0"/>
            </a:endParaRPr>
          </a:p>
        </p:txBody>
      </p:sp>
    </p:spTree>
    <p:extLst>
      <p:ext uri="{BB962C8B-B14F-4D97-AF65-F5344CB8AC3E}">
        <p14:creationId xmlns:p14="http://schemas.microsoft.com/office/powerpoint/2010/main" val="32376873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640"/>
            <a:ext cx="12192000" cy="3019425"/>
          </a:xfrm>
          <a:prstGeom prst="rect">
            <a:avLst/>
          </a:prstGeom>
          <a:solidFill>
            <a:srgbClr val="222E69"/>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31FFF33D-492A-4CB4-B39E-75666B34EAAD}"/>
              </a:ext>
            </a:extLst>
          </p:cNvPr>
          <p:cNvSpPr txBox="1"/>
          <p:nvPr/>
        </p:nvSpPr>
        <p:spPr>
          <a:xfrm>
            <a:off x="888274" y="985437"/>
            <a:ext cx="4675362" cy="1323439"/>
          </a:xfrm>
          <a:prstGeom prst="rect">
            <a:avLst/>
          </a:prstGeom>
          <a:noFill/>
        </p:spPr>
        <p:txBody>
          <a:bodyPr wrap="square" rtlCol="0">
            <a:spAutoFit/>
          </a:bodyPr>
          <a:lstStyle/>
          <a:p>
            <a:r>
              <a:rPr lang="en-US" sz="4000" dirty="0">
                <a:solidFill>
                  <a:schemeClr val="bg1"/>
                </a:solidFill>
                <a:cs typeface="Calibri"/>
              </a:rPr>
              <a:t>School-to-Home Connections</a:t>
            </a:r>
            <a:endParaRPr lang="ko-KR" altLang="en-US" sz="4000" dirty="0">
              <a:solidFill>
                <a:schemeClr val="bg1"/>
              </a:solidFill>
              <a:latin typeface="Larsseit" pitchFamily="50" charset="0"/>
              <a:cs typeface="Arial" panose="020B0604020202020204" pitchFamily="34" charset="0"/>
            </a:endParaRPr>
          </a:p>
        </p:txBody>
      </p:sp>
      <p:grpSp>
        <p:nvGrpSpPr>
          <p:cNvPr id="3" name="Group 2">
            <a:extLst>
              <a:ext uri="{FF2B5EF4-FFF2-40B4-BE49-F238E27FC236}">
                <a16:creationId xmlns:a16="http://schemas.microsoft.com/office/drawing/2014/main" id="{CF993610-6C85-BFF5-1942-B3684F097A78}"/>
              </a:ext>
            </a:extLst>
          </p:cNvPr>
          <p:cNvGrpSpPr/>
          <p:nvPr/>
        </p:nvGrpSpPr>
        <p:grpSpPr>
          <a:xfrm>
            <a:off x="1010666" y="3677541"/>
            <a:ext cx="4552970" cy="2589873"/>
            <a:chOff x="888274" y="3631374"/>
            <a:chExt cx="4552970" cy="2589873"/>
          </a:xfrm>
        </p:grpSpPr>
        <p:sp>
          <p:nvSpPr>
            <p:cNvPr id="18" name="TextBox 17">
              <a:extLst>
                <a:ext uri="{FF2B5EF4-FFF2-40B4-BE49-F238E27FC236}">
                  <a16:creationId xmlns:a16="http://schemas.microsoft.com/office/drawing/2014/main" id="{50B356F9-4569-4977-9075-A42881AB0F5A}"/>
                </a:ext>
              </a:extLst>
            </p:cNvPr>
            <p:cNvSpPr txBox="1"/>
            <p:nvPr/>
          </p:nvSpPr>
          <p:spPr>
            <a:xfrm>
              <a:off x="2034821" y="3631374"/>
              <a:ext cx="2259876" cy="461665"/>
            </a:xfrm>
            <a:prstGeom prst="rect">
              <a:avLst/>
            </a:prstGeom>
            <a:noFill/>
          </p:spPr>
          <p:txBody>
            <a:bodyPr wrap="square" lIns="91440" tIns="45720" rIns="91440" bIns="45720" rtlCol="0" anchor="b">
              <a:spAutoFit/>
            </a:bodyPr>
            <a:lstStyle/>
            <a:p>
              <a:pPr algn="ctr"/>
              <a:r>
                <a:rPr lang="en-US" sz="2400" b="1" dirty="0">
                  <a:latin typeface="Larsseit"/>
                </a:rPr>
                <a:t>Connection 1</a:t>
              </a:r>
              <a:endParaRPr lang="en-US" sz="2400" b="1" dirty="0">
                <a:latin typeface="Larsseit" pitchFamily="50" charset="0"/>
              </a:endParaRPr>
            </a:p>
          </p:txBody>
        </p:sp>
        <p:sp>
          <p:nvSpPr>
            <p:cNvPr id="19" name="TextBox 18">
              <a:extLst>
                <a:ext uri="{FF2B5EF4-FFF2-40B4-BE49-F238E27FC236}">
                  <a16:creationId xmlns:a16="http://schemas.microsoft.com/office/drawing/2014/main" id="{10E04758-6CF1-4729-882D-F58A0F2A6C6F}"/>
                </a:ext>
              </a:extLst>
            </p:cNvPr>
            <p:cNvSpPr txBox="1"/>
            <p:nvPr/>
          </p:nvSpPr>
          <p:spPr>
            <a:xfrm>
              <a:off x="888274" y="4282255"/>
              <a:ext cx="4552970" cy="1938992"/>
            </a:xfrm>
            <a:prstGeom prst="rect">
              <a:avLst/>
            </a:prstGeom>
            <a:noFill/>
          </p:spPr>
          <p:txBody>
            <a:bodyPr wrap="square" lIns="91440" tIns="45720" rIns="91440" bIns="45720" rtlCol="0" anchor="t">
              <a:spAutoFit/>
            </a:bodyPr>
            <a:lstStyle/>
            <a:p>
              <a:pPr algn="ctr"/>
              <a:r>
                <a:rPr lang="en-US" sz="2000" dirty="0">
                  <a:latin typeface="Larsseit"/>
                </a:rPr>
                <a:t>Create a Universe of Obligations chart with a family member to understand family obligations or invite a parent to create their own Universe of Obligations and compare it with their child’s version to discuss similarities and differences. </a:t>
              </a:r>
              <a:endParaRPr lang="en-US" sz="2000" dirty="0">
                <a:latin typeface="Larsseit" pitchFamily="50" charset="0"/>
              </a:endParaRPr>
            </a:p>
          </p:txBody>
        </p:sp>
      </p:grpSp>
      <p:grpSp>
        <p:nvGrpSpPr>
          <p:cNvPr id="2" name="Group 1">
            <a:extLst>
              <a:ext uri="{FF2B5EF4-FFF2-40B4-BE49-F238E27FC236}">
                <a16:creationId xmlns:a16="http://schemas.microsoft.com/office/drawing/2014/main" id="{BE10F070-9233-5B20-20BD-3A7754A994C7}"/>
              </a:ext>
            </a:extLst>
          </p:cNvPr>
          <p:cNvGrpSpPr/>
          <p:nvPr/>
        </p:nvGrpSpPr>
        <p:grpSpPr>
          <a:xfrm>
            <a:off x="6339483" y="3677541"/>
            <a:ext cx="4841851" cy="1620377"/>
            <a:chOff x="6481625" y="3677541"/>
            <a:chExt cx="4841851" cy="1620377"/>
          </a:xfrm>
        </p:grpSpPr>
        <p:sp>
          <p:nvSpPr>
            <p:cNvPr id="20" name="TextBox 19">
              <a:extLst>
                <a:ext uri="{FF2B5EF4-FFF2-40B4-BE49-F238E27FC236}">
                  <a16:creationId xmlns:a16="http://schemas.microsoft.com/office/drawing/2014/main" id="{46AEF0DE-D568-440E-A9D9-3A14089C5427}"/>
                </a:ext>
              </a:extLst>
            </p:cNvPr>
            <p:cNvSpPr txBox="1"/>
            <p:nvPr/>
          </p:nvSpPr>
          <p:spPr>
            <a:xfrm>
              <a:off x="7772612" y="3677541"/>
              <a:ext cx="2259876" cy="461665"/>
            </a:xfrm>
            <a:prstGeom prst="rect">
              <a:avLst/>
            </a:prstGeom>
            <a:noFill/>
          </p:spPr>
          <p:txBody>
            <a:bodyPr wrap="square" lIns="91440" tIns="45720" rIns="91440" bIns="45720" rtlCol="0" anchor="b">
              <a:spAutoFit/>
            </a:bodyPr>
            <a:lstStyle/>
            <a:p>
              <a:pPr algn="ctr"/>
              <a:r>
                <a:rPr lang="en-US" sz="2400" b="1" dirty="0">
                  <a:latin typeface="Larsseit"/>
                </a:rPr>
                <a:t>Connection 2</a:t>
              </a:r>
              <a:endParaRPr lang="en-US" sz="2400" b="1" dirty="0">
                <a:latin typeface="Larsseit" pitchFamily="50" charset="0"/>
              </a:endParaRPr>
            </a:p>
          </p:txBody>
        </p:sp>
        <p:sp>
          <p:nvSpPr>
            <p:cNvPr id="21" name="TextBox 20">
              <a:extLst>
                <a:ext uri="{FF2B5EF4-FFF2-40B4-BE49-F238E27FC236}">
                  <a16:creationId xmlns:a16="http://schemas.microsoft.com/office/drawing/2014/main" id="{78C26251-6DD3-48B3-BF21-C9BEF56FF1F9}"/>
                </a:ext>
              </a:extLst>
            </p:cNvPr>
            <p:cNvSpPr txBox="1"/>
            <p:nvPr/>
          </p:nvSpPr>
          <p:spPr>
            <a:xfrm>
              <a:off x="6481625" y="4282255"/>
              <a:ext cx="4841851" cy="1015663"/>
            </a:xfrm>
            <a:prstGeom prst="rect">
              <a:avLst/>
            </a:prstGeom>
            <a:noFill/>
          </p:spPr>
          <p:txBody>
            <a:bodyPr wrap="square" lIns="91440" tIns="45720" rIns="91440" bIns="45720" rtlCol="0" anchor="t">
              <a:spAutoFit/>
            </a:bodyPr>
            <a:lstStyle/>
            <a:p>
              <a:pPr algn="ctr"/>
              <a:r>
                <a:rPr lang="en-US" sz="2000" dirty="0">
                  <a:latin typeface="Larsseit"/>
                </a:rPr>
                <a:t>Interview a family member to learn how the family member’s career aligns to their Universe of Obligations.</a:t>
              </a:r>
              <a:endParaRPr lang="en-US" sz="2000" dirty="0">
                <a:latin typeface="Larsseit" pitchFamily="50" charset="0"/>
              </a:endParaRPr>
            </a:p>
          </p:txBody>
        </p:sp>
      </p:grpSp>
    </p:spTree>
    <p:extLst>
      <p:ext uri="{BB962C8B-B14F-4D97-AF65-F5344CB8AC3E}">
        <p14:creationId xmlns:p14="http://schemas.microsoft.com/office/powerpoint/2010/main" val="497022359"/>
      </p:ext>
    </p:extLst>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8A647D2-E6F4-110E-5BEB-19D77B97EDA9}"/>
              </a:ext>
            </a:extLst>
          </p:cNvPr>
          <p:cNvSpPr/>
          <p:nvPr/>
        </p:nvSpPr>
        <p:spPr>
          <a:xfrm>
            <a:off x="762000" y="2112965"/>
            <a:ext cx="10668000" cy="4233863"/>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8" name="Rectangle 7"/>
          <p:cNvSpPr/>
          <p:nvPr/>
        </p:nvSpPr>
        <p:spPr>
          <a:xfrm>
            <a:off x="11430000" y="2112965"/>
            <a:ext cx="762000" cy="4233863"/>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2112965"/>
            <a:ext cx="762000" cy="4233863"/>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CB4C24D-67ED-40ED-9823-DC0075EA8C7D}"/>
              </a:ext>
            </a:extLst>
          </p:cNvPr>
          <p:cNvSpPr/>
          <p:nvPr/>
        </p:nvSpPr>
        <p:spPr>
          <a:xfrm>
            <a:off x="1577411" y="495683"/>
            <a:ext cx="9037178" cy="707886"/>
          </a:xfrm>
          <a:prstGeom prst="rect">
            <a:avLst/>
          </a:prstGeom>
        </p:spPr>
        <p:txBody>
          <a:bodyPr wrap="square">
            <a:spAutoFit/>
          </a:bodyPr>
          <a:lstStyle/>
          <a:p>
            <a:pPr algn="ctr"/>
            <a:r>
              <a:rPr lang="en-US" sz="4000" dirty="0">
                <a:latin typeface="Larsseit" pitchFamily="50" charset="0"/>
                <a:cs typeface="Calibri"/>
              </a:rPr>
              <a:t>Extension Activities</a:t>
            </a:r>
            <a:endParaRPr lang="id-ID" sz="4000" b="1" dirty="0">
              <a:latin typeface="Larsseit" pitchFamily="50" charset="0"/>
            </a:endParaRPr>
          </a:p>
        </p:txBody>
      </p:sp>
      <p:sp>
        <p:nvSpPr>
          <p:cNvPr id="11" name="Rectangle 10">
            <a:extLst>
              <a:ext uri="{FF2B5EF4-FFF2-40B4-BE49-F238E27FC236}">
                <a16:creationId xmlns:a16="http://schemas.microsoft.com/office/drawing/2014/main" id="{54DF332A-5999-4DC3-8522-B2C70DDAE2CB}"/>
              </a:ext>
            </a:extLst>
          </p:cNvPr>
          <p:cNvSpPr/>
          <p:nvPr/>
        </p:nvSpPr>
        <p:spPr>
          <a:xfrm>
            <a:off x="2045412" y="1604126"/>
            <a:ext cx="444352" cy="400110"/>
          </a:xfrm>
          <a:prstGeom prst="rect">
            <a:avLst/>
          </a:prstGeom>
        </p:spPr>
        <p:txBody>
          <a:bodyPr wrap="none">
            <a:spAutoFit/>
          </a:bodyPr>
          <a:lstStyle/>
          <a:p>
            <a:pPr algn="ctr"/>
            <a:r>
              <a:rPr lang="en-IN" sz="2000" b="1" dirty="0">
                <a:latin typeface="Larsseit" pitchFamily="50" charset="0"/>
              </a:rPr>
              <a:t>0</a:t>
            </a:r>
            <a:r>
              <a:rPr lang="id-ID" sz="2000" b="1" dirty="0">
                <a:latin typeface="Larsseit" pitchFamily="50" charset="0"/>
              </a:rPr>
              <a:t>1</a:t>
            </a:r>
          </a:p>
        </p:txBody>
      </p:sp>
      <p:sp>
        <p:nvSpPr>
          <p:cNvPr id="13" name="Rectangle 12">
            <a:extLst>
              <a:ext uri="{FF2B5EF4-FFF2-40B4-BE49-F238E27FC236}">
                <a16:creationId xmlns:a16="http://schemas.microsoft.com/office/drawing/2014/main" id="{54DF332A-5999-4DC3-8522-B2C70DDAE2CB}"/>
              </a:ext>
            </a:extLst>
          </p:cNvPr>
          <p:cNvSpPr/>
          <p:nvPr/>
        </p:nvSpPr>
        <p:spPr>
          <a:xfrm>
            <a:off x="5394853" y="1604126"/>
            <a:ext cx="444352" cy="400110"/>
          </a:xfrm>
          <a:prstGeom prst="rect">
            <a:avLst/>
          </a:prstGeom>
        </p:spPr>
        <p:txBody>
          <a:bodyPr wrap="none">
            <a:spAutoFit/>
          </a:bodyPr>
          <a:lstStyle/>
          <a:p>
            <a:pPr algn="ctr"/>
            <a:r>
              <a:rPr lang="en-US" sz="2000" b="1" dirty="0">
                <a:latin typeface="Larsseit" pitchFamily="50" charset="0"/>
              </a:rPr>
              <a:t>02</a:t>
            </a:r>
            <a:endParaRPr lang="id-ID" sz="2000" b="1" dirty="0">
              <a:latin typeface="Larsseit" pitchFamily="50" charset="0"/>
            </a:endParaRPr>
          </a:p>
        </p:txBody>
      </p:sp>
      <p:sp>
        <p:nvSpPr>
          <p:cNvPr id="15" name="Rectangle 14">
            <a:extLst>
              <a:ext uri="{FF2B5EF4-FFF2-40B4-BE49-F238E27FC236}">
                <a16:creationId xmlns:a16="http://schemas.microsoft.com/office/drawing/2014/main" id="{54DF332A-5999-4DC3-8522-B2C70DDAE2CB}"/>
              </a:ext>
            </a:extLst>
          </p:cNvPr>
          <p:cNvSpPr/>
          <p:nvPr/>
        </p:nvSpPr>
        <p:spPr>
          <a:xfrm>
            <a:off x="9248395" y="1604126"/>
            <a:ext cx="444352" cy="400110"/>
          </a:xfrm>
          <a:prstGeom prst="rect">
            <a:avLst/>
          </a:prstGeom>
        </p:spPr>
        <p:txBody>
          <a:bodyPr wrap="none">
            <a:spAutoFit/>
          </a:bodyPr>
          <a:lstStyle/>
          <a:p>
            <a:pPr algn="ctr"/>
            <a:r>
              <a:rPr lang="en-US" sz="2000" b="1" dirty="0">
                <a:latin typeface="Larsseit" pitchFamily="50" charset="0"/>
              </a:rPr>
              <a:t>03</a:t>
            </a:r>
            <a:endParaRPr lang="id-ID" sz="2000" b="1" dirty="0">
              <a:latin typeface="Larsseit" pitchFamily="50" charset="0"/>
            </a:endParaRPr>
          </a:p>
        </p:txBody>
      </p:sp>
      <p:grpSp>
        <p:nvGrpSpPr>
          <p:cNvPr id="6" name="Group 5">
            <a:extLst>
              <a:ext uri="{FF2B5EF4-FFF2-40B4-BE49-F238E27FC236}">
                <a16:creationId xmlns:a16="http://schemas.microsoft.com/office/drawing/2014/main" id="{59E4F4ED-01AD-7B97-F4CF-2F786F6AD157}"/>
              </a:ext>
            </a:extLst>
          </p:cNvPr>
          <p:cNvGrpSpPr/>
          <p:nvPr/>
        </p:nvGrpSpPr>
        <p:grpSpPr>
          <a:xfrm>
            <a:off x="892630" y="2330423"/>
            <a:ext cx="2743199" cy="2037218"/>
            <a:chOff x="722993" y="2330423"/>
            <a:chExt cx="2743199" cy="2037218"/>
          </a:xfrm>
        </p:grpSpPr>
        <p:sp>
          <p:nvSpPr>
            <p:cNvPr id="12" name="Rectangle 11">
              <a:extLst>
                <a:ext uri="{FF2B5EF4-FFF2-40B4-BE49-F238E27FC236}">
                  <a16:creationId xmlns:a16="http://schemas.microsoft.com/office/drawing/2014/main" id="{7177BF99-6017-4C47-AF16-6583489385AB}"/>
                </a:ext>
              </a:extLst>
            </p:cNvPr>
            <p:cNvSpPr/>
            <p:nvPr/>
          </p:nvSpPr>
          <p:spPr>
            <a:xfrm>
              <a:off x="980167" y="2330423"/>
              <a:ext cx="2228850" cy="584775"/>
            </a:xfrm>
            <a:prstGeom prst="rect">
              <a:avLst/>
            </a:prstGeom>
          </p:spPr>
          <p:txBody>
            <a:bodyPr wrap="square" lIns="91440" tIns="45720" rIns="91440" bIns="45720" anchor="t">
              <a:spAutoFit/>
            </a:bodyPr>
            <a:lstStyle/>
            <a:p>
              <a:pPr algn="ctr"/>
              <a:r>
                <a:rPr lang="en-US" sz="1600" b="1" dirty="0">
                  <a:latin typeface="Larsseit"/>
                </a:rPr>
                <a:t>Community Pop-Up Map</a:t>
              </a:r>
              <a:endParaRPr lang="en-US" sz="1600" b="1" dirty="0"/>
            </a:p>
          </p:txBody>
        </p:sp>
        <p:sp>
          <p:nvSpPr>
            <p:cNvPr id="3" name="TextBox 2">
              <a:extLst>
                <a:ext uri="{FF2B5EF4-FFF2-40B4-BE49-F238E27FC236}">
                  <a16:creationId xmlns:a16="http://schemas.microsoft.com/office/drawing/2014/main" id="{630BB7FC-25D4-7385-6008-1ECFC560D8D3}"/>
                </a:ext>
              </a:extLst>
            </p:cNvPr>
            <p:cNvSpPr txBox="1"/>
            <p:nvPr/>
          </p:nvSpPr>
          <p:spPr>
            <a:xfrm>
              <a:off x="722993" y="2982646"/>
              <a:ext cx="2743199"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dirty="0">
                  <a:latin typeface="Larsseit"/>
                  <a:cs typeface="Calibri"/>
                </a:rPr>
                <a:t>If you would like to enhance YP community maps, you can implement the art component of the lesson. This video provides a tutorial: </a:t>
              </a:r>
              <a:r>
                <a:rPr lang="en-US" sz="1400" dirty="0">
                  <a:latin typeface="Larsseit"/>
                  <a:cs typeface="Calibri"/>
                  <a:hlinkClick r:id="rId2"/>
                </a:rPr>
                <a:t>How to Make: A Pop-Up Map</a:t>
              </a:r>
              <a:r>
                <a:rPr lang="en-US" sz="1400" dirty="0">
                  <a:latin typeface="Larsseit"/>
                  <a:cs typeface="Calibri"/>
                </a:rPr>
                <a:t>.</a:t>
              </a:r>
            </a:p>
          </p:txBody>
        </p:sp>
      </p:grpSp>
      <p:grpSp>
        <p:nvGrpSpPr>
          <p:cNvPr id="7" name="Group 6">
            <a:extLst>
              <a:ext uri="{FF2B5EF4-FFF2-40B4-BE49-F238E27FC236}">
                <a16:creationId xmlns:a16="http://schemas.microsoft.com/office/drawing/2014/main" id="{698F3FD9-31AC-02D6-C937-D541922B34AC}"/>
              </a:ext>
            </a:extLst>
          </p:cNvPr>
          <p:cNvGrpSpPr/>
          <p:nvPr/>
        </p:nvGrpSpPr>
        <p:grpSpPr>
          <a:xfrm>
            <a:off x="4245429" y="2330423"/>
            <a:ext cx="2743200" cy="2270598"/>
            <a:chOff x="3766456" y="2334297"/>
            <a:chExt cx="2743200" cy="2270598"/>
          </a:xfrm>
        </p:grpSpPr>
        <p:sp>
          <p:nvSpPr>
            <p:cNvPr id="14" name="Rectangle 13">
              <a:extLst>
                <a:ext uri="{FF2B5EF4-FFF2-40B4-BE49-F238E27FC236}">
                  <a16:creationId xmlns:a16="http://schemas.microsoft.com/office/drawing/2014/main" id="{7177BF99-6017-4C47-AF16-6583489385AB}"/>
                </a:ext>
              </a:extLst>
            </p:cNvPr>
            <p:cNvSpPr/>
            <p:nvPr/>
          </p:nvSpPr>
          <p:spPr>
            <a:xfrm>
              <a:off x="4023631" y="2334297"/>
              <a:ext cx="2228850" cy="584775"/>
            </a:xfrm>
            <a:prstGeom prst="rect">
              <a:avLst/>
            </a:prstGeom>
          </p:spPr>
          <p:txBody>
            <a:bodyPr wrap="square" lIns="91440" tIns="45720" rIns="91440" bIns="45720" anchor="t">
              <a:spAutoFit/>
            </a:bodyPr>
            <a:lstStyle/>
            <a:p>
              <a:pPr algn="ctr"/>
              <a:r>
                <a:rPr lang="en-US" sz="1600" b="1" dirty="0">
                  <a:latin typeface="Larsseit"/>
                </a:rPr>
                <a:t>Group Universe of Obligations</a:t>
              </a:r>
              <a:endParaRPr lang="en-US" altLang="ko-KR" sz="1600" b="1" dirty="0">
                <a:latin typeface="Larsseit"/>
                <a:ea typeface="맑은 고딕"/>
              </a:endParaRPr>
            </a:p>
          </p:txBody>
        </p:sp>
        <p:sp>
          <p:nvSpPr>
            <p:cNvPr id="4" name="TextBox 3">
              <a:extLst>
                <a:ext uri="{FF2B5EF4-FFF2-40B4-BE49-F238E27FC236}">
                  <a16:creationId xmlns:a16="http://schemas.microsoft.com/office/drawing/2014/main" id="{C5ED4E77-C745-D667-4F84-34ADFC4C32F7}"/>
                </a:ext>
              </a:extLst>
            </p:cNvPr>
            <p:cNvSpPr txBox="1"/>
            <p:nvPr/>
          </p:nvSpPr>
          <p:spPr>
            <a:xfrm>
              <a:off x="3766456" y="3004457"/>
              <a:ext cx="2743200" cy="16004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dirty="0">
                  <a:latin typeface="Larsseit"/>
                  <a:cs typeface="Calibri"/>
                </a:rPr>
                <a:t>Repeat the Universe of Obligations activity, this time asking each YP to choose a group to which they belong</a:t>
              </a:r>
              <a:r>
                <a:rPr lang="en-US" sz="1400" dirty="0">
                  <a:latin typeface="Larsseit"/>
                  <a:ea typeface="Calibri Light" panose="020F0302020204030204" pitchFamily="34" charset="0"/>
                  <a:cs typeface="Calibri Light" panose="020F0302020204030204" pitchFamily="34" charset="0"/>
                </a:rPr>
                <a:t>—</a:t>
              </a:r>
              <a:r>
                <a:rPr lang="en-US" sz="1400" dirty="0">
                  <a:latin typeface="Larsseit"/>
                  <a:cs typeface="Calibri"/>
                </a:rPr>
                <a:t>a school, neighborhood, state, or country</a:t>
              </a:r>
              <a:r>
                <a:rPr lang="en-US" sz="1400" dirty="0">
                  <a:latin typeface="Larsseit"/>
                  <a:ea typeface="Calibri Light" panose="020F0302020204030204" pitchFamily="34" charset="0"/>
                  <a:cs typeface="Calibri Light" panose="020F0302020204030204" pitchFamily="34" charset="0"/>
                </a:rPr>
                <a:t>—</a:t>
              </a:r>
              <a:r>
                <a:rPr lang="en-US" sz="1400" dirty="0">
                  <a:latin typeface="Larsseit"/>
                  <a:cs typeface="Calibri"/>
                </a:rPr>
                <a:t>and illustrate that group’s Universe of Obligation. </a:t>
              </a:r>
            </a:p>
          </p:txBody>
        </p:sp>
      </p:grpSp>
      <p:grpSp>
        <p:nvGrpSpPr>
          <p:cNvPr id="17" name="Group 16">
            <a:extLst>
              <a:ext uri="{FF2B5EF4-FFF2-40B4-BE49-F238E27FC236}">
                <a16:creationId xmlns:a16="http://schemas.microsoft.com/office/drawing/2014/main" id="{2732D42D-AE43-5148-141C-356F9137BAD7}"/>
              </a:ext>
            </a:extLst>
          </p:cNvPr>
          <p:cNvGrpSpPr/>
          <p:nvPr/>
        </p:nvGrpSpPr>
        <p:grpSpPr>
          <a:xfrm>
            <a:off x="7598229" y="2330423"/>
            <a:ext cx="3744685" cy="2637775"/>
            <a:chOff x="7598229" y="2330423"/>
            <a:chExt cx="3744685" cy="2637775"/>
          </a:xfrm>
        </p:grpSpPr>
        <p:sp>
          <p:nvSpPr>
            <p:cNvPr id="16" name="Rectangle 15">
              <a:extLst>
                <a:ext uri="{FF2B5EF4-FFF2-40B4-BE49-F238E27FC236}">
                  <a16:creationId xmlns:a16="http://schemas.microsoft.com/office/drawing/2014/main" id="{7177BF99-6017-4C47-AF16-6583489385AB}"/>
                </a:ext>
              </a:extLst>
            </p:cNvPr>
            <p:cNvSpPr/>
            <p:nvPr/>
          </p:nvSpPr>
          <p:spPr>
            <a:xfrm>
              <a:off x="8356146" y="2330423"/>
              <a:ext cx="2228850" cy="338554"/>
            </a:xfrm>
            <a:prstGeom prst="rect">
              <a:avLst/>
            </a:prstGeom>
          </p:spPr>
          <p:txBody>
            <a:bodyPr wrap="square" lIns="91440" tIns="45720" rIns="91440" bIns="45720" anchor="t">
              <a:spAutoFit/>
            </a:bodyPr>
            <a:lstStyle/>
            <a:p>
              <a:pPr algn="ctr"/>
              <a:r>
                <a:rPr lang="en-US" sz="1600" b="1" dirty="0">
                  <a:latin typeface="Larsseit"/>
                </a:rPr>
                <a:t>Be Solution-</a:t>
              </a:r>
              <a:r>
                <a:rPr lang="en-US" sz="1600" b="1" dirty="0" err="1">
                  <a:latin typeface="Larsseit"/>
                </a:rPr>
                <a:t>aries</a:t>
              </a:r>
              <a:r>
                <a:rPr lang="en-US" sz="1600" b="1" dirty="0">
                  <a:latin typeface="Larsseit"/>
                </a:rPr>
                <a:t>!</a:t>
              </a:r>
              <a:endParaRPr lang="en-US" sz="1600" b="1" dirty="0">
                <a:latin typeface="Larsseit" pitchFamily="50" charset="0"/>
              </a:endParaRPr>
            </a:p>
          </p:txBody>
        </p:sp>
        <p:sp>
          <p:nvSpPr>
            <p:cNvPr id="5" name="TextBox 4">
              <a:extLst>
                <a:ext uri="{FF2B5EF4-FFF2-40B4-BE49-F238E27FC236}">
                  <a16:creationId xmlns:a16="http://schemas.microsoft.com/office/drawing/2014/main" id="{FAACB583-77D2-988D-F86E-926627950AF3}"/>
                </a:ext>
              </a:extLst>
            </p:cNvPr>
            <p:cNvSpPr txBox="1"/>
            <p:nvPr/>
          </p:nvSpPr>
          <p:spPr>
            <a:xfrm>
              <a:off x="7598229" y="2721429"/>
              <a:ext cx="3744685"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dirty="0">
                  <a:latin typeface="Larsseit"/>
                  <a:ea typeface="+mn-lt"/>
                  <a:cs typeface="+mn-lt"/>
                </a:rPr>
                <a:t>Work together to solve an actual community problem. YPs (or you) can select a problem in the school or neighborhood community and follow a similar procedure to put together a team that can solve the problem. An example problem: The school may be in a place that does not have access to fresh, healthy affordable food for community members. Another example: a busy road with dangerous drivers near a park or school.</a:t>
              </a:r>
            </a:p>
          </p:txBody>
        </p:sp>
      </p:grpSp>
    </p:spTree>
    <p:extLst>
      <p:ext uri="{BB962C8B-B14F-4D97-AF65-F5344CB8AC3E}">
        <p14:creationId xmlns:p14="http://schemas.microsoft.com/office/powerpoint/2010/main" val="1667702867"/>
      </p:ext>
    </p:extLst>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02c21179-db13-4073-9144-de1d3549699a">
      <Terms xmlns="http://schemas.microsoft.com/office/infopath/2007/PartnerControls"/>
    </lcf76f155ced4ddcb4097134ff3c332f>
    <MediaLengthInSeconds xmlns="02c21179-db13-4073-9144-de1d3549699a" xsi:nil="true"/>
    <IconOverlay xmlns="http://schemas.microsoft.com/sharepoint/v4" xsi:nil="true"/>
    <TaxCatchAll xmlns="acf3d625-6d74-4d3b-8380-c4fe5de3d81c" xsi:nil="true"/>
    <SharedWithUsers xmlns="acf3d625-6d74-4d3b-8380-c4fe5de3d81c">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0106F76F4E12B458C40AA227BD866B0" ma:contentTypeVersion="21" ma:contentTypeDescription="Create a new document." ma:contentTypeScope="" ma:versionID="1942974a823ce4c9dfd6da873e0308f3">
  <xsd:schema xmlns:xsd="http://www.w3.org/2001/XMLSchema" xmlns:xs="http://www.w3.org/2001/XMLSchema" xmlns:p="http://schemas.microsoft.com/office/2006/metadata/properties" xmlns:ns2="02c21179-db13-4073-9144-de1d3549699a" xmlns:ns3="acf3d625-6d74-4d3b-8380-c4fe5de3d81c" xmlns:ns4="http://schemas.microsoft.com/sharepoint/v4" targetNamespace="http://schemas.microsoft.com/office/2006/metadata/properties" ma:root="true" ma:fieldsID="6f7c108c6da304729898fdd443d5e514" ns2:_="" ns3:_="" ns4:_="">
    <xsd:import namespace="02c21179-db13-4073-9144-de1d3549699a"/>
    <xsd:import namespace="acf3d625-6d74-4d3b-8380-c4fe5de3d81c"/>
    <xsd:import namespace="http://schemas.microsoft.com/sharepoint/v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4:IconOverlay"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c21179-db13-4073-9144-de1d354969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ec54927-50ae-4690-87f2-c5740ba4bcd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f3d625-6d74-4d3b-8380-c4fe5de3d81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c5e4fdb-e520-40b6-b92e-d101c514494e}" ma:internalName="TaxCatchAll" ma:showField="CatchAllData" ma:web="acf3d625-6d74-4d3b-8380-c4fe5de3d81c">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E7893C3-A088-4AD8-A2E3-38817CB727A6}">
  <ds:schemaRefs>
    <ds:schemaRef ds:uri="http://schemas.microsoft.com/sharepoint/v3/contenttype/forms"/>
  </ds:schemaRefs>
</ds:datastoreItem>
</file>

<file path=customXml/itemProps2.xml><?xml version="1.0" encoding="utf-8"?>
<ds:datastoreItem xmlns:ds="http://schemas.openxmlformats.org/officeDocument/2006/customXml" ds:itemID="{54EA8468-D5A2-4E06-ADA2-0BF170FD64C0}">
  <ds:schemaRefs>
    <ds:schemaRef ds:uri="http://schemas.microsoft.com/office/2006/metadata/properties"/>
    <ds:schemaRef ds:uri="http://schemas.microsoft.com/office/infopath/2007/PartnerControls"/>
    <ds:schemaRef ds:uri="d0706973-1e41-4ad4-b081-36874bd36bc5"/>
  </ds:schemaRefs>
</ds:datastoreItem>
</file>

<file path=customXml/itemProps3.xml><?xml version="1.0" encoding="utf-8"?>
<ds:datastoreItem xmlns:ds="http://schemas.openxmlformats.org/officeDocument/2006/customXml" ds:itemID="{E38DE024-998D-4872-A4C8-A5C1F877ADA3}"/>
</file>

<file path=docProps/app.xml><?xml version="1.0" encoding="utf-8"?>
<Properties xmlns="http://schemas.openxmlformats.org/officeDocument/2006/extended-properties" xmlns:vt="http://schemas.openxmlformats.org/officeDocument/2006/docPropsVTypes">
  <TotalTime>192</TotalTime>
  <Words>742</Words>
  <Application>Microsoft Office PowerPoint</Application>
  <PresentationFormat>Widescreen</PresentationFormat>
  <Paragraphs>51</Paragraphs>
  <Slides>8</Slides>
  <Notes>0</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Larsseit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Shruthi Lahari C M</dc:creator>
  <cp:lastModifiedBy>Jen R</cp:lastModifiedBy>
  <cp:revision>243</cp:revision>
  <dcterms:created xsi:type="dcterms:W3CDTF">2021-05-12T09:51:02Z</dcterms:created>
  <dcterms:modified xsi:type="dcterms:W3CDTF">2023-08-28T18:44:05Z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0x01010080106F76F4E12B458C40AA227BD866B0</vt:lpwstr>
  </property>
  <property fmtid="{D5CDD505-2E9C-101B-9397-08002B2CF9AE}" pid="3" name="Order">
    <vt:r8>187100</vt:r8>
  </property>
  <property fmtid="{D5CDD505-2E9C-101B-9397-08002B2CF9AE}" pid="4" name="xd_Signature">
    <vt:bool>false</vt:bool>
  </property>
  <property fmtid="{D5CDD505-2E9C-101B-9397-08002B2CF9AE}" pid="5" name="xd_ProgID">
    <vt:lpwstr/>
  </property>
  <property fmtid="{D5CDD505-2E9C-101B-9397-08002B2CF9AE}" pid="6" name="_ColorHex">
    <vt:lpwstr/>
  </property>
  <property fmtid="{D5CDD505-2E9C-101B-9397-08002B2CF9AE}" pid="7" name="_Emoji">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_ColorTag">
    <vt:lpwstr/>
  </property>
  <property fmtid="{D5CDD505-2E9C-101B-9397-08002B2CF9AE}" pid="12" name="TriggerFlowInfo">
    <vt:lpwstr/>
  </property>
  <property fmtid="{D5CDD505-2E9C-101B-9397-08002B2CF9AE}" pid="13" name="MediaServiceImageTags">
    <vt:lpwstr/>
  </property>
  <property fmtid="{D5CDD505-2E9C-101B-9397-08002B2CF9AE}" pid="14" name="_SourceUrl">
    <vt:lpwstr/>
  </property>
  <property fmtid="{D5CDD505-2E9C-101B-9397-08002B2CF9AE}" pid="15" name="_SharedFileIndex">
    <vt:lpwstr/>
  </property>
  <property fmtid="{D5CDD505-2E9C-101B-9397-08002B2CF9AE}" pid="16" name="_activity">
    <vt:lpwstr>{"FileActivityType":"9","FileActivityTimeStamp":"2023-09-05T22:49:27.440Z","FileActivityUsersOnPage":[{"DisplayName":"Maya Watts","Id":"maya.watts@arizonafuture.org"}],"FileActivityNavigationId":null}</vt:lpwstr>
  </property>
</Properties>
</file>