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4"/>
  </p:sldMasterIdLst>
  <p:notesMasterIdLst>
    <p:notesMasterId r:id="rId1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B45631-2C1C-4054-8F23-3739CC393CCC}" v="141" dt="2023-08-29T12:54:07.5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 autoAdjust="0"/>
    <p:restoredTop sz="94710" autoAdjust="0"/>
  </p:normalViewPr>
  <p:slideViewPr>
    <p:cSldViewPr snapToGrid="0">
      <p:cViewPr varScale="1">
        <p:scale>
          <a:sx n="105" d="100"/>
          <a:sy n="105" d="100"/>
        </p:scale>
        <p:origin x="802" y="6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oretto86@gmail.com" userId="S::urn:spo:guest#cloretto86@gmail.com::" providerId="AD" clId="Web-{01954890-4426-F285-2813-BFB95EF3D75B}"/>
    <pc:docChg chg="addSld modSld addMainMaster delMainMaster modMainMaster">
      <pc:chgData name="cloretto86@gmail.com" userId="S::urn:spo:guest#cloretto86@gmail.com::" providerId="AD" clId="Web-{01954890-4426-F285-2813-BFB95EF3D75B}" dt="2023-06-20T01:04:42.070" v="307"/>
      <pc:docMkLst>
        <pc:docMk/>
      </pc:docMkLst>
      <pc:sldChg chg="modSp mod modClrScheme chgLayout">
        <pc:chgData name="cloretto86@gmail.com" userId="S::urn:spo:guest#cloretto86@gmail.com::" providerId="AD" clId="Web-{01954890-4426-F285-2813-BFB95EF3D75B}" dt="2023-06-20T00:38:29.458" v="155"/>
        <pc:sldMkLst>
          <pc:docMk/>
          <pc:sldMk cId="0" sldId="256"/>
        </pc:sldMkLst>
        <pc:spChg chg="mod ord">
          <ac:chgData name="cloretto86@gmail.com" userId="S::urn:spo:guest#cloretto86@gmail.com::" providerId="AD" clId="Web-{01954890-4426-F285-2813-BFB95EF3D75B}" dt="2023-06-20T00:20:48.440" v="0"/>
          <ac:spMkLst>
            <pc:docMk/>
            <pc:sldMk cId="0" sldId="256"/>
            <ac:spMk id="55" creationId="{00000000-0000-0000-0000-000000000000}"/>
          </ac:spMkLst>
        </pc:spChg>
        <pc:spChg chg="mod ord">
          <ac:chgData name="cloretto86@gmail.com" userId="S::urn:spo:guest#cloretto86@gmail.com::" providerId="AD" clId="Web-{01954890-4426-F285-2813-BFB95EF3D75B}" dt="2023-06-20T00:20:48.440" v="0"/>
          <ac:spMkLst>
            <pc:docMk/>
            <pc:sldMk cId="0" sldId="256"/>
            <ac:spMk id="56" creationId="{00000000-0000-0000-0000-000000000000}"/>
          </ac:spMkLst>
        </pc:spChg>
      </pc:sldChg>
      <pc:sldChg chg="addSp delSp modSp mod setBg modClrScheme delAnim chgLayout">
        <pc:chgData name="cloretto86@gmail.com" userId="S::urn:spo:guest#cloretto86@gmail.com::" providerId="AD" clId="Web-{01954890-4426-F285-2813-BFB95EF3D75B}" dt="2023-06-20T00:39:04.052" v="157"/>
        <pc:sldMkLst>
          <pc:docMk/>
          <pc:sldMk cId="0" sldId="257"/>
        </pc:sldMkLst>
        <pc:picChg chg="add mod">
          <ac:chgData name="cloretto86@gmail.com" userId="S::urn:spo:guest#cloretto86@gmail.com::" providerId="AD" clId="Web-{01954890-4426-F285-2813-BFB95EF3D75B}" dt="2023-06-20T00:37:52.988" v="152"/>
          <ac:picMkLst>
            <pc:docMk/>
            <pc:sldMk cId="0" sldId="257"/>
            <ac:picMk id="2" creationId="{515F05B9-2A84-01A7-6484-04A8B2342C8D}"/>
          </ac:picMkLst>
        </pc:picChg>
        <pc:picChg chg="del">
          <ac:chgData name="cloretto86@gmail.com" userId="S::urn:spo:guest#cloretto86@gmail.com::" providerId="AD" clId="Web-{01954890-4426-F285-2813-BFB95EF3D75B}" dt="2023-06-20T00:37:55.722" v="153"/>
          <ac:picMkLst>
            <pc:docMk/>
            <pc:sldMk cId="0" sldId="257"/>
            <ac:picMk id="61" creationId="{00000000-0000-0000-0000-000000000000}"/>
          </ac:picMkLst>
        </pc:picChg>
      </pc:sldChg>
      <pc:sldChg chg="mod setBg modClrScheme chgLayout">
        <pc:chgData name="cloretto86@gmail.com" userId="S::urn:spo:guest#cloretto86@gmail.com::" providerId="AD" clId="Web-{01954890-4426-F285-2813-BFB95EF3D75B}" dt="2023-06-20T00:39:09.865" v="158"/>
        <pc:sldMkLst>
          <pc:docMk/>
          <pc:sldMk cId="0" sldId="258"/>
        </pc:sldMkLst>
      </pc:sldChg>
      <pc:sldChg chg="addSp delSp modSp mod setBg modClrScheme addAnim chgLayout">
        <pc:chgData name="cloretto86@gmail.com" userId="S::urn:spo:guest#cloretto86@gmail.com::" providerId="AD" clId="Web-{01954890-4426-F285-2813-BFB95EF3D75B}" dt="2023-06-20T01:04:21.100" v="306" actId="1076"/>
        <pc:sldMkLst>
          <pc:docMk/>
          <pc:sldMk cId="4020972199" sldId="259"/>
        </pc:sldMkLst>
        <pc:spChg chg="mod ord">
          <ac:chgData name="cloretto86@gmail.com" userId="S::urn:spo:guest#cloretto86@gmail.com::" providerId="AD" clId="Web-{01954890-4426-F285-2813-BFB95EF3D75B}" dt="2023-06-20T01:04:21.100" v="306" actId="1076"/>
          <ac:spMkLst>
            <pc:docMk/>
            <pc:sldMk cId="4020972199" sldId="259"/>
            <ac:spMk id="2" creationId="{3B52137C-8AEB-8374-EECF-D8766808E8F2}"/>
          </ac:spMkLst>
        </pc:spChg>
        <pc:spChg chg="add mod">
          <ac:chgData name="cloretto86@gmail.com" userId="S::urn:spo:guest#cloretto86@gmail.com::" providerId="AD" clId="Web-{01954890-4426-F285-2813-BFB95EF3D75B}" dt="2023-06-20T01:02:31.519" v="289" actId="20577"/>
          <ac:spMkLst>
            <pc:docMk/>
            <pc:sldMk cId="4020972199" sldId="259"/>
            <ac:spMk id="3" creationId="{B5640883-86BD-3781-5646-3B014FFDA253}"/>
          </ac:spMkLst>
        </pc:spChg>
        <pc:spChg chg="add mod">
          <ac:chgData name="cloretto86@gmail.com" userId="S::urn:spo:guest#cloretto86@gmail.com::" providerId="AD" clId="Web-{01954890-4426-F285-2813-BFB95EF3D75B}" dt="2023-06-20T01:02:36.722" v="290" actId="20577"/>
          <ac:spMkLst>
            <pc:docMk/>
            <pc:sldMk cId="4020972199" sldId="259"/>
            <ac:spMk id="5" creationId="{A9AFF785-381D-E387-659B-D5E458F5C550}"/>
          </ac:spMkLst>
        </pc:spChg>
        <pc:spChg chg="add del mod">
          <ac:chgData name="cloretto86@gmail.com" userId="S::urn:spo:guest#cloretto86@gmail.com::" providerId="AD" clId="Web-{01954890-4426-F285-2813-BFB95EF3D75B}" dt="2023-06-20T01:02:57.191" v="293" actId="20577"/>
          <ac:spMkLst>
            <pc:docMk/>
            <pc:sldMk cId="4020972199" sldId="259"/>
            <ac:spMk id="6" creationId="{4EF83B92-654E-B85B-4C46-1A3EC1AD92B9}"/>
          </ac:spMkLst>
        </pc:spChg>
        <pc:spChg chg="add">
          <ac:chgData name="cloretto86@gmail.com" userId="S::urn:spo:guest#cloretto86@gmail.com::" providerId="AD" clId="Web-{01954890-4426-F285-2813-BFB95EF3D75B}" dt="2023-06-20T00:20:54.409" v="1"/>
          <ac:spMkLst>
            <pc:docMk/>
            <pc:sldMk cId="4020972199" sldId="259"/>
            <ac:spMk id="7" creationId="{BD976C13-68E6-4E25-B13E-FC3A2D3F66E3}"/>
          </ac:spMkLst>
        </pc:spChg>
        <pc:spChg chg="add">
          <ac:chgData name="cloretto86@gmail.com" userId="S::urn:spo:guest#cloretto86@gmail.com::" providerId="AD" clId="Web-{01954890-4426-F285-2813-BFB95EF3D75B}" dt="2023-06-20T00:20:54.409" v="1"/>
          <ac:spMkLst>
            <pc:docMk/>
            <pc:sldMk cId="4020972199" sldId="259"/>
            <ac:spMk id="9" creationId="{50EBAE0B-DD72-4094-8934-3B46A91428CF}"/>
          </ac:spMkLst>
        </pc:spChg>
        <pc:spChg chg="add del">
          <ac:chgData name="cloretto86@gmail.com" userId="S::urn:spo:guest#cloretto86@gmail.com::" providerId="AD" clId="Web-{01954890-4426-F285-2813-BFB95EF3D75B}" dt="2023-06-20T00:25:02.479" v="40"/>
          <ac:spMkLst>
            <pc:docMk/>
            <pc:sldMk cId="4020972199" sldId="259"/>
            <ac:spMk id="10" creationId="{F520606C-8506-9CF2-0590-FB8E3450EA39}"/>
          </ac:spMkLst>
        </pc:spChg>
        <pc:spChg chg="add mod">
          <ac:chgData name="cloretto86@gmail.com" userId="S::urn:spo:guest#cloretto86@gmail.com::" providerId="AD" clId="Web-{01954890-4426-F285-2813-BFB95EF3D75B}" dt="2023-06-20T01:02:51.051" v="292" actId="20577"/>
          <ac:spMkLst>
            <pc:docMk/>
            <pc:sldMk cId="4020972199" sldId="259"/>
            <ac:spMk id="12" creationId="{14B3B682-0793-FA25-3C93-7C6ED158D2E7}"/>
          </ac:spMkLst>
        </pc:spChg>
        <pc:spChg chg="add mod">
          <ac:chgData name="cloretto86@gmail.com" userId="S::urn:spo:guest#cloretto86@gmail.com::" providerId="AD" clId="Web-{01954890-4426-F285-2813-BFB95EF3D75B}" dt="2023-06-20T00:26:04.184" v="67" actId="1076"/>
          <ac:spMkLst>
            <pc:docMk/>
            <pc:sldMk cId="4020972199" sldId="259"/>
            <ac:spMk id="14" creationId="{3F1F0A2C-DDAE-FE36-E34F-E9F96B61431A}"/>
          </ac:spMkLst>
        </pc:spChg>
        <pc:spChg chg="add del">
          <ac:chgData name="cloretto86@gmail.com" userId="S::urn:spo:guest#cloretto86@gmail.com::" providerId="AD" clId="Web-{01954890-4426-F285-2813-BFB95EF3D75B}" dt="2023-06-20T00:28:39.033" v="86"/>
          <ac:spMkLst>
            <pc:docMk/>
            <pc:sldMk cId="4020972199" sldId="259"/>
            <ac:spMk id="16" creationId="{3A3A6CF9-9FAE-FF7A-3410-1974EE7CBCEB}"/>
          </ac:spMkLst>
        </pc:spChg>
        <pc:spChg chg="add mod">
          <ac:chgData name="cloretto86@gmail.com" userId="S::urn:spo:guest#cloretto86@gmail.com::" providerId="AD" clId="Web-{01954890-4426-F285-2813-BFB95EF3D75B}" dt="2023-06-20T01:03:04.098" v="294" actId="20577"/>
          <ac:spMkLst>
            <pc:docMk/>
            <pc:sldMk cId="4020972199" sldId="259"/>
            <ac:spMk id="18" creationId="{580A91B9-4B02-6F53-3E30-4DDBEB67D7CD}"/>
          </ac:spMkLst>
        </pc:spChg>
        <pc:spChg chg="add mod">
          <ac:chgData name="cloretto86@gmail.com" userId="S::urn:spo:guest#cloretto86@gmail.com::" providerId="AD" clId="Web-{01954890-4426-F285-2813-BFB95EF3D75B}" dt="2023-06-20T01:04:02.147" v="303" actId="14100"/>
          <ac:spMkLst>
            <pc:docMk/>
            <pc:sldMk cId="4020972199" sldId="259"/>
            <ac:spMk id="20" creationId="{4852964C-4AC8-D42B-A5E1-C456BAC6D481}"/>
          </ac:spMkLst>
        </pc:spChg>
        <pc:spChg chg="add mod">
          <ac:chgData name="cloretto86@gmail.com" userId="S::urn:spo:guest#cloretto86@gmail.com::" providerId="AD" clId="Web-{01954890-4426-F285-2813-BFB95EF3D75B}" dt="2023-06-20T01:04:16.147" v="305" actId="1076"/>
          <ac:spMkLst>
            <pc:docMk/>
            <pc:sldMk cId="4020972199" sldId="259"/>
            <ac:spMk id="22" creationId="{B65CD987-DC91-A970-ACF0-EE0ADD4251E2}"/>
          </ac:spMkLst>
        </pc:spChg>
      </pc:sldChg>
      <pc:sldChg chg="addSp delSp modSp mod setBg modClrScheme addAnim delAnim chgLayout">
        <pc:chgData name="cloretto86@gmail.com" userId="S::urn:spo:guest#cloretto86@gmail.com::" providerId="AD" clId="Web-{01954890-4426-F285-2813-BFB95EF3D75B}" dt="2023-06-20T01:04:42.070" v="307"/>
        <pc:sldMkLst>
          <pc:docMk/>
          <pc:sldMk cId="1836413353" sldId="260"/>
        </pc:sldMkLst>
        <pc:spChg chg="mod ord">
          <ac:chgData name="cloretto86@gmail.com" userId="S::urn:spo:guest#cloretto86@gmail.com::" providerId="AD" clId="Web-{01954890-4426-F285-2813-BFB95EF3D75B}" dt="2023-06-20T00:48:13.617" v="212"/>
          <ac:spMkLst>
            <pc:docMk/>
            <pc:sldMk cId="1836413353" sldId="260"/>
            <ac:spMk id="2" creationId="{0B3327A3-7DC1-80F7-7600-B03E0C82BFF5}"/>
          </ac:spMkLst>
        </pc:spChg>
        <pc:spChg chg="add del mod">
          <ac:chgData name="cloretto86@gmail.com" userId="S::urn:spo:guest#cloretto86@gmail.com::" providerId="AD" clId="Web-{01954890-4426-F285-2813-BFB95EF3D75B}" dt="2023-06-20T00:46:00.019" v="198"/>
          <ac:spMkLst>
            <pc:docMk/>
            <pc:sldMk cId="1836413353" sldId="260"/>
            <ac:spMk id="3" creationId="{7B8ED52B-B8BA-DC68-0AE8-E5A9A6387321}"/>
          </ac:spMkLst>
        </pc:spChg>
        <pc:spChg chg="add">
          <ac:chgData name="cloretto86@gmail.com" userId="S::urn:spo:guest#cloretto86@gmail.com::" providerId="AD" clId="Web-{01954890-4426-F285-2813-BFB95EF3D75B}" dt="2023-06-20T00:48:13.617" v="212"/>
          <ac:spMkLst>
            <pc:docMk/>
            <pc:sldMk cId="1836413353" sldId="260"/>
            <ac:spMk id="7" creationId="{BD976C13-68E6-4E25-B13E-FC3A2D3F66E3}"/>
          </ac:spMkLst>
        </pc:spChg>
        <pc:spChg chg="add">
          <ac:chgData name="cloretto86@gmail.com" userId="S::urn:spo:guest#cloretto86@gmail.com::" providerId="AD" clId="Web-{01954890-4426-F285-2813-BFB95EF3D75B}" dt="2023-06-20T00:48:13.617" v="212"/>
          <ac:spMkLst>
            <pc:docMk/>
            <pc:sldMk cId="1836413353" sldId="260"/>
            <ac:spMk id="9" creationId="{1E8DBE92-2331-4285-8226-D398190D3E38}"/>
          </ac:spMkLst>
        </pc:spChg>
        <pc:spChg chg="add">
          <ac:chgData name="cloretto86@gmail.com" userId="S::urn:spo:guest#cloretto86@gmail.com::" providerId="AD" clId="Web-{01954890-4426-F285-2813-BFB95EF3D75B}" dt="2023-06-20T00:48:13.617" v="212"/>
          <ac:spMkLst>
            <pc:docMk/>
            <pc:sldMk cId="1836413353" sldId="260"/>
            <ac:spMk id="11" creationId="{AD6F6937-3B5A-4391-9F37-58A571B362A9}"/>
          </ac:spMkLst>
        </pc:spChg>
        <pc:spChg chg="add">
          <ac:chgData name="cloretto86@gmail.com" userId="S::urn:spo:guest#cloretto86@gmail.com::" providerId="AD" clId="Web-{01954890-4426-F285-2813-BFB95EF3D75B}" dt="2023-06-20T00:48:13.617" v="212"/>
          <ac:spMkLst>
            <pc:docMk/>
            <pc:sldMk cId="1836413353" sldId="260"/>
            <ac:spMk id="13" creationId="{C962AC3C-FEB4-4C6A-8CA6-D570CD0098A9}"/>
          </ac:spMkLst>
        </pc:spChg>
        <pc:picChg chg="add mod">
          <ac:chgData name="cloretto86@gmail.com" userId="S::urn:spo:guest#cloretto86@gmail.com::" providerId="AD" clId="Web-{01954890-4426-F285-2813-BFB95EF3D75B}" dt="2023-06-20T00:50:08.527" v="215" actId="1076"/>
          <ac:picMkLst>
            <pc:docMk/>
            <pc:sldMk cId="1836413353" sldId="260"/>
            <ac:picMk id="4" creationId="{32901B1B-A64C-75EC-E81D-95C251E866B2}"/>
          </ac:picMkLst>
        </pc:picChg>
      </pc:sldChg>
      <pc:sldChg chg="addSp modSp new mod setBg">
        <pc:chgData name="cloretto86@gmail.com" userId="S::urn:spo:guest#cloretto86@gmail.com::" providerId="AD" clId="Web-{01954890-4426-F285-2813-BFB95EF3D75B}" dt="2023-06-20T00:55:18.552" v="237" actId="20577"/>
        <pc:sldMkLst>
          <pc:docMk/>
          <pc:sldMk cId="2897405282" sldId="261"/>
        </pc:sldMkLst>
        <pc:spChg chg="mod">
          <ac:chgData name="cloretto86@gmail.com" userId="S::urn:spo:guest#cloretto86@gmail.com::" providerId="AD" clId="Web-{01954890-4426-F285-2813-BFB95EF3D75B}" dt="2023-06-20T00:54:05.909" v="225"/>
          <ac:spMkLst>
            <pc:docMk/>
            <pc:sldMk cId="2897405282" sldId="261"/>
            <ac:spMk id="2" creationId="{92EDD7D1-0C76-EE19-0A2B-D6CB721CA656}"/>
          </ac:spMkLst>
        </pc:spChg>
        <pc:spChg chg="add mod">
          <ac:chgData name="cloretto86@gmail.com" userId="S::urn:spo:guest#cloretto86@gmail.com::" providerId="AD" clId="Web-{01954890-4426-F285-2813-BFB95EF3D75B}" dt="2023-06-20T00:55:18.552" v="237" actId="20577"/>
          <ac:spMkLst>
            <pc:docMk/>
            <pc:sldMk cId="2897405282" sldId="261"/>
            <ac:spMk id="3" creationId="{5FAFBE0E-C00D-83C5-1E01-BE449A8FC517}"/>
          </ac:spMkLst>
        </pc:spChg>
        <pc:spChg chg="add">
          <ac:chgData name="cloretto86@gmail.com" userId="S::urn:spo:guest#cloretto86@gmail.com::" providerId="AD" clId="Web-{01954890-4426-F285-2813-BFB95EF3D75B}" dt="2023-06-20T00:54:05.909" v="225"/>
          <ac:spMkLst>
            <pc:docMk/>
            <pc:sldMk cId="2897405282" sldId="261"/>
            <ac:spMk id="8" creationId="{AD6F6937-3B5A-4391-9F37-58A571B362A9}"/>
          </ac:spMkLst>
        </pc:spChg>
      </pc:sldChg>
      <pc:sldChg chg="addSp modSp new mod setBg">
        <pc:chgData name="cloretto86@gmail.com" userId="S::urn:spo:guest#cloretto86@gmail.com::" providerId="AD" clId="Web-{01954890-4426-F285-2813-BFB95EF3D75B}" dt="2023-06-20T00:56:29.742" v="260" actId="20577"/>
        <pc:sldMkLst>
          <pc:docMk/>
          <pc:sldMk cId="2867783173" sldId="262"/>
        </pc:sldMkLst>
        <pc:spChg chg="mod">
          <ac:chgData name="cloretto86@gmail.com" userId="S::urn:spo:guest#cloretto86@gmail.com::" providerId="AD" clId="Web-{01954890-4426-F285-2813-BFB95EF3D75B}" dt="2023-06-20T00:55:48.678" v="251" actId="20577"/>
          <ac:spMkLst>
            <pc:docMk/>
            <pc:sldMk cId="2867783173" sldId="262"/>
            <ac:spMk id="2" creationId="{66E24625-ECD1-1FD7-5985-A5CB08AF2E1E}"/>
          </ac:spMkLst>
        </pc:spChg>
        <pc:spChg chg="mod">
          <ac:chgData name="cloretto86@gmail.com" userId="S::urn:spo:guest#cloretto86@gmail.com::" providerId="AD" clId="Web-{01954890-4426-F285-2813-BFB95EF3D75B}" dt="2023-06-20T00:56:29.742" v="260" actId="20577"/>
          <ac:spMkLst>
            <pc:docMk/>
            <pc:sldMk cId="2867783173" sldId="262"/>
            <ac:spMk id="3" creationId="{0BB91EF9-56F4-2501-EB62-790A093F6FB9}"/>
          </ac:spMkLst>
        </pc:spChg>
        <pc:spChg chg="add">
          <ac:chgData name="cloretto86@gmail.com" userId="S::urn:spo:guest#cloretto86@gmail.com::" providerId="AD" clId="Web-{01954890-4426-F285-2813-BFB95EF3D75B}" dt="2023-06-20T00:55:40.162" v="239"/>
          <ac:spMkLst>
            <pc:docMk/>
            <pc:sldMk cId="2867783173" sldId="262"/>
            <ac:spMk id="8" creationId="{AD6F6937-3B5A-4391-9F37-58A571B362A9}"/>
          </ac:spMkLst>
        </pc:spChg>
      </pc:sldChg>
      <pc:sldChg chg="addSp modSp new mod setBg">
        <pc:chgData name="cloretto86@gmail.com" userId="S::urn:spo:guest#cloretto86@gmail.com::" providerId="AD" clId="Web-{01954890-4426-F285-2813-BFB95EF3D75B}" dt="2023-06-20T00:57:15.618" v="274" actId="20577"/>
        <pc:sldMkLst>
          <pc:docMk/>
          <pc:sldMk cId="3398266581" sldId="263"/>
        </pc:sldMkLst>
        <pc:spChg chg="mod">
          <ac:chgData name="cloretto86@gmail.com" userId="S::urn:spo:guest#cloretto86@gmail.com::" providerId="AD" clId="Web-{01954890-4426-F285-2813-BFB95EF3D75B}" dt="2023-06-20T00:56:53.430" v="269" actId="20577"/>
          <ac:spMkLst>
            <pc:docMk/>
            <pc:sldMk cId="3398266581" sldId="263"/>
            <ac:spMk id="2" creationId="{E825CCAC-20EE-7427-DDCB-F0AC98F2F5F7}"/>
          </ac:spMkLst>
        </pc:spChg>
        <pc:spChg chg="mod">
          <ac:chgData name="cloretto86@gmail.com" userId="S::urn:spo:guest#cloretto86@gmail.com::" providerId="AD" clId="Web-{01954890-4426-F285-2813-BFB95EF3D75B}" dt="2023-06-20T00:57:15.618" v="274" actId="20577"/>
          <ac:spMkLst>
            <pc:docMk/>
            <pc:sldMk cId="3398266581" sldId="263"/>
            <ac:spMk id="3" creationId="{7D83AFCB-8601-EA01-2E71-90B9A6B15B9B}"/>
          </ac:spMkLst>
        </pc:spChg>
        <pc:spChg chg="add">
          <ac:chgData name="cloretto86@gmail.com" userId="S::urn:spo:guest#cloretto86@gmail.com::" providerId="AD" clId="Web-{01954890-4426-F285-2813-BFB95EF3D75B}" dt="2023-06-20T00:56:45.008" v="262"/>
          <ac:spMkLst>
            <pc:docMk/>
            <pc:sldMk cId="3398266581" sldId="263"/>
            <ac:spMk id="8" creationId="{AD6F6937-3B5A-4391-9F37-58A571B362A9}"/>
          </ac:spMkLst>
        </pc:spChg>
      </pc:sldChg>
      <pc:sldChg chg="addSp modSp new mod setBg">
        <pc:chgData name="cloretto86@gmail.com" userId="S::urn:spo:guest#cloretto86@gmail.com::" providerId="AD" clId="Web-{01954890-4426-F285-2813-BFB95EF3D75B}" dt="2023-06-20T00:58:14.714" v="288" actId="14100"/>
        <pc:sldMkLst>
          <pc:docMk/>
          <pc:sldMk cId="71217309" sldId="264"/>
        </pc:sldMkLst>
        <pc:spChg chg="mod">
          <ac:chgData name="cloretto86@gmail.com" userId="S::urn:spo:guest#cloretto86@gmail.com::" providerId="AD" clId="Web-{01954890-4426-F285-2813-BFB95EF3D75B}" dt="2023-06-20T00:57:37.978" v="279" actId="20577"/>
          <ac:spMkLst>
            <pc:docMk/>
            <pc:sldMk cId="71217309" sldId="264"/>
            <ac:spMk id="2" creationId="{D79D1DF3-730D-FE1C-49BC-1EB82633D036}"/>
          </ac:spMkLst>
        </pc:spChg>
        <pc:spChg chg="mod">
          <ac:chgData name="cloretto86@gmail.com" userId="S::urn:spo:guest#cloretto86@gmail.com::" providerId="AD" clId="Web-{01954890-4426-F285-2813-BFB95EF3D75B}" dt="2023-06-20T00:58:14.714" v="288" actId="14100"/>
          <ac:spMkLst>
            <pc:docMk/>
            <pc:sldMk cId="71217309" sldId="264"/>
            <ac:spMk id="3" creationId="{8294DB6B-26BA-57C0-E2EA-449C5E717E88}"/>
          </ac:spMkLst>
        </pc:spChg>
        <pc:spChg chg="add">
          <ac:chgData name="cloretto86@gmail.com" userId="S::urn:spo:guest#cloretto86@gmail.com::" providerId="AD" clId="Web-{01954890-4426-F285-2813-BFB95EF3D75B}" dt="2023-06-20T00:57:29.509" v="276"/>
          <ac:spMkLst>
            <pc:docMk/>
            <pc:sldMk cId="71217309" sldId="264"/>
            <ac:spMk id="8" creationId="{AD6F6937-3B5A-4391-9F37-58A571B362A9}"/>
          </ac:spMkLst>
        </pc:spChg>
      </pc:sldChg>
      <pc:sldMasterChg chg="del delSldLayout">
        <pc:chgData name="cloretto86@gmail.com" userId="S::urn:spo:guest#cloretto86@gmail.com::" providerId="AD" clId="Web-{01954890-4426-F285-2813-BFB95EF3D75B}" dt="2023-06-20T00:20:48.440" v="0"/>
        <pc:sldMasterMkLst>
          <pc:docMk/>
          <pc:sldMasterMk cId="0" sldId="2147483659"/>
        </pc:sldMasterMkLst>
        <pc:sldLayoutChg chg="del">
          <pc:chgData name="cloretto86@gmail.com" userId="S::urn:spo:guest#cloretto86@gmail.com::" providerId="AD" clId="Web-{01954890-4426-F285-2813-BFB95EF3D75B}" dt="2023-06-20T00:20:48.440" v="0"/>
          <pc:sldLayoutMkLst>
            <pc:docMk/>
            <pc:sldMasterMk cId="0" sldId="2147483659"/>
            <pc:sldLayoutMk cId="0" sldId="2147483648"/>
          </pc:sldLayoutMkLst>
        </pc:sldLayoutChg>
        <pc:sldLayoutChg chg="del">
          <pc:chgData name="cloretto86@gmail.com" userId="S::urn:spo:guest#cloretto86@gmail.com::" providerId="AD" clId="Web-{01954890-4426-F285-2813-BFB95EF3D75B}" dt="2023-06-20T00:20:48.440" v="0"/>
          <pc:sldLayoutMkLst>
            <pc:docMk/>
            <pc:sldMasterMk cId="0" sldId="2147483659"/>
            <pc:sldLayoutMk cId="0" sldId="2147483649"/>
          </pc:sldLayoutMkLst>
        </pc:sldLayoutChg>
        <pc:sldLayoutChg chg="del">
          <pc:chgData name="cloretto86@gmail.com" userId="S::urn:spo:guest#cloretto86@gmail.com::" providerId="AD" clId="Web-{01954890-4426-F285-2813-BFB95EF3D75B}" dt="2023-06-20T00:20:48.440" v="0"/>
          <pc:sldLayoutMkLst>
            <pc:docMk/>
            <pc:sldMasterMk cId="0" sldId="2147483659"/>
            <pc:sldLayoutMk cId="0" sldId="2147483650"/>
          </pc:sldLayoutMkLst>
        </pc:sldLayoutChg>
        <pc:sldLayoutChg chg="del">
          <pc:chgData name="cloretto86@gmail.com" userId="S::urn:spo:guest#cloretto86@gmail.com::" providerId="AD" clId="Web-{01954890-4426-F285-2813-BFB95EF3D75B}" dt="2023-06-20T00:20:48.440" v="0"/>
          <pc:sldLayoutMkLst>
            <pc:docMk/>
            <pc:sldMasterMk cId="0" sldId="2147483659"/>
            <pc:sldLayoutMk cId="0" sldId="2147483651"/>
          </pc:sldLayoutMkLst>
        </pc:sldLayoutChg>
        <pc:sldLayoutChg chg="del">
          <pc:chgData name="cloretto86@gmail.com" userId="S::urn:spo:guest#cloretto86@gmail.com::" providerId="AD" clId="Web-{01954890-4426-F285-2813-BFB95EF3D75B}" dt="2023-06-20T00:20:48.440" v="0"/>
          <pc:sldLayoutMkLst>
            <pc:docMk/>
            <pc:sldMasterMk cId="0" sldId="2147483659"/>
            <pc:sldLayoutMk cId="0" sldId="2147483652"/>
          </pc:sldLayoutMkLst>
        </pc:sldLayoutChg>
        <pc:sldLayoutChg chg="del">
          <pc:chgData name="cloretto86@gmail.com" userId="S::urn:spo:guest#cloretto86@gmail.com::" providerId="AD" clId="Web-{01954890-4426-F285-2813-BFB95EF3D75B}" dt="2023-06-20T00:20:48.440" v="0"/>
          <pc:sldLayoutMkLst>
            <pc:docMk/>
            <pc:sldMasterMk cId="0" sldId="2147483659"/>
            <pc:sldLayoutMk cId="0" sldId="2147483653"/>
          </pc:sldLayoutMkLst>
        </pc:sldLayoutChg>
        <pc:sldLayoutChg chg="del">
          <pc:chgData name="cloretto86@gmail.com" userId="S::urn:spo:guest#cloretto86@gmail.com::" providerId="AD" clId="Web-{01954890-4426-F285-2813-BFB95EF3D75B}" dt="2023-06-20T00:20:48.440" v="0"/>
          <pc:sldLayoutMkLst>
            <pc:docMk/>
            <pc:sldMasterMk cId="0" sldId="2147483659"/>
            <pc:sldLayoutMk cId="0" sldId="2147483654"/>
          </pc:sldLayoutMkLst>
        </pc:sldLayoutChg>
        <pc:sldLayoutChg chg="del">
          <pc:chgData name="cloretto86@gmail.com" userId="S::urn:spo:guest#cloretto86@gmail.com::" providerId="AD" clId="Web-{01954890-4426-F285-2813-BFB95EF3D75B}" dt="2023-06-20T00:20:48.440" v="0"/>
          <pc:sldLayoutMkLst>
            <pc:docMk/>
            <pc:sldMasterMk cId="0" sldId="2147483659"/>
            <pc:sldLayoutMk cId="0" sldId="2147483655"/>
          </pc:sldLayoutMkLst>
        </pc:sldLayoutChg>
        <pc:sldLayoutChg chg="del">
          <pc:chgData name="cloretto86@gmail.com" userId="S::urn:spo:guest#cloretto86@gmail.com::" providerId="AD" clId="Web-{01954890-4426-F285-2813-BFB95EF3D75B}" dt="2023-06-20T00:20:48.440" v="0"/>
          <pc:sldLayoutMkLst>
            <pc:docMk/>
            <pc:sldMasterMk cId="0" sldId="2147483659"/>
            <pc:sldLayoutMk cId="0" sldId="2147483656"/>
          </pc:sldLayoutMkLst>
        </pc:sldLayoutChg>
        <pc:sldLayoutChg chg="del">
          <pc:chgData name="cloretto86@gmail.com" userId="S::urn:spo:guest#cloretto86@gmail.com::" providerId="AD" clId="Web-{01954890-4426-F285-2813-BFB95EF3D75B}" dt="2023-06-20T00:20:48.440" v="0"/>
          <pc:sldLayoutMkLst>
            <pc:docMk/>
            <pc:sldMasterMk cId="0" sldId="2147483659"/>
            <pc:sldLayoutMk cId="0" sldId="2147483657"/>
          </pc:sldLayoutMkLst>
        </pc:sldLayoutChg>
        <pc:sldLayoutChg chg="del">
          <pc:chgData name="cloretto86@gmail.com" userId="S::urn:spo:guest#cloretto86@gmail.com::" providerId="AD" clId="Web-{01954890-4426-F285-2813-BFB95EF3D75B}" dt="2023-06-20T00:20:48.440" v="0"/>
          <pc:sldLayoutMkLst>
            <pc:docMk/>
            <pc:sldMasterMk cId="0" sldId="2147483659"/>
            <pc:sldLayoutMk cId="0" sldId="2147483658"/>
          </pc:sldLayoutMkLst>
        </pc:sldLayoutChg>
      </pc:sldMasterChg>
      <pc:sldMasterChg chg="add mod setBg addSldLayout modSldLayout">
        <pc:chgData name="cloretto86@gmail.com" userId="S::urn:spo:guest#cloretto86@gmail.com::" providerId="AD" clId="Web-{01954890-4426-F285-2813-BFB95EF3D75B}" dt="2023-06-20T00:38:29.458" v="155"/>
        <pc:sldMasterMkLst>
          <pc:docMk/>
          <pc:sldMasterMk cId="4046573003" sldId="2147483660"/>
        </pc:sldMasterMkLst>
        <pc:sldLayoutChg chg="add mod replId">
          <pc:chgData name="cloretto86@gmail.com" userId="S::urn:spo:guest#cloretto86@gmail.com::" providerId="AD" clId="Web-{01954890-4426-F285-2813-BFB95EF3D75B}" dt="2023-06-20T00:38:29.458" v="155"/>
          <pc:sldLayoutMkLst>
            <pc:docMk/>
            <pc:sldMasterMk cId="4046573003" sldId="2147483660"/>
            <pc:sldLayoutMk cId="4252060226" sldId="2147483661"/>
          </pc:sldLayoutMkLst>
        </pc:sldLayoutChg>
        <pc:sldLayoutChg chg="add mod replId">
          <pc:chgData name="cloretto86@gmail.com" userId="S::urn:spo:guest#cloretto86@gmail.com::" providerId="AD" clId="Web-{01954890-4426-F285-2813-BFB95EF3D75B}" dt="2023-06-20T00:38:29.458" v="155"/>
          <pc:sldLayoutMkLst>
            <pc:docMk/>
            <pc:sldMasterMk cId="4046573003" sldId="2147483660"/>
            <pc:sldLayoutMk cId="558846526" sldId="2147483662"/>
          </pc:sldLayoutMkLst>
        </pc:sldLayoutChg>
        <pc:sldLayoutChg chg="add mod replId">
          <pc:chgData name="cloretto86@gmail.com" userId="S::urn:spo:guest#cloretto86@gmail.com::" providerId="AD" clId="Web-{01954890-4426-F285-2813-BFB95EF3D75B}" dt="2023-06-20T00:38:29.458" v="155"/>
          <pc:sldLayoutMkLst>
            <pc:docMk/>
            <pc:sldMasterMk cId="4046573003" sldId="2147483660"/>
            <pc:sldLayoutMk cId="3769274916" sldId="2147483663"/>
          </pc:sldLayoutMkLst>
        </pc:sldLayoutChg>
        <pc:sldLayoutChg chg="add mod replId">
          <pc:chgData name="cloretto86@gmail.com" userId="S::urn:spo:guest#cloretto86@gmail.com::" providerId="AD" clId="Web-{01954890-4426-F285-2813-BFB95EF3D75B}" dt="2023-06-20T00:38:29.458" v="155"/>
          <pc:sldLayoutMkLst>
            <pc:docMk/>
            <pc:sldMasterMk cId="4046573003" sldId="2147483660"/>
            <pc:sldLayoutMk cId="2914932875" sldId="2147483664"/>
          </pc:sldLayoutMkLst>
        </pc:sldLayoutChg>
        <pc:sldLayoutChg chg="add mod replId">
          <pc:chgData name="cloretto86@gmail.com" userId="S::urn:spo:guest#cloretto86@gmail.com::" providerId="AD" clId="Web-{01954890-4426-F285-2813-BFB95EF3D75B}" dt="2023-06-20T00:38:29.458" v="155"/>
          <pc:sldLayoutMkLst>
            <pc:docMk/>
            <pc:sldMasterMk cId="4046573003" sldId="2147483660"/>
            <pc:sldLayoutMk cId="35346902" sldId="2147483665"/>
          </pc:sldLayoutMkLst>
        </pc:sldLayoutChg>
        <pc:sldLayoutChg chg="add mod replId">
          <pc:chgData name="cloretto86@gmail.com" userId="S::urn:spo:guest#cloretto86@gmail.com::" providerId="AD" clId="Web-{01954890-4426-F285-2813-BFB95EF3D75B}" dt="2023-06-20T00:38:29.458" v="155"/>
          <pc:sldLayoutMkLst>
            <pc:docMk/>
            <pc:sldMasterMk cId="4046573003" sldId="2147483660"/>
            <pc:sldLayoutMk cId="1291103432" sldId="2147483666"/>
          </pc:sldLayoutMkLst>
        </pc:sldLayoutChg>
        <pc:sldLayoutChg chg="add mod replId">
          <pc:chgData name="cloretto86@gmail.com" userId="S::urn:spo:guest#cloretto86@gmail.com::" providerId="AD" clId="Web-{01954890-4426-F285-2813-BFB95EF3D75B}" dt="2023-06-20T00:38:29.458" v="155"/>
          <pc:sldLayoutMkLst>
            <pc:docMk/>
            <pc:sldMasterMk cId="4046573003" sldId="2147483660"/>
            <pc:sldLayoutMk cId="53995554" sldId="2147483667"/>
          </pc:sldLayoutMkLst>
        </pc:sldLayoutChg>
        <pc:sldLayoutChg chg="add mod replId">
          <pc:chgData name="cloretto86@gmail.com" userId="S::urn:spo:guest#cloretto86@gmail.com::" providerId="AD" clId="Web-{01954890-4426-F285-2813-BFB95EF3D75B}" dt="2023-06-20T00:38:29.458" v="155"/>
          <pc:sldLayoutMkLst>
            <pc:docMk/>
            <pc:sldMasterMk cId="4046573003" sldId="2147483660"/>
            <pc:sldLayoutMk cId="705473270" sldId="2147483668"/>
          </pc:sldLayoutMkLst>
        </pc:sldLayoutChg>
        <pc:sldLayoutChg chg="add mod replId">
          <pc:chgData name="cloretto86@gmail.com" userId="S::urn:spo:guest#cloretto86@gmail.com::" providerId="AD" clId="Web-{01954890-4426-F285-2813-BFB95EF3D75B}" dt="2023-06-20T00:38:29.458" v="155"/>
          <pc:sldLayoutMkLst>
            <pc:docMk/>
            <pc:sldMasterMk cId="4046573003" sldId="2147483660"/>
            <pc:sldLayoutMk cId="3641248154" sldId="2147483669"/>
          </pc:sldLayoutMkLst>
        </pc:sldLayoutChg>
        <pc:sldLayoutChg chg="add mod replId">
          <pc:chgData name="cloretto86@gmail.com" userId="S::urn:spo:guest#cloretto86@gmail.com::" providerId="AD" clId="Web-{01954890-4426-F285-2813-BFB95EF3D75B}" dt="2023-06-20T00:38:29.458" v="155"/>
          <pc:sldLayoutMkLst>
            <pc:docMk/>
            <pc:sldMasterMk cId="4046573003" sldId="2147483660"/>
            <pc:sldLayoutMk cId="194959945" sldId="2147483670"/>
          </pc:sldLayoutMkLst>
        </pc:sldLayoutChg>
        <pc:sldLayoutChg chg="add mod replId">
          <pc:chgData name="cloretto86@gmail.com" userId="S::urn:spo:guest#cloretto86@gmail.com::" providerId="AD" clId="Web-{01954890-4426-F285-2813-BFB95EF3D75B}" dt="2023-06-20T00:38:29.458" v="155"/>
          <pc:sldLayoutMkLst>
            <pc:docMk/>
            <pc:sldMasterMk cId="4046573003" sldId="2147483660"/>
            <pc:sldLayoutMk cId="3652055975" sldId="2147483671"/>
          </pc:sldLayoutMkLst>
        </pc:sldLayoutChg>
        <pc:sldLayoutChg chg="add mod replId">
          <pc:chgData name="cloretto86@gmail.com" userId="S::urn:spo:guest#cloretto86@gmail.com::" providerId="AD" clId="Web-{01954890-4426-F285-2813-BFB95EF3D75B}" dt="2023-06-20T00:38:29.458" v="155"/>
          <pc:sldLayoutMkLst>
            <pc:docMk/>
            <pc:sldMasterMk cId="4046573003" sldId="2147483660"/>
            <pc:sldLayoutMk cId="3614978089" sldId="2147483672"/>
          </pc:sldLayoutMkLst>
        </pc:sldLayoutChg>
        <pc:sldLayoutChg chg="add mod replId">
          <pc:chgData name="cloretto86@gmail.com" userId="S::urn:spo:guest#cloretto86@gmail.com::" providerId="AD" clId="Web-{01954890-4426-F285-2813-BFB95EF3D75B}" dt="2023-06-20T00:38:29.458" v="155"/>
          <pc:sldLayoutMkLst>
            <pc:docMk/>
            <pc:sldMasterMk cId="4046573003" sldId="2147483660"/>
            <pc:sldLayoutMk cId="2312888249" sldId="2147483673"/>
          </pc:sldLayoutMkLst>
        </pc:sldLayoutChg>
      </pc:sldMasterChg>
    </pc:docChg>
  </pc:docChgLst>
  <pc:docChgLst>
    <pc:chgData name="Stephanie Owens" userId="S::imagine.education.inc_gmail.com#ext#@ansrsourceindia.onmicrosoft.com::a225dea4-19f5-45e0-a54c-0efa488a3ca1" providerId="AD" clId="Web-{57DA3002-DBC0-A37C-FA60-EDE8715C5F16}"/>
    <pc:docChg chg="modSld">
      <pc:chgData name="Stephanie Owens" userId="S::imagine.education.inc_gmail.com#ext#@ansrsourceindia.onmicrosoft.com::a225dea4-19f5-45e0-a54c-0efa488a3ca1" providerId="AD" clId="Web-{57DA3002-DBC0-A37C-FA60-EDE8715C5F16}" dt="2023-07-12T03:47:09.183" v="122" actId="20577"/>
      <pc:docMkLst>
        <pc:docMk/>
      </pc:docMkLst>
      <pc:sldChg chg="modSp">
        <pc:chgData name="Stephanie Owens" userId="S::imagine.education.inc_gmail.com#ext#@ansrsourceindia.onmicrosoft.com::a225dea4-19f5-45e0-a54c-0efa488a3ca1" providerId="AD" clId="Web-{57DA3002-DBC0-A37C-FA60-EDE8715C5F16}" dt="2023-07-12T03:46:53.292" v="120" actId="20577"/>
        <pc:sldMkLst>
          <pc:docMk/>
          <pc:sldMk cId="4020972199" sldId="259"/>
        </pc:sldMkLst>
        <pc:spChg chg="mod">
          <ac:chgData name="Stephanie Owens" userId="S::imagine.education.inc_gmail.com#ext#@ansrsourceindia.onmicrosoft.com::a225dea4-19f5-45e0-a54c-0efa488a3ca1" providerId="AD" clId="Web-{57DA3002-DBC0-A37C-FA60-EDE8715C5F16}" dt="2023-07-12T03:46:53.292" v="120" actId="20577"/>
          <ac:spMkLst>
            <pc:docMk/>
            <pc:sldMk cId="4020972199" sldId="259"/>
            <ac:spMk id="2" creationId="{3B52137C-8AEB-8374-EECF-D8766808E8F2}"/>
          </ac:spMkLst>
        </pc:spChg>
        <pc:spChg chg="mod">
          <ac:chgData name="Stephanie Owens" userId="S::imagine.education.inc_gmail.com#ext#@ansrsourceindia.onmicrosoft.com::a225dea4-19f5-45e0-a54c-0efa488a3ca1" providerId="AD" clId="Web-{57DA3002-DBC0-A37C-FA60-EDE8715C5F16}" dt="2023-07-12T03:45:23.135" v="25" actId="20577"/>
          <ac:spMkLst>
            <pc:docMk/>
            <pc:sldMk cId="4020972199" sldId="259"/>
            <ac:spMk id="6" creationId="{4EF83B92-654E-B85B-4C46-1A3EC1AD92B9}"/>
          </ac:spMkLst>
        </pc:spChg>
        <pc:spChg chg="mod">
          <ac:chgData name="Stephanie Owens" userId="S::imagine.education.inc_gmail.com#ext#@ansrsourceindia.onmicrosoft.com::a225dea4-19f5-45e0-a54c-0efa488a3ca1" providerId="AD" clId="Web-{57DA3002-DBC0-A37C-FA60-EDE8715C5F16}" dt="2023-07-12T03:45:02.213" v="15" actId="20577"/>
          <ac:spMkLst>
            <pc:docMk/>
            <pc:sldMk cId="4020972199" sldId="259"/>
            <ac:spMk id="12" creationId="{14B3B682-0793-FA25-3C93-7C6ED158D2E7}"/>
          </ac:spMkLst>
        </pc:spChg>
        <pc:spChg chg="mod">
          <ac:chgData name="Stephanie Owens" userId="S::imagine.education.inc_gmail.com#ext#@ansrsourceindia.onmicrosoft.com::a225dea4-19f5-45e0-a54c-0efa488a3ca1" providerId="AD" clId="Web-{57DA3002-DBC0-A37C-FA60-EDE8715C5F16}" dt="2023-07-12T03:45:37.807" v="45" actId="20577"/>
          <ac:spMkLst>
            <pc:docMk/>
            <pc:sldMk cId="4020972199" sldId="259"/>
            <ac:spMk id="18" creationId="{580A91B9-4B02-6F53-3E30-4DDBEB67D7CD}"/>
          </ac:spMkLst>
        </pc:spChg>
        <pc:spChg chg="mod">
          <ac:chgData name="Stephanie Owens" userId="S::imagine.education.inc_gmail.com#ext#@ansrsourceindia.onmicrosoft.com::a225dea4-19f5-45e0-a54c-0efa488a3ca1" providerId="AD" clId="Web-{57DA3002-DBC0-A37C-FA60-EDE8715C5F16}" dt="2023-07-12T03:45:58.042" v="66" actId="20577"/>
          <ac:spMkLst>
            <pc:docMk/>
            <pc:sldMk cId="4020972199" sldId="259"/>
            <ac:spMk id="20" creationId="{4852964C-4AC8-D42B-A5E1-C456BAC6D481}"/>
          </ac:spMkLst>
        </pc:spChg>
        <pc:spChg chg="mod">
          <ac:chgData name="Stephanie Owens" userId="S::imagine.education.inc_gmail.com#ext#@ansrsourceindia.onmicrosoft.com::a225dea4-19f5-45e0-a54c-0efa488a3ca1" providerId="AD" clId="Web-{57DA3002-DBC0-A37C-FA60-EDE8715C5F16}" dt="2023-07-12T03:46:16.870" v="109" actId="20577"/>
          <ac:spMkLst>
            <pc:docMk/>
            <pc:sldMk cId="4020972199" sldId="259"/>
            <ac:spMk id="22" creationId="{B65CD987-DC91-A970-ACF0-EE0ADD4251E2}"/>
          </ac:spMkLst>
        </pc:spChg>
      </pc:sldChg>
      <pc:sldChg chg="modSp">
        <pc:chgData name="Stephanie Owens" userId="S::imagine.education.inc_gmail.com#ext#@ansrsourceindia.onmicrosoft.com::a225dea4-19f5-45e0-a54c-0efa488a3ca1" providerId="AD" clId="Web-{57DA3002-DBC0-A37C-FA60-EDE8715C5F16}" dt="2023-07-12T03:47:09.183" v="122" actId="20577"/>
        <pc:sldMkLst>
          <pc:docMk/>
          <pc:sldMk cId="2897405282" sldId="261"/>
        </pc:sldMkLst>
        <pc:spChg chg="mod">
          <ac:chgData name="Stephanie Owens" userId="S::imagine.education.inc_gmail.com#ext#@ansrsourceindia.onmicrosoft.com::a225dea4-19f5-45e0-a54c-0efa488a3ca1" providerId="AD" clId="Web-{57DA3002-DBC0-A37C-FA60-EDE8715C5F16}" dt="2023-07-12T03:47:09.183" v="122" actId="20577"/>
          <ac:spMkLst>
            <pc:docMk/>
            <pc:sldMk cId="2897405282" sldId="261"/>
            <ac:spMk id="3" creationId="{5FAFBE0E-C00D-83C5-1E01-BE449A8FC517}"/>
          </ac:spMkLst>
        </pc:spChg>
      </pc:sldChg>
    </pc:docChg>
  </pc:docChgLst>
  <pc:docChgLst>
    <pc:chgData name="Shiraz Khan" userId="62c17027-64c4-47f7-9d38-93ce0ae20271" providerId="ADAL" clId="{B2B45631-2C1C-4054-8F23-3739CC393CCC}"/>
    <pc:docChg chg="modSld">
      <pc:chgData name="Shiraz Khan" userId="62c17027-64c4-47f7-9d38-93ce0ae20271" providerId="ADAL" clId="{B2B45631-2C1C-4054-8F23-3739CC393CCC}" dt="2023-08-29T12:54:07.548" v="145" actId="1076"/>
      <pc:docMkLst>
        <pc:docMk/>
      </pc:docMkLst>
      <pc:sldChg chg="modSp mod">
        <pc:chgData name="Shiraz Khan" userId="62c17027-64c4-47f7-9d38-93ce0ae20271" providerId="ADAL" clId="{B2B45631-2C1C-4054-8F23-3739CC393CCC}" dt="2023-08-29T12:51:43.755" v="0" actId="962"/>
        <pc:sldMkLst>
          <pc:docMk/>
          <pc:sldMk cId="0" sldId="256"/>
        </pc:sldMkLst>
        <pc:picChg chg="mod">
          <ac:chgData name="Shiraz Khan" userId="62c17027-64c4-47f7-9d38-93ce0ae20271" providerId="ADAL" clId="{B2B45631-2C1C-4054-8F23-3739CC393CCC}" dt="2023-08-29T12:51:43.755" v="0" actId="962"/>
          <ac:picMkLst>
            <pc:docMk/>
            <pc:sldMk cId="0" sldId="256"/>
            <ac:picMk id="54" creationId="{00000000-0000-0000-0000-000000000000}"/>
          </ac:picMkLst>
        </pc:picChg>
      </pc:sldChg>
      <pc:sldChg chg="addSp modSp mod">
        <pc:chgData name="Shiraz Khan" userId="62c17027-64c4-47f7-9d38-93ce0ae20271" providerId="ADAL" clId="{B2B45631-2C1C-4054-8F23-3739CC393CCC}" dt="2023-08-29T12:54:07.548" v="145" actId="1076"/>
        <pc:sldMkLst>
          <pc:docMk/>
          <pc:sldMk cId="0" sldId="257"/>
        </pc:sldMkLst>
        <pc:spChg chg="add mod">
          <ac:chgData name="Shiraz Khan" userId="62c17027-64c4-47f7-9d38-93ce0ae20271" providerId="ADAL" clId="{B2B45631-2C1C-4054-8F23-3739CC393CCC}" dt="2023-08-29T12:53:21.360" v="106"/>
          <ac:spMkLst>
            <pc:docMk/>
            <pc:sldMk cId="0" sldId="257"/>
            <ac:spMk id="3" creationId="{02DD69AD-87E2-CCD1-E123-5B610807D29B}"/>
          </ac:spMkLst>
        </pc:spChg>
        <pc:picChg chg="mod">
          <ac:chgData name="Shiraz Khan" userId="62c17027-64c4-47f7-9d38-93ce0ae20271" providerId="ADAL" clId="{B2B45631-2C1C-4054-8F23-3739CC393CCC}" dt="2023-08-29T12:54:07.548" v="145" actId="1076"/>
          <ac:picMkLst>
            <pc:docMk/>
            <pc:sldMk cId="0" sldId="257"/>
            <ac:picMk id="2" creationId="{515F05B9-2A84-01A7-6484-04A8B2342C8D}"/>
          </ac:picMkLst>
        </pc:picChg>
      </pc:sldChg>
      <pc:sldChg chg="addSp modSp mod">
        <pc:chgData name="Shiraz Khan" userId="62c17027-64c4-47f7-9d38-93ce0ae20271" providerId="ADAL" clId="{B2B45631-2C1C-4054-8F23-3739CC393CCC}" dt="2023-08-29T12:53:03.003" v="105" actId="20577"/>
        <pc:sldMkLst>
          <pc:docMk/>
          <pc:sldMk cId="0" sldId="258"/>
        </pc:sldMkLst>
        <pc:spChg chg="add mod">
          <ac:chgData name="Shiraz Khan" userId="62c17027-64c4-47f7-9d38-93ce0ae20271" providerId="ADAL" clId="{B2B45631-2C1C-4054-8F23-3739CC393CCC}" dt="2023-08-29T12:53:03.003" v="105" actId="20577"/>
          <ac:spMkLst>
            <pc:docMk/>
            <pc:sldMk cId="0" sldId="258"/>
            <ac:spMk id="2" creationId="{1F4A1BF0-D184-9743-FE48-EB826E7DA40D}"/>
          </ac:spMkLst>
        </pc:spChg>
        <pc:picChg chg="mod">
          <ac:chgData name="Shiraz Khan" userId="62c17027-64c4-47f7-9d38-93ce0ae20271" providerId="ADAL" clId="{B2B45631-2C1C-4054-8F23-3739CC393CCC}" dt="2023-08-29T12:51:46.298" v="1" actId="962"/>
          <ac:picMkLst>
            <pc:docMk/>
            <pc:sldMk cId="0" sldId="258"/>
            <ac:picMk id="66" creationId="{00000000-0000-0000-0000-000000000000}"/>
          </ac:picMkLst>
        </pc:picChg>
      </pc:sldChg>
      <pc:sldChg chg="modSp mod">
        <pc:chgData name="Shiraz Khan" userId="62c17027-64c4-47f7-9d38-93ce0ae20271" providerId="ADAL" clId="{B2B45631-2C1C-4054-8F23-3739CC393CCC}" dt="2023-08-29T12:51:53.058" v="2" actId="962"/>
        <pc:sldMkLst>
          <pc:docMk/>
          <pc:sldMk cId="4020972199" sldId="259"/>
        </pc:sldMkLst>
        <pc:spChg chg="mod">
          <ac:chgData name="Shiraz Khan" userId="62c17027-64c4-47f7-9d38-93ce0ae20271" providerId="ADAL" clId="{B2B45631-2C1C-4054-8F23-3739CC393CCC}" dt="2023-08-29T12:51:53.058" v="2" actId="962"/>
          <ac:spMkLst>
            <pc:docMk/>
            <pc:sldMk cId="4020972199" sldId="259"/>
            <ac:spMk id="14" creationId="{3F1F0A2C-DDAE-FE36-E34F-E9F96B61431A}"/>
          </ac:spMkLst>
        </pc:spChg>
      </pc:sldChg>
      <pc:sldChg chg="modSp">
        <pc:chgData name="Shiraz Khan" userId="62c17027-64c4-47f7-9d38-93ce0ae20271" providerId="ADAL" clId="{B2B45631-2C1C-4054-8F23-3739CC393CCC}" dt="2023-08-29T12:53:52.616" v="143" actId="962"/>
        <pc:sldMkLst>
          <pc:docMk/>
          <pc:sldMk cId="1836413353" sldId="260"/>
        </pc:sldMkLst>
        <pc:picChg chg="mod">
          <ac:chgData name="Shiraz Khan" userId="62c17027-64c4-47f7-9d38-93ce0ae20271" providerId="ADAL" clId="{B2B45631-2C1C-4054-8F23-3739CC393CCC}" dt="2023-08-29T12:53:52.616" v="143" actId="962"/>
          <ac:picMkLst>
            <pc:docMk/>
            <pc:sldMk cId="1836413353" sldId="260"/>
            <ac:picMk id="4" creationId="{32901B1B-A64C-75EC-E81D-95C251E866B2}"/>
          </ac:picMkLst>
        </pc:picChg>
      </pc:sldChg>
    </pc:docChg>
  </pc:docChgLst>
  <pc:docChgLst>
    <pc:chgData name="anniemcgovern@aol.com" userId="S::urn:spo:guest#anniemcgovern@aol.com::" providerId="AD" clId="Web-{0B7920F1-94BD-0D59-4CE4-5A270EC07496}"/>
    <pc:docChg chg="modSld">
      <pc:chgData name="anniemcgovern@aol.com" userId="S::urn:spo:guest#anniemcgovern@aol.com::" providerId="AD" clId="Web-{0B7920F1-94BD-0D59-4CE4-5A270EC07496}" dt="2023-06-20T22:21:58.453" v="65" actId="14100"/>
      <pc:docMkLst>
        <pc:docMk/>
      </pc:docMkLst>
      <pc:sldChg chg="modSp">
        <pc:chgData name="anniemcgovern@aol.com" userId="S::urn:spo:guest#anniemcgovern@aol.com::" providerId="AD" clId="Web-{0B7920F1-94BD-0D59-4CE4-5A270EC07496}" dt="2023-06-20T22:19:24.014" v="47" actId="1076"/>
        <pc:sldMkLst>
          <pc:docMk/>
          <pc:sldMk cId="0" sldId="256"/>
        </pc:sldMkLst>
        <pc:spChg chg="mod">
          <ac:chgData name="anniemcgovern@aol.com" userId="S::urn:spo:guest#anniemcgovern@aol.com::" providerId="AD" clId="Web-{0B7920F1-94BD-0D59-4CE4-5A270EC07496}" dt="2023-06-20T22:19:24.014" v="47" actId="1076"/>
          <ac:spMkLst>
            <pc:docMk/>
            <pc:sldMk cId="0" sldId="256"/>
            <ac:spMk id="55" creationId="{00000000-0000-0000-0000-000000000000}"/>
          </ac:spMkLst>
        </pc:spChg>
        <pc:spChg chg="mod">
          <ac:chgData name="anniemcgovern@aol.com" userId="S::urn:spo:guest#anniemcgovern@aol.com::" providerId="AD" clId="Web-{0B7920F1-94BD-0D59-4CE4-5A270EC07496}" dt="2023-06-20T22:18:33.045" v="41" actId="20577"/>
          <ac:spMkLst>
            <pc:docMk/>
            <pc:sldMk cId="0" sldId="256"/>
            <ac:spMk id="56" creationId="{00000000-0000-0000-0000-000000000000}"/>
          </ac:spMkLst>
        </pc:spChg>
        <pc:picChg chg="mod">
          <ac:chgData name="anniemcgovern@aol.com" userId="S::urn:spo:guest#anniemcgovern@aol.com::" providerId="AD" clId="Web-{0B7920F1-94BD-0D59-4CE4-5A270EC07496}" dt="2023-06-20T22:19:07.358" v="46" actId="14100"/>
          <ac:picMkLst>
            <pc:docMk/>
            <pc:sldMk cId="0" sldId="256"/>
            <ac:picMk id="54" creationId="{00000000-0000-0000-0000-000000000000}"/>
          </ac:picMkLst>
        </pc:picChg>
      </pc:sldChg>
      <pc:sldChg chg="modSp">
        <pc:chgData name="anniemcgovern@aol.com" userId="S::urn:spo:guest#anniemcgovern@aol.com::" providerId="AD" clId="Web-{0B7920F1-94BD-0D59-4CE4-5A270EC07496}" dt="2023-06-20T22:13:49.714" v="7" actId="14100"/>
        <pc:sldMkLst>
          <pc:docMk/>
          <pc:sldMk cId="0" sldId="257"/>
        </pc:sldMkLst>
        <pc:picChg chg="mod">
          <ac:chgData name="anniemcgovern@aol.com" userId="S::urn:spo:guest#anniemcgovern@aol.com::" providerId="AD" clId="Web-{0B7920F1-94BD-0D59-4CE4-5A270EC07496}" dt="2023-06-20T22:13:49.714" v="7" actId="14100"/>
          <ac:picMkLst>
            <pc:docMk/>
            <pc:sldMk cId="0" sldId="257"/>
            <ac:picMk id="2" creationId="{515F05B9-2A84-01A7-6484-04A8B2342C8D}"/>
          </ac:picMkLst>
        </pc:picChg>
      </pc:sldChg>
      <pc:sldChg chg="modSp">
        <pc:chgData name="anniemcgovern@aol.com" userId="S::urn:spo:guest#anniemcgovern@aol.com::" providerId="AD" clId="Web-{0B7920F1-94BD-0D59-4CE4-5A270EC07496}" dt="2023-06-20T22:19:43.749" v="51" actId="20577"/>
        <pc:sldMkLst>
          <pc:docMk/>
          <pc:sldMk cId="4020972199" sldId="259"/>
        </pc:sldMkLst>
        <pc:spChg chg="mod">
          <ac:chgData name="anniemcgovern@aol.com" userId="S::urn:spo:guest#anniemcgovern@aol.com::" providerId="AD" clId="Web-{0B7920F1-94BD-0D59-4CE4-5A270EC07496}" dt="2023-06-20T22:19:37.889" v="49" actId="20577"/>
          <ac:spMkLst>
            <pc:docMk/>
            <pc:sldMk cId="4020972199" sldId="259"/>
            <ac:spMk id="3" creationId="{B5640883-86BD-3781-5646-3B014FFDA253}"/>
          </ac:spMkLst>
        </pc:spChg>
        <pc:spChg chg="mod">
          <ac:chgData name="anniemcgovern@aol.com" userId="S::urn:spo:guest#anniemcgovern@aol.com::" providerId="AD" clId="Web-{0B7920F1-94BD-0D59-4CE4-5A270EC07496}" dt="2023-06-20T22:15:54.981" v="25" actId="20577"/>
          <ac:spMkLst>
            <pc:docMk/>
            <pc:sldMk cId="4020972199" sldId="259"/>
            <ac:spMk id="5" creationId="{A9AFF785-381D-E387-659B-D5E458F5C550}"/>
          </ac:spMkLst>
        </pc:spChg>
        <pc:spChg chg="mod">
          <ac:chgData name="anniemcgovern@aol.com" userId="S::urn:spo:guest#anniemcgovern@aol.com::" providerId="AD" clId="Web-{0B7920F1-94BD-0D59-4CE4-5A270EC07496}" dt="2023-06-20T22:19:43.749" v="51" actId="20577"/>
          <ac:spMkLst>
            <pc:docMk/>
            <pc:sldMk cId="4020972199" sldId="259"/>
            <ac:spMk id="12" creationId="{14B3B682-0793-FA25-3C93-7C6ED158D2E7}"/>
          </ac:spMkLst>
        </pc:spChg>
        <pc:spChg chg="mod">
          <ac:chgData name="anniemcgovern@aol.com" userId="S::urn:spo:guest#anniemcgovern@aol.com::" providerId="AD" clId="Web-{0B7920F1-94BD-0D59-4CE4-5A270EC07496}" dt="2023-06-20T22:16:18.591" v="26" actId="1076"/>
          <ac:spMkLst>
            <pc:docMk/>
            <pc:sldMk cId="4020972199" sldId="259"/>
            <ac:spMk id="14" creationId="{3F1F0A2C-DDAE-FE36-E34F-E9F96B61431A}"/>
          </ac:spMkLst>
        </pc:spChg>
        <pc:spChg chg="mod">
          <ac:chgData name="anniemcgovern@aol.com" userId="S::urn:spo:guest#anniemcgovern@aol.com::" providerId="AD" clId="Web-{0B7920F1-94BD-0D59-4CE4-5A270EC07496}" dt="2023-06-20T22:15:28.137" v="19" actId="20577"/>
          <ac:spMkLst>
            <pc:docMk/>
            <pc:sldMk cId="4020972199" sldId="259"/>
            <ac:spMk id="20" creationId="{4852964C-4AC8-D42B-A5E1-C456BAC6D481}"/>
          </ac:spMkLst>
        </pc:spChg>
      </pc:sldChg>
      <pc:sldChg chg="modSp">
        <pc:chgData name="anniemcgovern@aol.com" userId="S::urn:spo:guest#anniemcgovern@aol.com::" providerId="AD" clId="Web-{0B7920F1-94BD-0D59-4CE4-5A270EC07496}" dt="2023-06-20T22:21:09.375" v="62" actId="14100"/>
        <pc:sldMkLst>
          <pc:docMk/>
          <pc:sldMk cId="1836413353" sldId="260"/>
        </pc:sldMkLst>
        <pc:spChg chg="mod">
          <ac:chgData name="anniemcgovern@aol.com" userId="S::urn:spo:guest#anniemcgovern@aol.com::" providerId="AD" clId="Web-{0B7920F1-94BD-0D59-4CE4-5A270EC07496}" dt="2023-06-20T22:21:09.375" v="62" actId="14100"/>
          <ac:spMkLst>
            <pc:docMk/>
            <pc:sldMk cId="1836413353" sldId="260"/>
            <ac:spMk id="2" creationId="{0B3327A3-7DC1-80F7-7600-B03E0C82BFF5}"/>
          </ac:spMkLst>
        </pc:spChg>
        <pc:picChg chg="mod">
          <ac:chgData name="anniemcgovern@aol.com" userId="S::urn:spo:guest#anniemcgovern@aol.com::" providerId="AD" clId="Web-{0B7920F1-94BD-0D59-4CE4-5A270EC07496}" dt="2023-06-20T22:20:47.078" v="60" actId="1076"/>
          <ac:picMkLst>
            <pc:docMk/>
            <pc:sldMk cId="1836413353" sldId="260"/>
            <ac:picMk id="4" creationId="{32901B1B-A64C-75EC-E81D-95C251E866B2}"/>
          </ac:picMkLst>
        </pc:picChg>
      </pc:sldChg>
      <pc:sldChg chg="modSp">
        <pc:chgData name="anniemcgovern@aol.com" userId="S::urn:spo:guest#anniemcgovern@aol.com::" providerId="AD" clId="Web-{0B7920F1-94BD-0D59-4CE4-5A270EC07496}" dt="2023-06-20T22:17:23.388" v="30" actId="20577"/>
        <pc:sldMkLst>
          <pc:docMk/>
          <pc:sldMk cId="2897405282" sldId="261"/>
        </pc:sldMkLst>
        <pc:spChg chg="mod">
          <ac:chgData name="anniemcgovern@aol.com" userId="S::urn:spo:guest#anniemcgovern@aol.com::" providerId="AD" clId="Web-{0B7920F1-94BD-0D59-4CE4-5A270EC07496}" dt="2023-06-20T22:17:08.325" v="29" actId="20577"/>
          <ac:spMkLst>
            <pc:docMk/>
            <pc:sldMk cId="2897405282" sldId="261"/>
            <ac:spMk id="2" creationId="{92EDD7D1-0C76-EE19-0A2B-D6CB721CA656}"/>
          </ac:spMkLst>
        </pc:spChg>
        <pc:spChg chg="mod">
          <ac:chgData name="anniemcgovern@aol.com" userId="S::urn:spo:guest#anniemcgovern@aol.com::" providerId="AD" clId="Web-{0B7920F1-94BD-0D59-4CE4-5A270EC07496}" dt="2023-06-20T22:17:23.388" v="30" actId="20577"/>
          <ac:spMkLst>
            <pc:docMk/>
            <pc:sldMk cId="2897405282" sldId="261"/>
            <ac:spMk id="3" creationId="{5FAFBE0E-C00D-83C5-1E01-BE449A8FC517}"/>
          </ac:spMkLst>
        </pc:spChg>
      </pc:sldChg>
      <pc:sldChg chg="modSp">
        <pc:chgData name="anniemcgovern@aol.com" userId="S::urn:spo:guest#anniemcgovern@aol.com::" providerId="AD" clId="Web-{0B7920F1-94BD-0D59-4CE4-5A270EC07496}" dt="2023-06-20T22:21:33.234" v="63" actId="14100"/>
        <pc:sldMkLst>
          <pc:docMk/>
          <pc:sldMk cId="2867783173" sldId="262"/>
        </pc:sldMkLst>
        <pc:spChg chg="mod">
          <ac:chgData name="anniemcgovern@aol.com" userId="S::urn:spo:guest#anniemcgovern@aol.com::" providerId="AD" clId="Web-{0B7920F1-94BD-0D59-4CE4-5A270EC07496}" dt="2023-06-20T22:21:33.234" v="63" actId="14100"/>
          <ac:spMkLst>
            <pc:docMk/>
            <pc:sldMk cId="2867783173" sldId="262"/>
            <ac:spMk id="2" creationId="{66E24625-ECD1-1FD7-5985-A5CB08AF2E1E}"/>
          </ac:spMkLst>
        </pc:spChg>
        <pc:spChg chg="mod">
          <ac:chgData name="anniemcgovern@aol.com" userId="S::urn:spo:guest#anniemcgovern@aol.com::" providerId="AD" clId="Web-{0B7920F1-94BD-0D59-4CE4-5A270EC07496}" dt="2023-06-20T22:17:41.638" v="32" actId="20577"/>
          <ac:spMkLst>
            <pc:docMk/>
            <pc:sldMk cId="2867783173" sldId="262"/>
            <ac:spMk id="3" creationId="{0BB91EF9-56F4-2501-EB62-790A093F6FB9}"/>
          </ac:spMkLst>
        </pc:spChg>
      </pc:sldChg>
      <pc:sldChg chg="modSp">
        <pc:chgData name="anniemcgovern@aol.com" userId="S::urn:spo:guest#anniemcgovern@aol.com::" providerId="AD" clId="Web-{0B7920F1-94BD-0D59-4CE4-5A270EC07496}" dt="2023-06-20T22:21:58.453" v="65" actId="14100"/>
        <pc:sldMkLst>
          <pc:docMk/>
          <pc:sldMk cId="3398266581" sldId="263"/>
        </pc:sldMkLst>
        <pc:spChg chg="mod">
          <ac:chgData name="anniemcgovern@aol.com" userId="S::urn:spo:guest#anniemcgovern@aol.com::" providerId="AD" clId="Web-{0B7920F1-94BD-0D59-4CE4-5A270EC07496}" dt="2023-06-20T22:21:58.453" v="65" actId="14100"/>
          <ac:spMkLst>
            <pc:docMk/>
            <pc:sldMk cId="3398266581" sldId="263"/>
            <ac:spMk id="2" creationId="{E825CCAC-20EE-7427-DDCB-F0AC98F2F5F7}"/>
          </ac:spMkLst>
        </pc:spChg>
        <pc:spChg chg="mod">
          <ac:chgData name="anniemcgovern@aol.com" userId="S::urn:spo:guest#anniemcgovern@aol.com::" providerId="AD" clId="Web-{0B7920F1-94BD-0D59-4CE4-5A270EC07496}" dt="2023-06-20T22:21:44.188" v="64" actId="20577"/>
          <ac:spMkLst>
            <pc:docMk/>
            <pc:sldMk cId="3398266581" sldId="263"/>
            <ac:spMk id="3" creationId="{7D83AFCB-8601-EA01-2E71-90B9A6B15B9B}"/>
          </ac:spMkLst>
        </pc:spChg>
      </pc:sldChg>
      <pc:sldChg chg="modSp">
        <pc:chgData name="anniemcgovern@aol.com" userId="S::urn:spo:guest#anniemcgovern@aol.com::" providerId="AD" clId="Web-{0B7920F1-94BD-0D59-4CE4-5A270EC07496}" dt="2023-06-20T22:18:15.139" v="38" actId="20577"/>
        <pc:sldMkLst>
          <pc:docMk/>
          <pc:sldMk cId="71217309" sldId="264"/>
        </pc:sldMkLst>
        <pc:spChg chg="mod">
          <ac:chgData name="anniemcgovern@aol.com" userId="S::urn:spo:guest#anniemcgovern@aol.com::" providerId="AD" clId="Web-{0B7920F1-94BD-0D59-4CE4-5A270EC07496}" dt="2023-06-20T22:18:07.451" v="36" actId="20577"/>
          <ac:spMkLst>
            <pc:docMk/>
            <pc:sldMk cId="71217309" sldId="264"/>
            <ac:spMk id="2" creationId="{D79D1DF3-730D-FE1C-49BC-1EB82633D036}"/>
          </ac:spMkLst>
        </pc:spChg>
        <pc:spChg chg="mod">
          <ac:chgData name="anniemcgovern@aol.com" userId="S::urn:spo:guest#anniemcgovern@aol.com::" providerId="AD" clId="Web-{0B7920F1-94BD-0D59-4CE4-5A270EC07496}" dt="2023-06-20T22:18:15.139" v="38" actId="20577"/>
          <ac:spMkLst>
            <pc:docMk/>
            <pc:sldMk cId="71217309" sldId="264"/>
            <ac:spMk id="3" creationId="{8294DB6B-26BA-57C0-E2EA-449C5E717E88}"/>
          </ac:spMkLst>
        </pc:spChg>
      </pc:sldChg>
    </pc:docChg>
  </pc:docChgLst>
  <pc:docChgLst>
    <pc:chgData name="Stephanie Owens" userId="S::imagine.education.inc_gmail.com#ext#@ansrsourceindia.onmicrosoft.com::a225dea4-19f5-45e0-a54c-0efa488a3ca1" providerId="AD" clId="Web-{08823690-F5C9-3425-2FBC-E6677E364C02}"/>
    <pc:docChg chg="addSld modSld">
      <pc:chgData name="Stephanie Owens" userId="S::imagine.education.inc_gmail.com#ext#@ansrsourceindia.onmicrosoft.com::a225dea4-19f5-45e0-a54c-0efa488a3ca1" providerId="AD" clId="Web-{08823690-F5C9-3425-2FBC-E6677E364C02}" dt="2023-06-19T21:20:30.648" v="213" actId="20577"/>
      <pc:docMkLst>
        <pc:docMk/>
      </pc:docMkLst>
      <pc:sldChg chg="modSp new">
        <pc:chgData name="Stephanie Owens" userId="S::imagine.education.inc_gmail.com#ext#@ansrsourceindia.onmicrosoft.com::a225dea4-19f5-45e0-a54c-0efa488a3ca1" providerId="AD" clId="Web-{08823690-F5C9-3425-2FBC-E6677E364C02}" dt="2023-06-19T21:03:37.515" v="24" actId="20577"/>
        <pc:sldMkLst>
          <pc:docMk/>
          <pc:sldMk cId="4020972199" sldId="259"/>
        </pc:sldMkLst>
        <pc:spChg chg="mod">
          <ac:chgData name="Stephanie Owens" userId="S::imagine.education.inc_gmail.com#ext#@ansrsourceindia.onmicrosoft.com::a225dea4-19f5-45e0-a54c-0efa488a3ca1" providerId="AD" clId="Web-{08823690-F5C9-3425-2FBC-E6677E364C02}" dt="2023-06-19T21:03:37.515" v="24" actId="20577"/>
          <ac:spMkLst>
            <pc:docMk/>
            <pc:sldMk cId="4020972199" sldId="259"/>
            <ac:spMk id="2" creationId="{3B52137C-8AEB-8374-EECF-D8766808E8F2}"/>
          </ac:spMkLst>
        </pc:spChg>
      </pc:sldChg>
      <pc:sldChg chg="modSp new">
        <pc:chgData name="Stephanie Owens" userId="S::imagine.education.inc_gmail.com#ext#@ansrsourceindia.onmicrosoft.com::a225dea4-19f5-45e0-a54c-0efa488a3ca1" providerId="AD" clId="Web-{08823690-F5C9-3425-2FBC-E6677E364C02}" dt="2023-06-19T21:20:30.648" v="213" actId="20577"/>
        <pc:sldMkLst>
          <pc:docMk/>
          <pc:sldMk cId="1836413353" sldId="260"/>
        </pc:sldMkLst>
        <pc:spChg chg="mod">
          <ac:chgData name="Stephanie Owens" userId="S::imagine.education.inc_gmail.com#ext#@ansrsourceindia.onmicrosoft.com::a225dea4-19f5-45e0-a54c-0efa488a3ca1" providerId="AD" clId="Web-{08823690-F5C9-3425-2FBC-E6677E364C02}" dt="2023-06-19T21:20:30.648" v="213" actId="20577"/>
          <ac:spMkLst>
            <pc:docMk/>
            <pc:sldMk cId="1836413353" sldId="260"/>
            <ac:spMk id="2" creationId="{0B3327A3-7DC1-80F7-7600-B03E0C82BFF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252f08cf45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252f08cf45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252f08cf450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252f08cf450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577850"/>
            <a:ext cx="8086725" cy="25146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15645" spc="-213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3155157"/>
            <a:ext cx="6921151" cy="1234440"/>
          </a:xfrm>
        </p:spPr>
        <p:txBody>
          <a:bodyPr>
            <a:normAutofit/>
          </a:bodyPr>
          <a:lstStyle>
            <a:lvl1pPr marL="0" indent="0" algn="l">
              <a:buNone/>
              <a:defRPr sz="5689">
                <a:solidFill>
                  <a:schemeClr val="bg1"/>
                </a:solidFill>
                <a:latin typeface="+mj-lt"/>
              </a:defRPr>
            </a:lvl1pPr>
            <a:lvl2pPr marL="812810" indent="0" algn="ctr">
              <a:buNone/>
              <a:defRPr sz="4978"/>
            </a:lvl2pPr>
            <a:lvl3pPr marL="1625620" indent="0" algn="ctr">
              <a:buNone/>
              <a:defRPr sz="4267"/>
            </a:lvl3pPr>
            <a:lvl4pPr marL="2438430" indent="0" algn="ctr">
              <a:buNone/>
              <a:defRPr sz="3556"/>
            </a:lvl4pPr>
            <a:lvl5pPr marL="3251241" indent="0" algn="ctr">
              <a:buNone/>
              <a:defRPr sz="3556"/>
            </a:lvl5pPr>
            <a:lvl6pPr marL="4064051" indent="0" algn="ctr">
              <a:buNone/>
              <a:defRPr sz="3556"/>
            </a:lvl6pPr>
            <a:lvl7pPr marL="4876861" indent="0" algn="ctr">
              <a:buNone/>
              <a:defRPr sz="3556"/>
            </a:lvl7pPr>
            <a:lvl8pPr marL="5689671" indent="0" algn="ctr">
              <a:buNone/>
              <a:defRPr sz="3556"/>
            </a:lvl8pPr>
            <a:lvl9pPr marL="6502481" indent="0" algn="ctr">
              <a:buNone/>
              <a:defRPr sz="3556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8/29/2023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060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FigureOut">
              <a:rPr lang="en-US" dirty="0"/>
              <a:t>8/29/2023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59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521494"/>
            <a:ext cx="1971675" cy="36004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535782"/>
            <a:ext cx="5800725" cy="405050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FigureOut">
              <a:rPr lang="en-US" dirty="0"/>
              <a:t>8/29/2023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2055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149780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12888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FigureOut">
              <a:rPr lang="en-US" dirty="0"/>
              <a:t>8/29/2023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846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575564"/>
            <a:ext cx="8085582" cy="2516886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15645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3153157"/>
            <a:ext cx="6919722" cy="1234440"/>
          </a:xfrm>
        </p:spPr>
        <p:txBody>
          <a:bodyPr anchor="t">
            <a:normAutofit/>
          </a:bodyPr>
          <a:lstStyle>
            <a:lvl1pPr marL="0" indent="0">
              <a:buNone/>
              <a:defRPr sz="5689">
                <a:solidFill>
                  <a:schemeClr val="tx1"/>
                </a:solidFill>
                <a:latin typeface="+mj-lt"/>
              </a:defRPr>
            </a:lvl1pPr>
            <a:lvl2pPr marL="81281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2pPr>
            <a:lvl3pPr marL="1625620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3pPr>
            <a:lvl4pPr marL="2438430" indent="0">
              <a:buNone/>
              <a:defRPr sz="2489">
                <a:solidFill>
                  <a:schemeClr val="tx1">
                    <a:tint val="75000"/>
                  </a:schemeClr>
                </a:solidFill>
              </a:defRPr>
            </a:lvl4pPr>
            <a:lvl5pPr marL="3251241" indent="0">
              <a:buNone/>
              <a:defRPr sz="2489">
                <a:solidFill>
                  <a:schemeClr val="tx1">
                    <a:tint val="75000"/>
                  </a:schemeClr>
                </a:solidFill>
              </a:defRPr>
            </a:lvl5pPr>
            <a:lvl6pPr marL="4064051" indent="0">
              <a:buNone/>
              <a:defRPr sz="2489">
                <a:solidFill>
                  <a:schemeClr val="tx1">
                    <a:tint val="75000"/>
                  </a:schemeClr>
                </a:solidFill>
              </a:defRPr>
            </a:lvl6pPr>
            <a:lvl7pPr marL="4876861" indent="0">
              <a:buNone/>
              <a:defRPr sz="2489">
                <a:solidFill>
                  <a:schemeClr val="tx1">
                    <a:tint val="75000"/>
                  </a:schemeClr>
                </a:solidFill>
              </a:defRPr>
            </a:lvl7pPr>
            <a:lvl8pPr marL="5689671" indent="0">
              <a:buNone/>
              <a:defRPr sz="2489">
                <a:solidFill>
                  <a:schemeClr val="tx1">
                    <a:tint val="75000"/>
                  </a:schemeClr>
                </a:solidFill>
              </a:defRPr>
            </a:lvl8pPr>
            <a:lvl9pPr marL="6502481" indent="0">
              <a:buNone/>
              <a:defRPr sz="248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8/29/2023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9274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7492" y="1498601"/>
            <a:ext cx="3497580" cy="2825496"/>
          </a:xfrm>
        </p:spPr>
        <p:txBody>
          <a:bodyPr/>
          <a:lstStyle>
            <a:lvl1pPr>
              <a:defRPr sz="4267"/>
            </a:lvl1pPr>
            <a:lvl2pPr>
              <a:defRPr sz="3556"/>
            </a:lvl2pPr>
            <a:lvl3pPr>
              <a:defRPr sz="3200"/>
            </a:lvl3pPr>
            <a:lvl4pPr>
              <a:defRPr sz="2844"/>
            </a:lvl4pPr>
            <a:lvl5pPr>
              <a:defRPr sz="2844"/>
            </a:lvl5pPr>
            <a:lvl6pPr>
              <a:defRPr sz="2844"/>
            </a:lvl6pPr>
            <a:lvl7pPr>
              <a:defRPr sz="2844"/>
            </a:lvl7pPr>
            <a:lvl8pPr>
              <a:defRPr sz="2844"/>
            </a:lvl8pPr>
            <a:lvl9pPr>
              <a:defRPr sz="284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8498" y="1498601"/>
            <a:ext cx="3497580" cy="2825496"/>
          </a:xfrm>
        </p:spPr>
        <p:txBody>
          <a:bodyPr/>
          <a:lstStyle>
            <a:lvl1pPr>
              <a:defRPr sz="4267"/>
            </a:lvl1pPr>
            <a:lvl2pPr>
              <a:defRPr sz="3556"/>
            </a:lvl2pPr>
            <a:lvl3pPr>
              <a:defRPr sz="3200"/>
            </a:lvl3pPr>
            <a:lvl4pPr>
              <a:defRPr sz="2844"/>
            </a:lvl4pPr>
            <a:lvl5pPr>
              <a:defRPr sz="2844"/>
            </a:lvl5pPr>
            <a:lvl6pPr>
              <a:defRPr sz="2844"/>
            </a:lvl6pPr>
            <a:lvl7pPr>
              <a:defRPr sz="2844"/>
            </a:lvl7pPr>
            <a:lvl8pPr>
              <a:defRPr sz="2844"/>
            </a:lvl8pPr>
            <a:lvl9pPr>
              <a:defRPr sz="284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FigureOut">
              <a:rPr lang="en-US" dirty="0"/>
              <a:t>8/29/2023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4932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1530350"/>
            <a:ext cx="3497580" cy="542550"/>
          </a:xfrm>
        </p:spPr>
        <p:txBody>
          <a:bodyPr anchor="ctr">
            <a:normAutofit/>
          </a:bodyPr>
          <a:lstStyle>
            <a:lvl1pPr marL="0" indent="0">
              <a:buNone/>
              <a:defRPr sz="3911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812810" indent="0">
              <a:buNone/>
              <a:defRPr sz="3556" b="1"/>
            </a:lvl2pPr>
            <a:lvl3pPr marL="1625620" indent="0">
              <a:buNone/>
              <a:defRPr sz="3200" b="1"/>
            </a:lvl3pPr>
            <a:lvl4pPr marL="2438430" indent="0">
              <a:buNone/>
              <a:defRPr sz="2844" b="1"/>
            </a:lvl4pPr>
            <a:lvl5pPr marL="3251241" indent="0">
              <a:buNone/>
              <a:defRPr sz="2844" b="1"/>
            </a:lvl5pPr>
            <a:lvl6pPr marL="4064051" indent="0">
              <a:buNone/>
              <a:defRPr sz="2844" b="1"/>
            </a:lvl6pPr>
            <a:lvl7pPr marL="4876861" indent="0">
              <a:buNone/>
              <a:defRPr sz="2844" b="1"/>
            </a:lvl7pPr>
            <a:lvl8pPr marL="5689671" indent="0">
              <a:buNone/>
              <a:defRPr sz="2844" b="1"/>
            </a:lvl8pPr>
            <a:lvl9pPr marL="6502481" indent="0">
              <a:buNone/>
              <a:defRPr sz="284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492" y="2064813"/>
            <a:ext cx="3497580" cy="2400300"/>
          </a:xfrm>
        </p:spPr>
        <p:txBody>
          <a:bodyPr/>
          <a:lstStyle>
            <a:lvl1pPr>
              <a:defRPr sz="4267"/>
            </a:lvl1pPr>
            <a:lvl2pPr>
              <a:defRPr sz="3556"/>
            </a:lvl2pPr>
            <a:lvl3pPr>
              <a:defRPr sz="3200"/>
            </a:lvl3pPr>
            <a:lvl4pPr>
              <a:defRPr sz="2844"/>
            </a:lvl4pPr>
            <a:lvl5pPr>
              <a:defRPr sz="2844"/>
            </a:lvl5pPr>
            <a:lvl6pPr>
              <a:defRPr sz="2844"/>
            </a:lvl6pPr>
            <a:lvl7pPr>
              <a:defRPr sz="2844"/>
            </a:lvl7pPr>
            <a:lvl8pPr>
              <a:defRPr sz="2844"/>
            </a:lvl8pPr>
            <a:lvl9pPr>
              <a:defRPr sz="284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05706" y="1528826"/>
            <a:ext cx="3497580" cy="541782"/>
          </a:xfrm>
        </p:spPr>
        <p:txBody>
          <a:bodyPr anchor="ctr">
            <a:normAutofit/>
          </a:bodyPr>
          <a:lstStyle>
            <a:lvl1pPr marL="0" indent="0">
              <a:buNone/>
              <a:defRPr sz="3911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812810" indent="0">
              <a:buNone/>
              <a:defRPr sz="3556" b="1"/>
            </a:lvl2pPr>
            <a:lvl3pPr marL="1625620" indent="0">
              <a:buNone/>
              <a:defRPr sz="3200" b="1"/>
            </a:lvl3pPr>
            <a:lvl4pPr marL="2438430" indent="0">
              <a:buNone/>
              <a:defRPr sz="2844" b="1"/>
            </a:lvl4pPr>
            <a:lvl5pPr marL="3251241" indent="0">
              <a:buNone/>
              <a:defRPr sz="2844" b="1"/>
            </a:lvl5pPr>
            <a:lvl6pPr marL="4064051" indent="0">
              <a:buNone/>
              <a:defRPr sz="2844" b="1"/>
            </a:lvl6pPr>
            <a:lvl7pPr marL="4876861" indent="0">
              <a:buNone/>
              <a:defRPr sz="2844" b="1"/>
            </a:lvl7pPr>
            <a:lvl8pPr marL="5689671" indent="0">
              <a:buNone/>
              <a:defRPr sz="2844" b="1"/>
            </a:lvl8pPr>
            <a:lvl9pPr marL="6502481" indent="0">
              <a:buNone/>
              <a:defRPr sz="284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05706" y="2063243"/>
            <a:ext cx="3497580" cy="2400300"/>
          </a:xfrm>
        </p:spPr>
        <p:txBody>
          <a:bodyPr/>
          <a:lstStyle>
            <a:lvl1pPr>
              <a:defRPr sz="4267"/>
            </a:lvl1pPr>
            <a:lvl2pPr>
              <a:defRPr sz="3556"/>
            </a:lvl2pPr>
            <a:lvl3pPr>
              <a:defRPr sz="3200"/>
            </a:lvl3pPr>
            <a:lvl4pPr>
              <a:defRPr sz="2844"/>
            </a:lvl4pPr>
            <a:lvl5pPr>
              <a:defRPr sz="2844"/>
            </a:lvl5pPr>
            <a:lvl6pPr>
              <a:defRPr sz="2844"/>
            </a:lvl6pPr>
            <a:lvl7pPr>
              <a:defRPr sz="2844"/>
            </a:lvl7pPr>
            <a:lvl8pPr>
              <a:defRPr sz="2844"/>
            </a:lvl8pPr>
            <a:lvl9pPr>
              <a:defRPr sz="284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FigureOut">
              <a:rPr lang="en-US" dirty="0"/>
              <a:t>8/29/2023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46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FigureOut">
              <a:rPr lang="en-US" dirty="0"/>
              <a:t>8/29/2023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103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FigureOut">
              <a:rPr lang="en-US" dirty="0"/>
              <a:t>8/29/2023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95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5000" y="0"/>
            <a:ext cx="3429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406712"/>
            <a:ext cx="2537460" cy="144018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7111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571500"/>
            <a:ext cx="4572000" cy="3429000"/>
          </a:xfrm>
        </p:spPr>
        <p:txBody>
          <a:bodyPr/>
          <a:lstStyle>
            <a:lvl1pPr>
              <a:defRPr sz="5689"/>
            </a:lvl1pPr>
            <a:lvl2pPr>
              <a:defRPr sz="4978"/>
            </a:lvl2pPr>
            <a:lvl3pPr>
              <a:defRPr sz="4267"/>
            </a:lvl3pPr>
            <a:lvl4pPr>
              <a:defRPr sz="3556"/>
            </a:lvl4pPr>
            <a:lvl5pPr>
              <a:defRPr sz="3556"/>
            </a:lvl5pPr>
            <a:lvl6pPr>
              <a:defRPr sz="3556"/>
            </a:lvl6pPr>
            <a:lvl7pPr>
              <a:defRPr sz="3556"/>
            </a:lvl7pPr>
            <a:lvl8pPr>
              <a:defRPr sz="3556"/>
            </a:lvl8pPr>
            <a:lvl9pPr>
              <a:defRPr sz="355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1883860"/>
            <a:ext cx="2548890" cy="2345240"/>
          </a:xfrm>
        </p:spPr>
        <p:txBody>
          <a:bodyPr>
            <a:normAutofit/>
          </a:bodyPr>
          <a:lstStyle>
            <a:lvl1pPr marL="0" marR="0" indent="0" algn="l" defTabSz="1625620" rtl="0" eaLnBrk="1" fontAlgn="auto" latinLnBrk="0" hangingPunct="1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262626"/>
                </a:solidFill>
              </a:defRPr>
            </a:lvl1pPr>
            <a:lvl2pPr marL="812810" indent="0">
              <a:buNone/>
              <a:defRPr sz="2133"/>
            </a:lvl2pPr>
            <a:lvl3pPr marL="1625620" indent="0">
              <a:buNone/>
              <a:defRPr sz="1778"/>
            </a:lvl3pPr>
            <a:lvl4pPr marL="2438430" indent="0">
              <a:buNone/>
              <a:defRPr sz="1600"/>
            </a:lvl4pPr>
            <a:lvl5pPr marL="3251241" indent="0">
              <a:buNone/>
              <a:defRPr sz="1600"/>
            </a:lvl5pPr>
            <a:lvl6pPr marL="4064051" indent="0">
              <a:buNone/>
              <a:defRPr sz="1600"/>
            </a:lvl6pPr>
            <a:lvl7pPr marL="4876861" indent="0">
              <a:buNone/>
              <a:defRPr sz="1600"/>
            </a:lvl7pPr>
            <a:lvl8pPr marL="5689671" indent="0">
              <a:buNone/>
              <a:defRPr sz="1600"/>
            </a:lvl8pPr>
            <a:lvl9pPr marL="6502481" indent="0">
              <a:buNone/>
              <a:defRPr sz="1600"/>
            </a:lvl9pPr>
          </a:lstStyle>
          <a:p>
            <a:pPr marL="0" marR="0" lvl="0" indent="0" algn="l" defTabSz="1625620" rtl="0" eaLnBrk="1" fontAlgn="auto" latinLnBrk="0" hangingPunct="1">
              <a:lnSpc>
                <a:spcPct val="100000"/>
              </a:lnSpc>
              <a:spcBef>
                <a:spcPts val="248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FigureOut">
              <a:rPr lang="en-US" dirty="0"/>
              <a:t>8/29/2023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5473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4064001"/>
            <a:ext cx="8085582" cy="459962"/>
          </a:xfrm>
        </p:spPr>
        <p:txBody>
          <a:bodyPr anchor="b">
            <a:normAutofit/>
          </a:bodyPr>
          <a:lstStyle>
            <a:lvl1pPr>
              <a:defRPr sz="5689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3998214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 algn="ctr">
              <a:spcBef>
                <a:spcPts val="1422"/>
              </a:spcBef>
              <a:buNone/>
              <a:defRPr sz="5689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812810" indent="0">
              <a:buNone/>
              <a:defRPr sz="4978"/>
            </a:lvl2pPr>
            <a:lvl3pPr marL="1625620" indent="0">
              <a:buNone/>
              <a:defRPr sz="4267"/>
            </a:lvl3pPr>
            <a:lvl4pPr marL="2438430" indent="0">
              <a:buNone/>
              <a:defRPr sz="3556"/>
            </a:lvl4pPr>
            <a:lvl5pPr marL="3251241" indent="0">
              <a:buNone/>
              <a:defRPr sz="3556"/>
            </a:lvl5pPr>
            <a:lvl6pPr marL="4064051" indent="0">
              <a:buNone/>
              <a:defRPr sz="3556"/>
            </a:lvl6pPr>
            <a:lvl7pPr marL="4876861" indent="0">
              <a:buNone/>
              <a:defRPr sz="3556"/>
            </a:lvl7pPr>
            <a:lvl8pPr marL="5689671" indent="0">
              <a:buNone/>
              <a:defRPr sz="3556"/>
            </a:lvl8pPr>
            <a:lvl9pPr marL="6502481" indent="0">
              <a:buNone/>
              <a:defRPr sz="3556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4432301"/>
            <a:ext cx="6922008" cy="40005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2489">
                <a:solidFill>
                  <a:srgbClr val="262626"/>
                </a:solidFill>
              </a:defRPr>
            </a:lvl1pPr>
            <a:lvl2pPr marL="812810" indent="0">
              <a:buNone/>
              <a:defRPr sz="2133"/>
            </a:lvl2pPr>
            <a:lvl3pPr marL="1625620" indent="0">
              <a:buNone/>
              <a:defRPr sz="1778"/>
            </a:lvl3pPr>
            <a:lvl4pPr marL="2438430" indent="0">
              <a:buNone/>
              <a:defRPr sz="1600"/>
            </a:lvl4pPr>
            <a:lvl5pPr marL="3251241" indent="0">
              <a:buNone/>
              <a:defRPr sz="1600"/>
            </a:lvl5pPr>
            <a:lvl6pPr marL="4064051" indent="0">
              <a:buNone/>
              <a:defRPr sz="1600"/>
            </a:lvl6pPr>
            <a:lvl7pPr marL="4876861" indent="0">
              <a:buNone/>
              <a:defRPr sz="1600"/>
            </a:lvl7pPr>
            <a:lvl8pPr marL="5689671" indent="0">
              <a:buNone/>
              <a:defRPr sz="1600"/>
            </a:lvl8pPr>
            <a:lvl9pPr marL="6502481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8/29/2023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2481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919" y="374650"/>
            <a:ext cx="8079581" cy="12436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1508760"/>
            <a:ext cx="8065294" cy="28246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4350" y="4809335"/>
            <a:ext cx="3086100" cy="1714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9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8/29/2023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0" y="4916023"/>
            <a:ext cx="3771900" cy="1714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9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72945" y="4407310"/>
            <a:ext cx="2194560" cy="104777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8311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6573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ideo" Target="https://www.youtube.com/embed/nPfFvr4yG3Y?feature=oembed" TargetMode="Externa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6258" y="285749"/>
            <a:ext cx="7536346" cy="4599654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>
            <a:spLocks noGrp="1"/>
          </p:cNvSpPr>
          <p:nvPr>
            <p:ph type="ctrTitle"/>
          </p:nvPr>
        </p:nvSpPr>
        <p:spPr>
          <a:xfrm>
            <a:off x="256394" y="175137"/>
            <a:ext cx="8520600" cy="102343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b="1" dirty="0"/>
              <a:t>Community Problem Solving</a:t>
            </a:r>
            <a:endParaRPr lang="en-US" sz="4800" b="1" dirty="0">
              <a:ea typeface="Calibri Light"/>
              <a:cs typeface="Calibri Light"/>
            </a:endParaRPr>
          </a:p>
        </p:txBody>
      </p:sp>
      <p:sp>
        <p:nvSpPr>
          <p:cNvPr id="56" name="Google Shape;56;p13"/>
          <p:cNvSpPr txBox="1">
            <a:spLocks noGrp="1"/>
          </p:cNvSpPr>
          <p:nvPr>
            <p:ph type="subTitle" idx="1"/>
          </p:nvPr>
        </p:nvSpPr>
        <p:spPr>
          <a:xfrm>
            <a:off x="716250" y="3300300"/>
            <a:ext cx="77115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650" b="1">
                <a:solidFill>
                  <a:srgbClr val="FFFFFF"/>
                </a:solidFill>
              </a:rPr>
              <a:t>Equal Access to Water</a:t>
            </a:r>
            <a:endParaRPr lang="en-US" sz="5650" b="1" dirty="0">
              <a:solidFill>
                <a:srgbClr val="FFFFFF"/>
              </a:solidFill>
              <a:ea typeface="Calibri Light"/>
              <a:cs typeface="Calibri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2DD69AD-87E2-CCD1-E123-5B610807D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-572700"/>
            <a:ext cx="8520600" cy="572700"/>
          </a:xfrm>
        </p:spPr>
        <p:txBody>
          <a:bodyPr spcFirstLastPara="1" vert="horz" wrap="square" lIns="91425" tIns="91425" rIns="91425" bIns="91425" rtlCol="0" anchor="b" anchorCtr="0">
            <a:normAutofit fontScale="90000"/>
          </a:bodyPr>
          <a:lstStyle/>
          <a:p>
            <a:r>
              <a:rPr lang="en-IN" dirty="0"/>
              <a:t>Living with drought and increased aridification video</a:t>
            </a:r>
          </a:p>
        </p:txBody>
      </p:sp>
      <p:pic>
        <p:nvPicPr>
          <p:cNvPr id="2" name="Online Media 1" title="Living With Drought and Increasing Aridification in the Southwest">
            <a:hlinkClick r:id="" action="ppaction://media"/>
            <a:extLst>
              <a:ext uri="{FF2B5EF4-FFF2-40B4-BE49-F238E27FC236}">
                <a16:creationId xmlns:a16="http://schemas.microsoft.com/office/drawing/2014/main" id="{515F05B9-2A84-01A7-6484-04A8B2342C8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297262" y="272462"/>
            <a:ext cx="6549475" cy="459857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1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03038" y="152400"/>
            <a:ext cx="4137922" cy="48386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4A1BF0-D184-9743-FE48-EB826E7DA40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92919" y="-1243649"/>
            <a:ext cx="8079581" cy="1243649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IN" dirty="0"/>
              <a:t>State Rankings of Drought vulnerability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D976C13-68E6-4E25-B13E-FC3A2D3F66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IN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0EBAE0B-DD72-4094-8934-3B46A91428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52137C-8AEB-8374-EECF-D8766808E8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884" y="3963887"/>
            <a:ext cx="8086725" cy="37648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80000"/>
              </a:lnSpc>
              <a:spcBef>
                <a:spcPct val="0"/>
              </a:spcBef>
            </a:pPr>
            <a:r>
              <a:rPr lang="en-US" sz="2000" b="1" dirty="0">
                <a:solidFill>
                  <a:srgbClr val="FFFFFF"/>
                </a:solidFill>
                <a:latin typeface="Calibri Light"/>
                <a:cs typeface="Arial"/>
              </a:rPr>
              <a:t>The people see it as a problem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5640883-86BD-3781-5646-3B014FFDA253}"/>
              </a:ext>
            </a:extLst>
          </p:cNvPr>
          <p:cNvSpPr txBox="1"/>
          <p:nvPr/>
        </p:nvSpPr>
        <p:spPr>
          <a:xfrm>
            <a:off x="1623344" y="254360"/>
            <a:ext cx="5537446" cy="61555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1" dirty="0">
                <a:solidFill>
                  <a:srgbClr val="FFFFFF"/>
                </a:solidFill>
                <a:latin typeface="Calibri Light"/>
              </a:rPr>
              <a:t>Merry-Go-Round</a:t>
            </a:r>
          </a:p>
          <a:p>
            <a:pPr algn="l"/>
            <a:endParaRPr lang="en-US" b="1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AFF785-381D-E387-659B-D5E458F5C550}"/>
              </a:ext>
            </a:extLst>
          </p:cNvPr>
          <p:cNvSpPr txBox="1">
            <a:spLocks/>
          </p:cNvSpPr>
          <p:nvPr/>
        </p:nvSpPr>
        <p:spPr>
          <a:xfrm>
            <a:off x="226017" y="561931"/>
            <a:ext cx="8694963" cy="729842"/>
          </a:xfrm>
          <a:prstGeom prst="rect">
            <a:avLst/>
          </a:prstGeom>
        </p:spPr>
        <p:txBody>
          <a:bodyPr spcFirstLastPara="1" vert="horz" wrap="square" lIns="91440" tIns="45720" rIns="91440" bIns="45720" rtlCol="0" anchor="b" anchorCtr="0">
            <a:noAutofit/>
          </a:bodyPr>
          <a:lstStyle>
            <a:lvl1pPr lvl="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pPr algn="ctr">
              <a:lnSpc>
                <a:spcPct val="80000"/>
              </a:lnSpc>
              <a:spcBef>
                <a:spcPct val="0"/>
              </a:spcBef>
              <a:buClrTx/>
              <a:buFontTx/>
            </a:pPr>
            <a:endParaRPr lang="en-US" sz="2000" dirty="0">
              <a:solidFill>
                <a:srgbClr val="FFFFFF"/>
              </a:solidFill>
            </a:endParaRPr>
          </a:p>
          <a:p>
            <a:pPr algn="ctr">
              <a:lnSpc>
                <a:spcPct val="80000"/>
              </a:lnSpc>
              <a:spcBef>
                <a:spcPct val="0"/>
              </a:spcBef>
              <a:buClrTx/>
              <a:buFontTx/>
            </a:pPr>
            <a:r>
              <a:rPr lang="en-US" sz="3000" b="1" dirty="0">
                <a:solidFill>
                  <a:srgbClr val="FFFFFF"/>
                </a:solidFill>
                <a:latin typeface="Calibri Light"/>
                <a:cs typeface="Arial"/>
              </a:rPr>
              <a:t>Is equal access to clean water a community problem?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F83B92-654E-B85B-4C46-1A3EC1AD92B9}"/>
              </a:ext>
            </a:extLst>
          </p:cNvPr>
          <p:cNvSpPr txBox="1"/>
          <p:nvPr/>
        </p:nvSpPr>
        <p:spPr>
          <a:xfrm>
            <a:off x="1392091" y="1884839"/>
            <a:ext cx="6138907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1" dirty="0">
                <a:solidFill>
                  <a:srgbClr val="FFFFFF"/>
                </a:solidFill>
                <a:latin typeface="Calibri Light"/>
              </a:rPr>
              <a:t>It's been a problem a long time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4B3B682-0793-FA25-3C93-7C6ED158D2E7}"/>
              </a:ext>
            </a:extLst>
          </p:cNvPr>
          <p:cNvSpPr txBox="1">
            <a:spLocks/>
          </p:cNvSpPr>
          <p:nvPr/>
        </p:nvSpPr>
        <p:spPr>
          <a:xfrm>
            <a:off x="390293" y="1293308"/>
            <a:ext cx="8086725" cy="729486"/>
          </a:xfrm>
          <a:prstGeom prst="rect">
            <a:avLst/>
          </a:prstGeom>
        </p:spPr>
        <p:txBody>
          <a:bodyPr spcFirstLastPara="1" vert="horz" wrap="square" lIns="91440" tIns="45720" rIns="91440" bIns="45720" rtlCol="0" anchor="b" anchorCtr="0">
            <a:normAutofit fontScale="92500" lnSpcReduction="10000"/>
          </a:bodyPr>
          <a:lstStyle>
            <a:lvl1pPr lvl="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pPr algn="ctr">
              <a:lnSpc>
                <a:spcPct val="80000"/>
              </a:lnSpc>
              <a:spcBef>
                <a:spcPct val="0"/>
              </a:spcBef>
              <a:buClrTx/>
              <a:buFontTx/>
            </a:pPr>
            <a:endParaRPr lang="en-US" sz="2000" dirty="0">
              <a:solidFill>
                <a:srgbClr val="FFFFFF"/>
              </a:solidFill>
              <a:cs typeface="Calibri Light"/>
            </a:endParaRPr>
          </a:p>
          <a:p>
            <a:pPr marL="285750" indent="-285750" algn="ctr">
              <a:lnSpc>
                <a:spcPct val="80000"/>
              </a:lnSpc>
              <a:spcBef>
                <a:spcPct val="0"/>
              </a:spcBef>
              <a:buClrTx/>
              <a:buFontTx/>
            </a:pPr>
            <a:endParaRPr lang="en-US" sz="2000" b="1" dirty="0">
              <a:solidFill>
                <a:srgbClr val="FFFFFF"/>
              </a:solidFill>
              <a:latin typeface="Calibri Light"/>
              <a:ea typeface="Calibri Light"/>
              <a:cs typeface="Arial"/>
            </a:endParaRPr>
          </a:p>
          <a:p>
            <a:pPr marL="285750" indent="-285750" algn="ctr">
              <a:lnSpc>
                <a:spcPct val="80000"/>
              </a:lnSpc>
              <a:spcBef>
                <a:spcPct val="0"/>
              </a:spcBef>
              <a:buClrTx/>
              <a:buFontTx/>
            </a:pPr>
            <a:r>
              <a:rPr lang="en-US" sz="2000" b="1" dirty="0">
                <a:solidFill>
                  <a:srgbClr val="FFFFFF"/>
                </a:solidFill>
                <a:latin typeface="Calibri Light"/>
                <a:cs typeface="Arial"/>
              </a:rPr>
              <a:t>It's a problem a lot</a:t>
            </a:r>
            <a:endParaRPr lang="en-US" sz="2000" b="1" dirty="0">
              <a:solidFill>
                <a:srgbClr val="FFFFFF"/>
              </a:solidFill>
              <a:ea typeface="Calibri Light"/>
              <a:cs typeface="Arial"/>
            </a:endParaRPr>
          </a:p>
          <a:p>
            <a:pPr marL="285750" indent="-285750" algn="ctr">
              <a:lnSpc>
                <a:spcPct val="80000"/>
              </a:lnSpc>
              <a:spcBef>
                <a:spcPct val="0"/>
              </a:spcBef>
              <a:buClrTx/>
              <a:buFontTx/>
            </a:pPr>
            <a:endParaRPr lang="en-US" sz="2000" b="1" dirty="0">
              <a:solidFill>
                <a:srgbClr val="FFFFFF"/>
              </a:solidFill>
              <a:ea typeface="Calibri Light"/>
              <a:cs typeface="Calibri Light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F1F0A2C-DDAE-FE36-E34F-E9F96B6143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07116" y="746627"/>
            <a:ext cx="8086725" cy="1183357"/>
          </a:xfrm>
          <a:prstGeom prst="rect">
            <a:avLst/>
          </a:prstGeom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lvl1pPr lvl="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pPr algn="ctr">
              <a:lnSpc>
                <a:spcPct val="80000"/>
              </a:lnSpc>
              <a:spcBef>
                <a:spcPct val="0"/>
              </a:spcBef>
              <a:buClrTx/>
              <a:buFontTx/>
            </a:pPr>
            <a:endParaRPr lang="en-US" sz="2000" dirty="0">
              <a:solidFill>
                <a:srgbClr val="FFFFFF"/>
              </a:solidFill>
            </a:endParaRPr>
          </a:p>
          <a:p>
            <a:pPr algn="ctr">
              <a:lnSpc>
                <a:spcPct val="80000"/>
              </a:lnSpc>
              <a:spcBef>
                <a:spcPct val="0"/>
              </a:spcBef>
              <a:buClrTx/>
              <a:buFontTx/>
            </a:pPr>
            <a:endParaRPr lang="en-US" sz="2000" dirty="0">
              <a:solidFill>
                <a:srgbClr val="FFFFFF"/>
              </a:solidFill>
              <a:cs typeface="Calibri Light"/>
            </a:endParaRPr>
          </a:p>
          <a:p>
            <a:pPr algn="ctr">
              <a:lnSpc>
                <a:spcPct val="80000"/>
              </a:lnSpc>
              <a:spcBef>
                <a:spcPct val="0"/>
              </a:spcBef>
              <a:buClrTx/>
              <a:buFontTx/>
            </a:pPr>
            <a:endParaRPr lang="en-US" sz="2000" dirty="0">
              <a:solidFill>
                <a:srgbClr val="FFFFFF"/>
              </a:solidFill>
              <a:cs typeface="Calibri Light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80A91B9-4B02-6F53-3E30-4DDBEB67D7CD}"/>
              </a:ext>
            </a:extLst>
          </p:cNvPr>
          <p:cNvSpPr txBox="1">
            <a:spLocks/>
          </p:cNvSpPr>
          <p:nvPr/>
        </p:nvSpPr>
        <p:spPr>
          <a:xfrm>
            <a:off x="529244" y="2190785"/>
            <a:ext cx="8086725" cy="568342"/>
          </a:xfrm>
          <a:prstGeom prst="rect">
            <a:avLst/>
          </a:prstGeom>
        </p:spPr>
        <p:txBody>
          <a:bodyPr spcFirstLastPara="1" vert="horz" wrap="square" lIns="91440" tIns="45720" rIns="91440" bIns="45720" rtlCol="0" anchor="b" anchorCtr="0">
            <a:normAutofit lnSpcReduction="10000"/>
          </a:bodyPr>
          <a:lstStyle>
            <a:lvl1pPr lvl="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pPr algn="ctr">
              <a:lnSpc>
                <a:spcPct val="80000"/>
              </a:lnSpc>
              <a:spcBef>
                <a:spcPct val="0"/>
              </a:spcBef>
              <a:buClrTx/>
              <a:buFontTx/>
            </a:pPr>
            <a:endParaRPr lang="en-US" sz="2000" dirty="0">
              <a:solidFill>
                <a:srgbClr val="FFFFFF"/>
              </a:solidFill>
              <a:cs typeface="Calibri Light"/>
            </a:endParaRPr>
          </a:p>
          <a:p>
            <a:pPr marL="285750" indent="-285750" algn="ctr">
              <a:lnSpc>
                <a:spcPct val="80000"/>
              </a:lnSpc>
              <a:spcBef>
                <a:spcPct val="0"/>
              </a:spcBef>
              <a:buClrTx/>
              <a:buFontTx/>
            </a:pPr>
            <a:r>
              <a:rPr lang="en-US" sz="2000" b="1" dirty="0">
                <a:solidFill>
                  <a:srgbClr val="FFFFFF"/>
                </a:solidFill>
                <a:latin typeface="Calibri Light"/>
                <a:cs typeface="Arial"/>
              </a:rPr>
              <a:t>It makes life harder for a lot of people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852964C-4AC8-D42B-A5E1-C456BAC6D481}"/>
              </a:ext>
            </a:extLst>
          </p:cNvPr>
          <p:cNvSpPr txBox="1">
            <a:spLocks/>
          </p:cNvSpPr>
          <p:nvPr/>
        </p:nvSpPr>
        <p:spPr>
          <a:xfrm>
            <a:off x="349630" y="2849436"/>
            <a:ext cx="8086725" cy="689300"/>
          </a:xfrm>
          <a:prstGeom prst="rect">
            <a:avLst/>
          </a:prstGeom>
        </p:spPr>
        <p:txBody>
          <a:bodyPr spcFirstLastPara="1" vert="horz" wrap="square" lIns="91440" tIns="45720" rIns="91440" bIns="45720" rtlCol="0" anchor="b" anchorCtr="0">
            <a:normAutofit/>
          </a:bodyPr>
          <a:lstStyle>
            <a:lvl1pPr lvl="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pPr algn="ctr">
              <a:lnSpc>
                <a:spcPct val="80000"/>
              </a:lnSpc>
              <a:spcBef>
                <a:spcPct val="0"/>
              </a:spcBef>
            </a:pPr>
            <a:r>
              <a:rPr lang="en-US" sz="2000" b="1" dirty="0">
                <a:solidFill>
                  <a:srgbClr val="FFFFFF"/>
                </a:solidFill>
                <a:latin typeface="Calibri Light"/>
                <a:cs typeface="Arial"/>
              </a:rPr>
              <a:t>It problem hurts the community</a:t>
            </a:r>
            <a:endParaRPr lang="en-US" dirty="0"/>
          </a:p>
          <a:p>
            <a:pPr algn="ctr">
              <a:lnSpc>
                <a:spcPct val="80000"/>
              </a:lnSpc>
              <a:spcBef>
                <a:spcPct val="0"/>
              </a:spcBef>
              <a:buClrTx/>
              <a:buFontTx/>
            </a:pPr>
            <a:endParaRPr lang="en-US" sz="2000" dirty="0">
              <a:solidFill>
                <a:srgbClr val="FFFFFF"/>
              </a:solidFill>
              <a:cs typeface="Calibri Light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65CD987-DC91-A970-ACF0-EE0ADD4251E2}"/>
              </a:ext>
            </a:extLst>
          </p:cNvPr>
          <p:cNvSpPr txBox="1">
            <a:spLocks/>
          </p:cNvSpPr>
          <p:nvPr/>
        </p:nvSpPr>
        <p:spPr>
          <a:xfrm>
            <a:off x="529244" y="3286027"/>
            <a:ext cx="8086725" cy="503027"/>
          </a:xfrm>
          <a:prstGeom prst="rect">
            <a:avLst/>
          </a:prstGeom>
        </p:spPr>
        <p:txBody>
          <a:bodyPr spcFirstLastPara="1" vert="horz" wrap="square" lIns="91440" tIns="45720" rIns="91440" bIns="45720" rtlCol="0" anchor="b" anchorCtr="0">
            <a:normAutofit fontScale="92500" lnSpcReduction="10000"/>
          </a:bodyPr>
          <a:lstStyle>
            <a:lvl1pPr lvl="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pPr algn="ctr">
              <a:lnSpc>
                <a:spcPct val="80000"/>
              </a:lnSpc>
              <a:spcBef>
                <a:spcPct val="0"/>
              </a:spcBef>
              <a:buClrTx/>
              <a:buFontTx/>
            </a:pPr>
            <a:endParaRPr lang="en-US" sz="2000" dirty="0">
              <a:solidFill>
                <a:srgbClr val="FFFFFF"/>
              </a:solidFill>
              <a:cs typeface="Calibri Light"/>
            </a:endParaRPr>
          </a:p>
          <a:p>
            <a:pPr marL="285750" indent="-285750" algn="ctr">
              <a:lnSpc>
                <a:spcPct val="80000"/>
              </a:lnSpc>
              <a:spcBef>
                <a:spcPct val="0"/>
              </a:spcBef>
            </a:pPr>
            <a:r>
              <a:rPr lang="en-US" sz="2000" b="1" dirty="0">
                <a:solidFill>
                  <a:srgbClr val="FFFFFF"/>
                </a:solidFill>
                <a:cs typeface="Arial"/>
              </a:rPr>
              <a:t>It hurts some people more than others</a:t>
            </a:r>
          </a:p>
        </p:txBody>
      </p:sp>
    </p:spTree>
    <p:extLst>
      <p:ext uri="{BB962C8B-B14F-4D97-AF65-F5344CB8AC3E}">
        <p14:creationId xmlns:p14="http://schemas.microsoft.com/office/powerpoint/2010/main" val="4020972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12" grpId="0"/>
      <p:bldP spid="18" grpId="0"/>
      <p:bldP spid="20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D976C13-68E6-4E25-B13E-FC3A2D3F66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IN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E8DBE92-2331-4285-8226-D398190D3E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3327A3-7DC1-80F7-7600-B03E0C82B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7355" y="800552"/>
            <a:ext cx="3460295" cy="354239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sz="5400" b="1" dirty="0">
                <a:solidFill>
                  <a:srgbClr val="FFFFFF"/>
                </a:solidFill>
              </a:rPr>
              <a:t>Can Arizona have enough clean water for all?</a:t>
            </a:r>
            <a:endParaRPr lang="en-US" sz="5400" b="1" dirty="0">
              <a:solidFill>
                <a:srgbClr val="FFFFFF"/>
              </a:solidFill>
              <a:ea typeface="Calibri Light"/>
              <a:cs typeface="Calibri Ligh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D6F6937-3B5A-4391-9F37-58A571B36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044310" cy="51435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962AC3C-FEB4-4C6A-8CA6-D570CD009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82600" cy="51435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32901B1B-A64C-75EC-E81D-95C251E866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692" y="722971"/>
            <a:ext cx="3526707" cy="3747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413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D6F6937-3B5A-4391-9F37-58A571B36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04431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EDD7D1-0C76-EE19-0A2B-D6CB721CA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918" y="702533"/>
            <a:ext cx="2241198" cy="373843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US" sz="3300" b="1" dirty="0">
                <a:solidFill>
                  <a:srgbClr val="FFFFFF"/>
                </a:solidFill>
              </a:rPr>
              <a:t>Special Ops Mission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5FAFBE0E-C00D-83C5-1E01-BE449A8FC517}"/>
              </a:ext>
            </a:extLst>
          </p:cNvPr>
          <p:cNvSpPr txBox="1"/>
          <p:nvPr/>
        </p:nvSpPr>
        <p:spPr>
          <a:xfrm>
            <a:off x="3460791" y="702533"/>
            <a:ext cx="5111994" cy="3738433"/>
          </a:xfrm>
          <a:prstGeom prst="rect">
            <a:avLst/>
          </a:prstGeom>
        </p:spPr>
        <p:txBody>
          <a:bodyPr rot="0" spcFirstLastPara="0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5000"/>
              </a:lnSpc>
              <a:spcAft>
                <a:spcPts val="600"/>
              </a:spcAft>
              <a:buFont typeface="Arial" pitchFamily="34" charset="0"/>
              <a:buChar char=" "/>
            </a:pPr>
            <a:br>
              <a:rPr lang="en-US" kern="1200" dirty="0">
                <a:latin typeface="+mn-lt"/>
                <a:ea typeface="+mn-ea"/>
                <a:cs typeface="+mn-cs"/>
              </a:rPr>
            </a:br>
            <a:r>
              <a:rPr lang="en-US" sz="28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Things to think about:</a:t>
            </a:r>
            <a:endParaRPr lang="en-US" sz="2800" b="1" kern="1200" dirty="0">
              <a:solidFill>
                <a:schemeClr val="accent1"/>
              </a:solidFill>
              <a:latin typeface="+mn-lt"/>
              <a:ea typeface="Calibri Light"/>
              <a:cs typeface="Calibri Light" panose="020F0302020204030204"/>
            </a:endParaRPr>
          </a:p>
          <a:p>
            <a:pPr>
              <a:lnSpc>
                <a:spcPct val="85000"/>
              </a:lnSpc>
              <a:spcAft>
                <a:spcPts val="600"/>
              </a:spcAft>
              <a:buFont typeface="Arial" pitchFamily="34" charset="0"/>
              <a:buChar char=" "/>
            </a:pPr>
            <a:r>
              <a:rPr lang="en-US" sz="28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How does each career address the community problem?</a:t>
            </a:r>
            <a:br>
              <a:rPr lang="en-US" sz="2800" b="1" kern="1200" dirty="0">
                <a:latin typeface="+mn-lt"/>
                <a:ea typeface="+mn-ea"/>
                <a:cs typeface="+mn-cs"/>
              </a:rPr>
            </a:br>
            <a:br>
              <a:rPr lang="en-US" sz="2800" b="1" kern="1200" dirty="0">
                <a:latin typeface="+mn-lt"/>
                <a:ea typeface="+mn-ea"/>
                <a:cs typeface="+mn-cs"/>
              </a:rPr>
            </a:br>
            <a:r>
              <a:rPr lang="en-US" sz="28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What does each career have to help find to solutions to the community problem?</a:t>
            </a:r>
            <a:br>
              <a:rPr lang="en-US" b="1" kern="1200" dirty="0">
                <a:latin typeface="+mn-lt"/>
                <a:ea typeface="+mn-ea"/>
                <a:cs typeface="+mn-cs"/>
              </a:rPr>
            </a:br>
            <a:endParaRPr lang="en-US" b="1" kern="1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897405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D6F6937-3B5A-4391-9F37-58A571B36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04431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E24625-ECD1-1FD7-5985-A5CB08AF2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77" y="702533"/>
            <a:ext cx="2314939" cy="373843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US" sz="3300" b="1" dirty="0">
                <a:solidFill>
                  <a:srgbClr val="FFFFFF"/>
                </a:solidFill>
                <a:cs typeface="Calibri Light"/>
              </a:rPr>
              <a:t>Gallery Walk</a:t>
            </a:r>
            <a:endParaRPr lang="en-US" sz="3300" b="1" dirty="0">
              <a:solidFill>
                <a:srgbClr val="FFFFFF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B91EF9-56F4-2501-EB62-790A093F6F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60791" y="702533"/>
            <a:ext cx="5111994" cy="373843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buFont typeface="Arial" pitchFamily="34" charset="0"/>
              <a:buChar char=" "/>
            </a:pPr>
            <a:r>
              <a:rPr lang="en-US" sz="3600" b="1" dirty="0">
                <a:solidFill>
                  <a:schemeClr val="accent1"/>
                </a:solidFill>
              </a:rPr>
              <a:t>In silence, walk around the room and view the Special Ops Teams created by other groups.​</a:t>
            </a:r>
            <a:endParaRPr lang="en-US" sz="3600" b="1" dirty="0">
              <a:solidFill>
                <a:schemeClr val="accent1"/>
              </a:solidFill>
              <a:ea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8677831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D6F6937-3B5A-4391-9F37-58A571B36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04431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25CCAC-20EE-7427-DDCB-F0AC98F2F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627" y="702533"/>
            <a:ext cx="1872489" cy="373843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US" sz="3300" b="1" dirty="0">
                <a:solidFill>
                  <a:srgbClr val="FFFFFF"/>
                </a:solidFill>
                <a:cs typeface="Calibri Light"/>
              </a:rPr>
              <a:t>Revise</a:t>
            </a:r>
            <a:endParaRPr lang="en-US" sz="3300" b="1" dirty="0">
              <a:solidFill>
                <a:srgbClr val="FFFFFF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83AFCB-8601-EA01-2E71-90B9A6B15B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60791" y="702533"/>
            <a:ext cx="5111994" cy="373843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buFont typeface="Arial" pitchFamily="34" charset="0"/>
              <a:buChar char=" "/>
            </a:pPr>
            <a:r>
              <a:rPr lang="en-US" sz="3600" b="1" dirty="0">
                <a:solidFill>
                  <a:schemeClr val="accent1"/>
                </a:solidFill>
                <a:latin typeface="Calibri Light"/>
              </a:rPr>
              <a:t>Make any revisions to your Special Ops Team based on what you saw in the work of other groups.​</a:t>
            </a:r>
            <a:r>
              <a:rPr lang="en-US" sz="3600" b="1" dirty="0">
                <a:solidFill>
                  <a:schemeClr val="accent1"/>
                </a:solidFill>
                <a:latin typeface="Calibri Light"/>
                <a:ea typeface="Calibri Light"/>
                <a:cs typeface="Calibri Light"/>
              </a:rPr>
              <a:t>​</a:t>
            </a:r>
            <a:endParaRPr lang="en-US" sz="3600" b="1" dirty="0">
              <a:solidFill>
                <a:schemeClr val="accent1"/>
              </a:solidFill>
              <a:ea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33982665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D6F6937-3B5A-4391-9F37-58A571B36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04431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9D1DF3-730D-FE1C-49BC-1EB82633D0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918" y="702533"/>
            <a:ext cx="2241198" cy="373843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US" sz="3300" b="1" dirty="0">
                <a:solidFill>
                  <a:srgbClr val="FFFFFF"/>
                </a:solidFill>
                <a:cs typeface="Calibri Light"/>
              </a:rPr>
              <a:t>Reflection</a:t>
            </a:r>
            <a:endParaRPr lang="en-US" sz="3300" b="1" dirty="0">
              <a:solidFill>
                <a:srgbClr val="FFFFFF"/>
              </a:solidFill>
              <a:ea typeface="Calibri Light"/>
              <a:cs typeface="Calibri Ligh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94DB6B-26BA-57C0-E2EA-449C5E717E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38724" y="702533"/>
            <a:ext cx="5367226" cy="373843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buFont typeface="Arial" pitchFamily="34" charset="0"/>
              <a:buChar char=" "/>
            </a:pPr>
            <a:r>
              <a:rPr lang="en-US" sz="3600" b="1" dirty="0">
                <a:solidFill>
                  <a:schemeClr val="accent1"/>
                </a:solidFill>
                <a:latin typeface="Calibri Light"/>
              </a:rPr>
              <a:t>Why are the careers on your Special Ops Team important for </a:t>
            </a:r>
            <a:endParaRPr lang="en-US" sz="3600" b="1" dirty="0">
              <a:solidFill>
                <a:schemeClr val="accent1"/>
              </a:solidFill>
              <a:latin typeface="Calibri Light"/>
              <a:ea typeface="Calibri Light"/>
              <a:cs typeface="Calibri Light"/>
            </a:endParaRPr>
          </a:p>
          <a:p>
            <a:pPr>
              <a:buFont typeface="Arial" pitchFamily="34" charset="0"/>
              <a:buChar char=" "/>
            </a:pPr>
            <a:r>
              <a:rPr lang="en-US" sz="3600" b="1" dirty="0">
                <a:solidFill>
                  <a:schemeClr val="accent1"/>
                </a:solidFill>
                <a:latin typeface="Calibri Light"/>
              </a:rPr>
              <a:t>creating solutions to the community problem?</a:t>
            </a:r>
            <a:r>
              <a:rPr lang="en-US" sz="3600" dirty="0">
                <a:solidFill>
                  <a:schemeClr val="accent1"/>
                </a:solidFill>
                <a:latin typeface="Calibri Light"/>
              </a:rPr>
              <a:t>​​</a:t>
            </a:r>
            <a:r>
              <a:rPr lang="en-US" sz="3600" dirty="0">
                <a:solidFill>
                  <a:schemeClr val="accent1"/>
                </a:solidFill>
                <a:latin typeface="Calibri Light"/>
                <a:ea typeface="Calibri Light"/>
                <a:cs typeface="Calibri Light"/>
              </a:rPr>
              <a:t>​</a:t>
            </a:r>
            <a:endParaRPr lang="en-US" sz="3600" dirty="0">
              <a:solidFill>
                <a:schemeClr val="accent1"/>
              </a:solidFill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71217309"/>
      </p:ext>
    </p:extLst>
  </p:cSld>
  <p:clrMapOvr>
    <a:masterClrMapping/>
  </p:clrMapOvr>
</p:sld>
</file>

<file path=ppt/theme/theme1.xml><?xml version="1.0" encoding="utf-8"?>
<a:theme xmlns:a="http://schemas.openxmlformats.org/drawingml/2006/main" name="Metropolitan">
  <a:themeElements>
    <a:clrScheme name="Metropolitan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Metropolita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ita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2c21179-db13-4073-9144-de1d3549699a">
      <Terms xmlns="http://schemas.microsoft.com/office/infopath/2007/PartnerControls"/>
    </lcf76f155ced4ddcb4097134ff3c332f>
    <IconOverlay xmlns="http://schemas.microsoft.com/sharepoint/v4" xsi:nil="true"/>
    <TaxCatchAll xmlns="acf3d625-6d74-4d3b-8380-c4fe5de3d81c" xsi:nil="true"/>
    <SharedWithUsers xmlns="acf3d625-6d74-4d3b-8380-c4fe5de3d81c">
      <UserInfo>
        <DisplayName/>
        <AccountId xsi:nil="true"/>
        <AccountType/>
      </UserInfo>
    </SharedWithUsers>
    <MediaLengthInSeconds xmlns="02c21179-db13-4073-9144-de1d3549699a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0106F76F4E12B458C40AA227BD866B0" ma:contentTypeVersion="21" ma:contentTypeDescription="Create a new document." ma:contentTypeScope="" ma:versionID="1942974a823ce4c9dfd6da873e0308f3">
  <xsd:schema xmlns:xsd="http://www.w3.org/2001/XMLSchema" xmlns:xs="http://www.w3.org/2001/XMLSchema" xmlns:p="http://schemas.microsoft.com/office/2006/metadata/properties" xmlns:ns2="02c21179-db13-4073-9144-de1d3549699a" xmlns:ns3="acf3d625-6d74-4d3b-8380-c4fe5de3d81c" xmlns:ns4="http://schemas.microsoft.com/sharepoint/v4" targetNamespace="http://schemas.microsoft.com/office/2006/metadata/properties" ma:root="true" ma:fieldsID="6f7c108c6da304729898fdd443d5e514" ns2:_="" ns3:_="" ns4:_="">
    <xsd:import namespace="02c21179-db13-4073-9144-de1d3549699a"/>
    <xsd:import namespace="acf3d625-6d74-4d3b-8380-c4fe5de3d81c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4:IconOverlay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c21179-db13-4073-9144-de1d354969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ec54927-50ae-4690-87f2-c5740ba4bcd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f3d625-6d74-4d3b-8380-c4fe5de3d81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4c5e4fdb-e520-40b6-b92e-d101c514494e}" ma:internalName="TaxCatchAll" ma:showField="CatchAllData" ma:web="acf3d625-6d74-4d3b-8380-c4fe5de3d8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86A61F-EC9B-4FB9-ABE9-985B6A41085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912B94B-B835-4F52-95D7-BC19A9373550}">
  <ds:schemaRefs>
    <ds:schemaRef ds:uri="d0706973-1e41-4ad4-b081-36874bd36bc5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2A4F8151-DEAC-43BF-B856-D4F2F1B8AD7A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</Words>
  <Application>Microsoft Office PowerPoint</Application>
  <PresentationFormat>On-screen Show (16:9)</PresentationFormat>
  <Paragraphs>29</Paragraphs>
  <Slides>9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 Light</vt:lpstr>
      <vt:lpstr>Metropolitan</vt:lpstr>
      <vt:lpstr>Community Problem Solving</vt:lpstr>
      <vt:lpstr>Living with drought and increased aridification video</vt:lpstr>
      <vt:lpstr>State Rankings of Drought vulnerability</vt:lpstr>
      <vt:lpstr>The people see it as a problem</vt:lpstr>
      <vt:lpstr>Can Arizona have enough clean water for all?</vt:lpstr>
      <vt:lpstr>Special Ops Mission</vt:lpstr>
      <vt:lpstr>Gallery Walk</vt:lpstr>
      <vt:lpstr>Revise</vt:lpstr>
      <vt:lpstr>Reflection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>Shiraz Khan</cp:lastModifiedBy>
  <cp:revision>20</cp:revision>
  <dcterms:modified xsi:type="dcterms:W3CDTF">2023-08-29T12:54:36Z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0x01010080106F76F4E12B458C40AA227BD866B0</vt:lpwstr>
  </property>
  <property fmtid="{D5CDD505-2E9C-101B-9397-08002B2CF9AE}" pid="3" name="MediaServiceImageTags">
    <vt:lpwstr/>
  </property>
  <property fmtid="{D5CDD505-2E9C-101B-9397-08002B2CF9AE}" pid="4" name="Order">
    <vt:r8>191400</vt:r8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</Properties>
</file>