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theme/theme11.xml" ContentType="application/vnd.openxmlformats-officedocument.theme+xml"/>
  <Override PartName="/ppt/slideLayouts/slideLayout46.xml" ContentType="application/vnd.openxmlformats-officedocument.presentationml.slideLayout+xml"/>
  <Override PartName="/ppt/theme/theme1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3.xml" ContentType="application/vnd.openxmlformats-officedocument.theme+xml"/>
  <Override PartName="/ppt/slideLayouts/slideLayout49.xml" ContentType="application/vnd.openxmlformats-officedocument.presentationml.slideLayout+xml"/>
  <Override PartName="/ppt/theme/theme14.xml" ContentType="application/vnd.openxmlformats-officedocument.theme+xml"/>
  <Override PartName="/ppt/slideLayouts/slideLayout5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8" r:id="rId1"/>
    <p:sldMasterId id="2147484134" r:id="rId2"/>
    <p:sldMasterId id="2147483740" r:id="rId3"/>
    <p:sldMasterId id="2147483832" r:id="rId4"/>
    <p:sldMasterId id="2147483824" r:id="rId5"/>
    <p:sldMasterId id="2147483663" r:id="rId6"/>
    <p:sldMasterId id="2147484172" r:id="rId7"/>
    <p:sldMasterId id="2147484169" r:id="rId8"/>
    <p:sldMasterId id="2147483736" r:id="rId9"/>
    <p:sldMasterId id="2147483757" r:id="rId10"/>
    <p:sldMasterId id="2147484120" r:id="rId11"/>
    <p:sldMasterId id="2147484174" r:id="rId12"/>
    <p:sldMasterId id="2147483661" r:id="rId13"/>
    <p:sldMasterId id="2147483692" r:id="rId14"/>
    <p:sldMasterId id="2147483687" r:id="rId15"/>
  </p:sldMasterIdLst>
  <p:notesMasterIdLst>
    <p:notesMasterId r:id="rId40"/>
  </p:notesMasterIdLst>
  <p:sldIdLst>
    <p:sldId id="256" r:id="rId16"/>
    <p:sldId id="258" r:id="rId17"/>
    <p:sldId id="259" r:id="rId18"/>
    <p:sldId id="283" r:id="rId19"/>
    <p:sldId id="289" r:id="rId20"/>
    <p:sldId id="260" r:id="rId21"/>
    <p:sldId id="261" r:id="rId22"/>
    <p:sldId id="262" r:id="rId23"/>
    <p:sldId id="263" r:id="rId24"/>
    <p:sldId id="264" r:id="rId25"/>
    <p:sldId id="290" r:id="rId26"/>
    <p:sldId id="265" r:id="rId27"/>
    <p:sldId id="266" r:id="rId28"/>
    <p:sldId id="267" r:id="rId29"/>
    <p:sldId id="268" r:id="rId30"/>
    <p:sldId id="257" r:id="rId31"/>
    <p:sldId id="285" r:id="rId32"/>
    <p:sldId id="275" r:id="rId33"/>
    <p:sldId id="286" r:id="rId34"/>
    <p:sldId id="287" r:id="rId35"/>
    <p:sldId id="288" r:id="rId36"/>
    <p:sldId id="276" r:id="rId37"/>
    <p:sldId id="291" r:id="rId38"/>
    <p:sldId id="27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DEF6EF-B613-22DC-61C1-65C605085373}" v="60" dt="2022-09-21T16:35:02.587"/>
    <p1510:client id="{4486F5BB-0880-D2F2-3AB9-CC6FF0075CE2}" v="1" dt="2022-08-04T18:30:51.724"/>
    <p1510:client id="{7763B41B-F019-5789-BE21-58F30848491E}" v="32" dt="2022-09-21T16:45:05.1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94660"/>
  </p:normalViewPr>
  <p:slideViewPr>
    <p:cSldViewPr snapToGrid="0">
      <p:cViewPr varScale="1">
        <p:scale>
          <a:sx n="93" d="100"/>
          <a:sy n="93" d="100"/>
        </p:scale>
        <p:origin x="24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20" Type="http://schemas.openxmlformats.org/officeDocument/2006/relationships/slide" Target="slides/slide5.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ata3.xml.rels><?xml version="1.0" encoding="UTF-8" standalone="yes"?>
<Relationships xmlns="http://schemas.openxmlformats.org/package/2006/relationships"><Relationship Id="rId3" Type="http://schemas.openxmlformats.org/officeDocument/2006/relationships/hyperlink" Target="https://docs.google.com/document/d/18mY5sGvlkY9qfnWe14A9Vpc8ms7xLt1I/edit?usp=sharing&amp;ouid=114564042400007866120&amp;rtpof=true&amp;sd=true" TargetMode="External"/><Relationship Id="rId2" Type="http://schemas.openxmlformats.org/officeDocument/2006/relationships/hyperlink" Target="https://docs.google.com/document/d/146-Qxyrgpg8DUbUBY8nJNDmFoBuM828V/edit?usp=sharing&amp;ouid=114564042400007866120&amp;rtpof=true&amp;sd=true" TargetMode="External"/><Relationship Id="rId1" Type="http://schemas.openxmlformats.org/officeDocument/2006/relationships/hyperlink" Target="https://docs.google.com/document/d/1LrOmU6H5TO6SK7lg5q7XanWjvgVktx2c/edit?usp=sharing&amp;ouid=114564042400007866120&amp;rtpof=true&amp;sd=true" TargetMode="External"/></Relationships>
</file>

<file path=ppt/diagrams/_rels/drawing1.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rawing3.xml.rels><?xml version="1.0" encoding="UTF-8" standalone="yes"?>
<Relationships xmlns="http://schemas.openxmlformats.org/package/2006/relationships"><Relationship Id="rId3" Type="http://schemas.openxmlformats.org/officeDocument/2006/relationships/hyperlink" Target="https://docs.google.com/document/d/18mY5sGvlkY9qfnWe14A9Vpc8ms7xLt1I/edit?usp=sharing&amp;ouid=114564042400007866120&amp;rtpof=true&amp;sd=true" TargetMode="External"/><Relationship Id="rId2" Type="http://schemas.openxmlformats.org/officeDocument/2006/relationships/hyperlink" Target="https://docs.google.com/document/d/146-Qxyrgpg8DUbUBY8nJNDmFoBuM828V/edit?usp=sharing&amp;ouid=114564042400007866120&amp;rtpof=true&amp;sd=true" TargetMode="External"/><Relationship Id="rId1" Type="http://schemas.openxmlformats.org/officeDocument/2006/relationships/hyperlink" Target="https://docs.google.com/document/d/1LrOmU6H5TO6SK7lg5q7XanWjvgVktx2c/edit?usp=sharing&amp;ouid=114564042400007866120&amp;rtpof=true&amp;sd=true" TargetMode="Externa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EEDA24-75C0-4FA5-8797-63E1703E0E47}" type="doc">
      <dgm:prSet loTypeId="urn:microsoft.com/office/officeart/2005/8/layout/radial2" loCatId="relationship" qsTypeId="urn:microsoft.com/office/officeart/2005/8/quickstyle/simple1" qsCatId="simple" csTypeId="urn:microsoft.com/office/officeart/2005/8/colors/accent5_3" csCatId="accent5" phldr="1"/>
      <dgm:spPr/>
    </dgm:pt>
    <dgm:pt modelId="{6CF3592C-96D8-4978-8EE7-9FCFAF45E79B}">
      <dgm:prSet phldrT="[Text]"/>
      <dgm:spPr>
        <a:solidFill>
          <a:schemeClr val="accent1">
            <a:lumMod val="20000"/>
            <a:lumOff val="80000"/>
          </a:schemeClr>
        </a:solidFill>
      </dgm:spPr>
      <dgm:t>
        <a:bodyPr/>
        <a:lstStyle/>
        <a:p>
          <a:pPr>
            <a:buNone/>
          </a:pPr>
          <a:endParaRPr lang="en-US" dirty="0"/>
        </a:p>
      </dgm:t>
    </dgm:pt>
    <dgm:pt modelId="{BA513D9B-69B3-4704-8825-AD582C059B2B}" type="parTrans" cxnId="{D3D192C7-40B5-473E-B7C3-A45B9E34A76E}">
      <dgm:prSet/>
      <dgm:spPr/>
      <dgm:t>
        <a:bodyPr/>
        <a:lstStyle/>
        <a:p>
          <a:endParaRPr lang="en-US"/>
        </a:p>
      </dgm:t>
    </dgm:pt>
    <dgm:pt modelId="{5E54D4EC-2940-41E8-8C8A-A6144C0D8A9D}" type="sibTrans" cxnId="{D3D192C7-40B5-473E-B7C3-A45B9E34A76E}">
      <dgm:prSet/>
      <dgm:spPr/>
      <dgm:t>
        <a:bodyPr/>
        <a:lstStyle/>
        <a:p>
          <a:endParaRPr lang="en-US"/>
        </a:p>
      </dgm:t>
    </dgm:pt>
    <dgm:pt modelId="{680F4C01-8922-415F-9BE5-1CB647963B62}">
      <dgm:prSet phldrT="[Text]"/>
      <dgm:spPr/>
      <dgm:t>
        <a:bodyPr/>
        <a:lstStyle/>
        <a:p>
          <a:pPr>
            <a:buNone/>
          </a:pPr>
          <a:endParaRPr lang="en-US" dirty="0"/>
        </a:p>
      </dgm:t>
    </dgm:pt>
    <dgm:pt modelId="{9BE61F99-0002-43A5-8F10-AAECAAC3A019}" type="parTrans" cxnId="{D909A201-D5EE-4C27-BBA8-BB4DA5A3D09F}">
      <dgm:prSet/>
      <dgm:spPr/>
      <dgm:t>
        <a:bodyPr/>
        <a:lstStyle/>
        <a:p>
          <a:endParaRPr lang="en-US"/>
        </a:p>
      </dgm:t>
    </dgm:pt>
    <dgm:pt modelId="{EEEA39A0-F70A-475F-AC58-55042BF5687B}" type="sibTrans" cxnId="{D909A201-D5EE-4C27-BBA8-BB4DA5A3D09F}">
      <dgm:prSet/>
      <dgm:spPr/>
      <dgm:t>
        <a:bodyPr/>
        <a:lstStyle/>
        <a:p>
          <a:endParaRPr lang="en-US"/>
        </a:p>
      </dgm:t>
    </dgm:pt>
    <dgm:pt modelId="{8439A19D-1CD7-4F3F-9197-2C3EA523E01E}">
      <dgm:prSet phldrT="[Text]"/>
      <dgm:spPr/>
      <dgm:t>
        <a:bodyPr/>
        <a:lstStyle/>
        <a:p>
          <a:pPr>
            <a:buFont typeface="Arial" panose="020B0604020202020204" pitchFamily="34" charset="0"/>
            <a:buChar char="•"/>
          </a:pPr>
          <a:r>
            <a:rPr lang="en-US" dirty="0"/>
            <a:t>Identify skills, interests, &amp; values.</a:t>
          </a:r>
        </a:p>
      </dgm:t>
    </dgm:pt>
    <dgm:pt modelId="{BC1CCBE5-3906-470B-B16E-4F151EB6AAD8}" type="parTrans" cxnId="{1DF43778-26B3-487A-9E81-09151E2DE5F8}">
      <dgm:prSet/>
      <dgm:spPr/>
      <dgm:t>
        <a:bodyPr/>
        <a:lstStyle/>
        <a:p>
          <a:endParaRPr lang="en-US"/>
        </a:p>
      </dgm:t>
    </dgm:pt>
    <dgm:pt modelId="{E131E058-8A26-4902-BFCC-EC8F9B92E534}" type="sibTrans" cxnId="{1DF43778-26B3-487A-9E81-09151E2DE5F8}">
      <dgm:prSet/>
      <dgm:spPr/>
      <dgm:t>
        <a:bodyPr/>
        <a:lstStyle/>
        <a:p>
          <a:endParaRPr lang="en-US"/>
        </a:p>
      </dgm:t>
    </dgm:pt>
    <dgm:pt modelId="{704E930E-C841-4CAC-9F8C-593ED8EE85BA}">
      <dgm:prSet phldrT="[Text]"/>
      <dgm:spPr/>
      <dgm:t>
        <a:bodyPr/>
        <a:lstStyle/>
        <a:p>
          <a:pPr>
            <a:buFont typeface="Arial" panose="020B0604020202020204" pitchFamily="34" charset="0"/>
            <a:buChar char="•"/>
          </a:pPr>
          <a:r>
            <a:rPr lang="en-US" dirty="0"/>
            <a:t>Document post secondary goals.</a:t>
          </a:r>
        </a:p>
      </dgm:t>
    </dgm:pt>
    <dgm:pt modelId="{D9C1436C-E919-489C-BC5E-14C0B7E5C103}" type="parTrans" cxnId="{5241ADB0-CB0E-491B-8AAB-0037C31DE717}">
      <dgm:prSet/>
      <dgm:spPr/>
      <dgm:t>
        <a:bodyPr/>
        <a:lstStyle/>
        <a:p>
          <a:endParaRPr lang="en-US"/>
        </a:p>
      </dgm:t>
    </dgm:pt>
    <dgm:pt modelId="{DF647784-7CC7-44FF-B666-7741B5028E4C}" type="sibTrans" cxnId="{5241ADB0-CB0E-491B-8AAB-0037C31DE717}">
      <dgm:prSet/>
      <dgm:spPr/>
      <dgm:t>
        <a:bodyPr/>
        <a:lstStyle/>
        <a:p>
          <a:endParaRPr lang="en-US"/>
        </a:p>
      </dgm:t>
    </dgm:pt>
    <dgm:pt modelId="{455547A5-A6C3-47AD-8994-76A14E335BFA}">
      <dgm:prSet/>
      <dgm:spPr/>
      <dgm:t>
        <a:bodyPr/>
        <a:lstStyle/>
        <a:p>
          <a:pPr>
            <a:buFont typeface="Arial" panose="020B0604020202020204" pitchFamily="34" charset="0"/>
            <a:buChar char="•"/>
          </a:pPr>
          <a:r>
            <a:rPr lang="en-US" dirty="0"/>
            <a:t>Define a career goal aligned to personal interests, skills, &amp; values.</a:t>
          </a:r>
        </a:p>
      </dgm:t>
    </dgm:pt>
    <dgm:pt modelId="{B34F078D-BDFD-4659-85A3-5C7EA3FC2EB4}" type="parTrans" cxnId="{2D8E6126-C5F0-4E0B-8042-DA8984E04A16}">
      <dgm:prSet/>
      <dgm:spPr/>
      <dgm:t>
        <a:bodyPr/>
        <a:lstStyle/>
        <a:p>
          <a:endParaRPr lang="en-US"/>
        </a:p>
      </dgm:t>
    </dgm:pt>
    <dgm:pt modelId="{FBCD9D07-09D1-47C5-9DD6-B971FBC38F5E}" type="sibTrans" cxnId="{2D8E6126-C5F0-4E0B-8042-DA8984E04A16}">
      <dgm:prSet/>
      <dgm:spPr/>
      <dgm:t>
        <a:bodyPr/>
        <a:lstStyle/>
        <a:p>
          <a:endParaRPr lang="en-US"/>
        </a:p>
      </dgm:t>
    </dgm:pt>
    <dgm:pt modelId="{5C2EA451-0309-45E9-8A7B-74E0B83AE1F0}">
      <dgm:prSet phldrT="[Text]"/>
      <dgm:spPr/>
      <dgm:t>
        <a:bodyPr/>
        <a:lstStyle/>
        <a:p>
          <a:pPr>
            <a:buFont typeface="Arial" panose="020B0604020202020204" pitchFamily="34" charset="0"/>
            <a:buChar char="•"/>
          </a:pPr>
          <a:r>
            <a:rPr lang="en-US" dirty="0"/>
            <a:t>Explore educational requirements/ pathways to achieve the career goal.</a:t>
          </a:r>
        </a:p>
      </dgm:t>
    </dgm:pt>
    <dgm:pt modelId="{BC066D4D-99E3-4E76-9358-427D880EAA37}" type="parTrans" cxnId="{4717C8A1-EF86-4411-8C7B-C4016C7AB7C5}">
      <dgm:prSet/>
      <dgm:spPr/>
      <dgm:t>
        <a:bodyPr/>
        <a:lstStyle/>
        <a:p>
          <a:endParaRPr lang="en-US"/>
        </a:p>
      </dgm:t>
    </dgm:pt>
    <dgm:pt modelId="{AC8DF18F-1E8E-4781-917D-E42364988BE3}" type="sibTrans" cxnId="{4717C8A1-EF86-4411-8C7B-C4016C7AB7C5}">
      <dgm:prSet/>
      <dgm:spPr/>
      <dgm:t>
        <a:bodyPr/>
        <a:lstStyle/>
        <a:p>
          <a:endParaRPr lang="en-US"/>
        </a:p>
      </dgm:t>
    </dgm:pt>
    <dgm:pt modelId="{54F55F0C-EB0F-4ED3-9DDF-7834B3CA3763}">
      <dgm:prSet/>
      <dgm:spPr/>
      <dgm:t>
        <a:bodyPr/>
        <a:lstStyle/>
        <a:p>
          <a:pPr>
            <a:buFont typeface="Arial" panose="020B0604020202020204" pitchFamily="34" charset="0"/>
            <a:buChar char="•"/>
          </a:pPr>
          <a:r>
            <a:rPr lang="en-US" dirty="0"/>
            <a:t>Reflection Activities/ Journal Prompts </a:t>
          </a:r>
        </a:p>
      </dgm:t>
    </dgm:pt>
    <dgm:pt modelId="{9167AFE1-EF36-4591-A554-2CFC8C38C376}" type="parTrans" cxnId="{FFCADFF1-B62D-41DA-AD85-170AEA3B6C34}">
      <dgm:prSet/>
      <dgm:spPr/>
      <dgm:t>
        <a:bodyPr/>
        <a:lstStyle/>
        <a:p>
          <a:endParaRPr lang="en-US"/>
        </a:p>
      </dgm:t>
    </dgm:pt>
    <dgm:pt modelId="{22B52B49-4F17-4E21-BBCD-1A7F1708C7FC}" type="sibTrans" cxnId="{FFCADFF1-B62D-41DA-AD85-170AEA3B6C34}">
      <dgm:prSet/>
      <dgm:spPr/>
      <dgm:t>
        <a:bodyPr/>
        <a:lstStyle/>
        <a:p>
          <a:endParaRPr lang="en-US"/>
        </a:p>
      </dgm:t>
    </dgm:pt>
    <dgm:pt modelId="{5F328EE8-128A-449F-929E-92B505A73C87}">
      <dgm:prSet phldrT="[Text]"/>
      <dgm:spPr/>
      <dgm:t>
        <a:bodyPr/>
        <a:lstStyle/>
        <a:p>
          <a:pPr>
            <a:buFont typeface="Arial" panose="020B0604020202020204" pitchFamily="34" charset="0"/>
            <a:buChar char="•"/>
          </a:pPr>
          <a:r>
            <a:rPr lang="en-US" dirty="0"/>
            <a:t>Upload PF Reflection Activities </a:t>
          </a:r>
        </a:p>
      </dgm:t>
    </dgm:pt>
    <dgm:pt modelId="{84FCC71B-F882-4B3B-A49C-78BC5192FD0E}" type="parTrans" cxnId="{BEC6DB10-0758-4B61-9755-34F96D73B85B}">
      <dgm:prSet/>
      <dgm:spPr/>
      <dgm:t>
        <a:bodyPr/>
        <a:lstStyle/>
        <a:p>
          <a:endParaRPr lang="en-US"/>
        </a:p>
      </dgm:t>
    </dgm:pt>
    <dgm:pt modelId="{C818D185-4000-4370-8ADB-5ED0403C1CF5}" type="sibTrans" cxnId="{BEC6DB10-0758-4B61-9755-34F96D73B85B}">
      <dgm:prSet/>
      <dgm:spPr/>
      <dgm:t>
        <a:bodyPr/>
        <a:lstStyle/>
        <a:p>
          <a:endParaRPr lang="en-US"/>
        </a:p>
      </dgm:t>
    </dgm:pt>
    <dgm:pt modelId="{B0FF4212-D582-4BAF-9357-34D91A465EDD}" type="pres">
      <dgm:prSet presAssocID="{32EEDA24-75C0-4FA5-8797-63E1703E0E47}" presName="composite" presStyleCnt="0">
        <dgm:presLayoutVars>
          <dgm:chMax val="5"/>
          <dgm:dir/>
          <dgm:animLvl val="ctr"/>
          <dgm:resizeHandles val="exact"/>
        </dgm:presLayoutVars>
      </dgm:prSet>
      <dgm:spPr/>
    </dgm:pt>
    <dgm:pt modelId="{2B1D8E52-D7BB-41EA-8260-EC32ECE6B832}" type="pres">
      <dgm:prSet presAssocID="{32EEDA24-75C0-4FA5-8797-63E1703E0E47}" presName="cycle" presStyleCnt="0"/>
      <dgm:spPr/>
    </dgm:pt>
    <dgm:pt modelId="{F7360251-A90E-4CBD-AC17-41758A2702AA}" type="pres">
      <dgm:prSet presAssocID="{32EEDA24-75C0-4FA5-8797-63E1703E0E47}" presName="centerShape" presStyleCnt="0"/>
      <dgm:spPr/>
    </dgm:pt>
    <dgm:pt modelId="{C5CE8E04-4687-436C-88D9-FCAA45E79DD9}" type="pres">
      <dgm:prSet presAssocID="{32EEDA24-75C0-4FA5-8797-63E1703E0E47}" presName="connSite" presStyleLbl="node1" presStyleIdx="0" presStyleCnt="3"/>
      <dgm:spPr/>
    </dgm:pt>
    <dgm:pt modelId="{18AB498D-E071-4EBC-A7B4-0710B5D652F7}" type="pres">
      <dgm:prSet presAssocID="{32EEDA24-75C0-4FA5-8797-63E1703E0E47}" presName="visibl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outline"/>
        </a:ext>
      </dgm:extLst>
    </dgm:pt>
    <dgm:pt modelId="{9311FB86-05DD-4DF9-BC7E-C90C58BCB0AB}" type="pres">
      <dgm:prSet presAssocID="{BA513D9B-69B3-4704-8825-AD582C059B2B}" presName="Name25" presStyleLbl="parChTrans1D1" presStyleIdx="0" presStyleCnt="2"/>
      <dgm:spPr/>
    </dgm:pt>
    <dgm:pt modelId="{82DE1899-1B7D-47BA-8595-DEED0C53C588}" type="pres">
      <dgm:prSet presAssocID="{6CF3592C-96D8-4978-8EE7-9FCFAF45E79B}" presName="node" presStyleCnt="0"/>
      <dgm:spPr/>
    </dgm:pt>
    <dgm:pt modelId="{3A5B3AA4-DD2D-4A6E-B073-263BE0568F71}" type="pres">
      <dgm:prSet presAssocID="{6CF3592C-96D8-4978-8EE7-9FCFAF45E79B}" presName="parentNode" presStyleLbl="node1" presStyleIdx="1" presStyleCnt="3" custScaleY="99459">
        <dgm:presLayoutVars>
          <dgm:chMax val="1"/>
          <dgm:bulletEnabled val="1"/>
        </dgm:presLayoutVars>
      </dgm:prSet>
      <dgm:spPr/>
    </dgm:pt>
    <dgm:pt modelId="{4B311C98-5C14-49CE-844B-0750B43746FC}" type="pres">
      <dgm:prSet presAssocID="{6CF3592C-96D8-4978-8EE7-9FCFAF45E79B}" presName="childNode" presStyleLbl="revTx" presStyleIdx="0" presStyleCnt="2">
        <dgm:presLayoutVars>
          <dgm:bulletEnabled val="1"/>
        </dgm:presLayoutVars>
      </dgm:prSet>
      <dgm:spPr/>
    </dgm:pt>
    <dgm:pt modelId="{9EF64C73-EA1B-421A-A3D2-39CFBD15833F}" type="pres">
      <dgm:prSet presAssocID="{9BE61F99-0002-43A5-8F10-AAECAAC3A019}" presName="Name25" presStyleLbl="parChTrans1D1" presStyleIdx="1" presStyleCnt="2"/>
      <dgm:spPr/>
    </dgm:pt>
    <dgm:pt modelId="{C4BAC0F0-5F88-43FA-BC2B-F162E3793A13}" type="pres">
      <dgm:prSet presAssocID="{680F4C01-8922-415F-9BE5-1CB647963B62}" presName="node" presStyleCnt="0"/>
      <dgm:spPr/>
    </dgm:pt>
    <dgm:pt modelId="{EBE392E0-8C7E-4F83-84AD-B81F0FABA685}" type="pres">
      <dgm:prSet presAssocID="{680F4C01-8922-415F-9BE5-1CB647963B62}" presName="parentNode" presStyleLbl="node1" presStyleIdx="2" presStyleCnt="3">
        <dgm:presLayoutVars>
          <dgm:chMax val="1"/>
          <dgm:bulletEnabled val="1"/>
        </dgm:presLayoutVars>
      </dgm:prSet>
      <dgm:spPr/>
    </dgm:pt>
    <dgm:pt modelId="{41D7DC3C-6502-4D01-8D90-784D3EF1DAB9}" type="pres">
      <dgm:prSet presAssocID="{680F4C01-8922-415F-9BE5-1CB647963B62}" presName="childNode" presStyleLbl="revTx" presStyleIdx="1" presStyleCnt="2">
        <dgm:presLayoutVars>
          <dgm:bulletEnabled val="1"/>
        </dgm:presLayoutVars>
      </dgm:prSet>
      <dgm:spPr/>
    </dgm:pt>
  </dgm:ptLst>
  <dgm:cxnLst>
    <dgm:cxn modelId="{D909A201-D5EE-4C27-BBA8-BB4DA5A3D09F}" srcId="{32EEDA24-75C0-4FA5-8797-63E1703E0E47}" destId="{680F4C01-8922-415F-9BE5-1CB647963B62}" srcOrd="1" destOrd="0" parTransId="{9BE61F99-0002-43A5-8F10-AAECAAC3A019}" sibTransId="{EEEA39A0-F70A-475F-AC58-55042BF5687B}"/>
    <dgm:cxn modelId="{BEC6DB10-0758-4B61-9755-34F96D73B85B}" srcId="{680F4C01-8922-415F-9BE5-1CB647963B62}" destId="{5F328EE8-128A-449F-929E-92B505A73C87}" srcOrd="2" destOrd="0" parTransId="{84FCC71B-F882-4B3B-A49C-78BC5192FD0E}" sibTransId="{C818D185-4000-4370-8ADB-5ED0403C1CF5}"/>
    <dgm:cxn modelId="{2D8E6126-C5F0-4E0B-8042-DA8984E04A16}" srcId="{6CF3592C-96D8-4978-8EE7-9FCFAF45E79B}" destId="{455547A5-A6C3-47AD-8994-76A14E335BFA}" srcOrd="1" destOrd="0" parTransId="{B34F078D-BDFD-4659-85A3-5C7EA3FC2EB4}" sibTransId="{FBCD9D07-09D1-47C5-9DD6-B971FBC38F5E}"/>
    <dgm:cxn modelId="{65862842-D8B1-455C-9C06-984592527C2F}" type="presOf" srcId="{BA513D9B-69B3-4704-8825-AD582C059B2B}" destId="{9311FB86-05DD-4DF9-BC7E-C90C58BCB0AB}" srcOrd="0" destOrd="0" presId="urn:microsoft.com/office/officeart/2005/8/layout/radial2"/>
    <dgm:cxn modelId="{688A9546-C6D5-4980-B4AF-6D6FFA4B7667}" type="presOf" srcId="{680F4C01-8922-415F-9BE5-1CB647963B62}" destId="{EBE392E0-8C7E-4F83-84AD-B81F0FABA685}" srcOrd="0" destOrd="0" presId="urn:microsoft.com/office/officeart/2005/8/layout/radial2"/>
    <dgm:cxn modelId="{BEACAE50-6AE8-477E-B9BA-1681A86261FC}" type="presOf" srcId="{6CF3592C-96D8-4978-8EE7-9FCFAF45E79B}" destId="{3A5B3AA4-DD2D-4A6E-B073-263BE0568F71}" srcOrd="0" destOrd="0" presId="urn:microsoft.com/office/officeart/2005/8/layout/radial2"/>
    <dgm:cxn modelId="{851E4E5E-A609-4E05-9CAC-B4C2475EBF66}" type="presOf" srcId="{8439A19D-1CD7-4F3F-9197-2C3EA523E01E}" destId="{4B311C98-5C14-49CE-844B-0750B43746FC}" srcOrd="0" destOrd="0" presId="urn:microsoft.com/office/officeart/2005/8/layout/radial2"/>
    <dgm:cxn modelId="{1DF43778-26B3-487A-9E81-09151E2DE5F8}" srcId="{6CF3592C-96D8-4978-8EE7-9FCFAF45E79B}" destId="{8439A19D-1CD7-4F3F-9197-2C3EA523E01E}" srcOrd="0" destOrd="0" parTransId="{BC1CCBE5-3906-470B-B16E-4F151EB6AAD8}" sibTransId="{E131E058-8A26-4902-BFCC-EC8F9B92E534}"/>
    <dgm:cxn modelId="{CF35B67E-A709-4D29-879B-754C63FDB74F}" type="presOf" srcId="{455547A5-A6C3-47AD-8994-76A14E335BFA}" destId="{4B311C98-5C14-49CE-844B-0750B43746FC}" srcOrd="0" destOrd="1" presId="urn:microsoft.com/office/officeart/2005/8/layout/radial2"/>
    <dgm:cxn modelId="{4717C8A1-EF86-4411-8C7B-C4016C7AB7C5}" srcId="{680F4C01-8922-415F-9BE5-1CB647963B62}" destId="{5C2EA451-0309-45E9-8A7B-74E0B83AE1F0}" srcOrd="0" destOrd="0" parTransId="{BC066D4D-99E3-4E76-9358-427D880EAA37}" sibTransId="{AC8DF18F-1E8E-4781-917D-E42364988BE3}"/>
    <dgm:cxn modelId="{3808ACA5-473D-4FF9-A8A3-9213FF3D6CB7}" type="presOf" srcId="{54F55F0C-EB0F-4ED3-9DDF-7834B3CA3763}" destId="{4B311C98-5C14-49CE-844B-0750B43746FC}" srcOrd="0" destOrd="2" presId="urn:microsoft.com/office/officeart/2005/8/layout/radial2"/>
    <dgm:cxn modelId="{5241ADB0-CB0E-491B-8AAB-0037C31DE717}" srcId="{680F4C01-8922-415F-9BE5-1CB647963B62}" destId="{704E930E-C841-4CAC-9F8C-593ED8EE85BA}" srcOrd="1" destOrd="0" parTransId="{D9C1436C-E919-489C-BC5E-14C0B7E5C103}" sibTransId="{DF647784-7CC7-44FF-B666-7741B5028E4C}"/>
    <dgm:cxn modelId="{0F3226B2-5602-4D33-93C8-E289BA3ADBA3}" type="presOf" srcId="{32EEDA24-75C0-4FA5-8797-63E1703E0E47}" destId="{B0FF4212-D582-4BAF-9357-34D91A465EDD}" srcOrd="0" destOrd="0" presId="urn:microsoft.com/office/officeart/2005/8/layout/radial2"/>
    <dgm:cxn modelId="{45F6CAB9-8DDE-48AD-852F-E965DF46143D}" type="presOf" srcId="{9BE61F99-0002-43A5-8F10-AAECAAC3A019}" destId="{9EF64C73-EA1B-421A-A3D2-39CFBD15833F}" srcOrd="0" destOrd="0" presId="urn:microsoft.com/office/officeart/2005/8/layout/radial2"/>
    <dgm:cxn modelId="{C00E91C7-159D-45D1-A97C-EB1B039AEAA5}" type="presOf" srcId="{5C2EA451-0309-45E9-8A7B-74E0B83AE1F0}" destId="{41D7DC3C-6502-4D01-8D90-784D3EF1DAB9}" srcOrd="0" destOrd="0" presId="urn:microsoft.com/office/officeart/2005/8/layout/radial2"/>
    <dgm:cxn modelId="{D3D192C7-40B5-473E-B7C3-A45B9E34A76E}" srcId="{32EEDA24-75C0-4FA5-8797-63E1703E0E47}" destId="{6CF3592C-96D8-4978-8EE7-9FCFAF45E79B}" srcOrd="0" destOrd="0" parTransId="{BA513D9B-69B3-4704-8825-AD582C059B2B}" sibTransId="{5E54D4EC-2940-41E8-8C8A-A6144C0D8A9D}"/>
    <dgm:cxn modelId="{BB3FA9E2-1A70-4636-BC3E-7B9C3515225B}" type="presOf" srcId="{5F328EE8-128A-449F-929E-92B505A73C87}" destId="{41D7DC3C-6502-4D01-8D90-784D3EF1DAB9}" srcOrd="0" destOrd="2" presId="urn:microsoft.com/office/officeart/2005/8/layout/radial2"/>
    <dgm:cxn modelId="{FFCADFF1-B62D-41DA-AD85-170AEA3B6C34}" srcId="{6CF3592C-96D8-4978-8EE7-9FCFAF45E79B}" destId="{54F55F0C-EB0F-4ED3-9DDF-7834B3CA3763}" srcOrd="2" destOrd="0" parTransId="{9167AFE1-EF36-4591-A554-2CFC8C38C376}" sibTransId="{22B52B49-4F17-4E21-BBCD-1A7F1708C7FC}"/>
    <dgm:cxn modelId="{FFCE70FC-AD8A-49E7-AB09-B565B2798B43}" type="presOf" srcId="{704E930E-C841-4CAC-9F8C-593ED8EE85BA}" destId="{41D7DC3C-6502-4D01-8D90-784D3EF1DAB9}" srcOrd="0" destOrd="1" presId="urn:microsoft.com/office/officeart/2005/8/layout/radial2"/>
    <dgm:cxn modelId="{6FBEBA23-2FCA-4FD2-B533-87163ABFE971}" type="presParOf" srcId="{B0FF4212-D582-4BAF-9357-34D91A465EDD}" destId="{2B1D8E52-D7BB-41EA-8260-EC32ECE6B832}" srcOrd="0" destOrd="0" presId="urn:microsoft.com/office/officeart/2005/8/layout/radial2"/>
    <dgm:cxn modelId="{40A3CAA8-1E40-48AA-AA4D-DF51DF3A33E1}" type="presParOf" srcId="{2B1D8E52-D7BB-41EA-8260-EC32ECE6B832}" destId="{F7360251-A90E-4CBD-AC17-41758A2702AA}" srcOrd="0" destOrd="0" presId="urn:microsoft.com/office/officeart/2005/8/layout/radial2"/>
    <dgm:cxn modelId="{1C9663DF-A4B0-45EA-A900-7DD4D1C91BE6}" type="presParOf" srcId="{F7360251-A90E-4CBD-AC17-41758A2702AA}" destId="{C5CE8E04-4687-436C-88D9-FCAA45E79DD9}" srcOrd="0" destOrd="0" presId="urn:microsoft.com/office/officeart/2005/8/layout/radial2"/>
    <dgm:cxn modelId="{029681A4-EA54-43AD-95C8-BAD7FC171961}" type="presParOf" srcId="{F7360251-A90E-4CBD-AC17-41758A2702AA}" destId="{18AB498D-E071-4EBC-A7B4-0710B5D652F7}" srcOrd="1" destOrd="0" presId="urn:microsoft.com/office/officeart/2005/8/layout/radial2"/>
    <dgm:cxn modelId="{D210AA2E-615F-4AD4-9F0F-B596FAB39A8F}" type="presParOf" srcId="{2B1D8E52-D7BB-41EA-8260-EC32ECE6B832}" destId="{9311FB86-05DD-4DF9-BC7E-C90C58BCB0AB}" srcOrd="1" destOrd="0" presId="urn:microsoft.com/office/officeart/2005/8/layout/radial2"/>
    <dgm:cxn modelId="{1AC7783C-7136-4C47-ACEC-0DCE9213ADDD}" type="presParOf" srcId="{2B1D8E52-D7BB-41EA-8260-EC32ECE6B832}" destId="{82DE1899-1B7D-47BA-8595-DEED0C53C588}" srcOrd="2" destOrd="0" presId="urn:microsoft.com/office/officeart/2005/8/layout/radial2"/>
    <dgm:cxn modelId="{1384776D-A610-43F3-A002-AD00746561B2}" type="presParOf" srcId="{82DE1899-1B7D-47BA-8595-DEED0C53C588}" destId="{3A5B3AA4-DD2D-4A6E-B073-263BE0568F71}" srcOrd="0" destOrd="0" presId="urn:microsoft.com/office/officeart/2005/8/layout/radial2"/>
    <dgm:cxn modelId="{1912F3A7-FC31-429A-85AA-A00FBA9B0E81}" type="presParOf" srcId="{82DE1899-1B7D-47BA-8595-DEED0C53C588}" destId="{4B311C98-5C14-49CE-844B-0750B43746FC}" srcOrd="1" destOrd="0" presId="urn:microsoft.com/office/officeart/2005/8/layout/radial2"/>
    <dgm:cxn modelId="{CBEAB155-D860-43DB-ADBF-6A1D6A7EF5A2}" type="presParOf" srcId="{2B1D8E52-D7BB-41EA-8260-EC32ECE6B832}" destId="{9EF64C73-EA1B-421A-A3D2-39CFBD15833F}" srcOrd="3" destOrd="0" presId="urn:microsoft.com/office/officeart/2005/8/layout/radial2"/>
    <dgm:cxn modelId="{69249318-77C2-4A52-98D7-70506F357C41}" type="presParOf" srcId="{2B1D8E52-D7BB-41EA-8260-EC32ECE6B832}" destId="{C4BAC0F0-5F88-43FA-BC2B-F162E3793A13}" srcOrd="4" destOrd="0" presId="urn:microsoft.com/office/officeart/2005/8/layout/radial2"/>
    <dgm:cxn modelId="{7772CEF6-0D11-4F2C-AB30-B8ECD673131F}" type="presParOf" srcId="{C4BAC0F0-5F88-43FA-BC2B-F162E3793A13}" destId="{EBE392E0-8C7E-4F83-84AD-B81F0FABA685}" srcOrd="0" destOrd="0" presId="urn:microsoft.com/office/officeart/2005/8/layout/radial2"/>
    <dgm:cxn modelId="{F3A3929E-0A1B-4C0C-961B-B3E1249AB71F}" type="presParOf" srcId="{C4BAC0F0-5F88-43FA-BC2B-F162E3793A13}" destId="{41D7DC3C-6502-4D01-8D90-784D3EF1DAB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A218BA7-032C-48B6-B87E-68EF68F4C75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BB724B5-E4C9-41A5-B43C-19F9D50C6F3C}">
      <dgm:prSet phldrT="[Text]"/>
      <dgm:spPr/>
      <dgm:t>
        <a:bodyPr/>
        <a:lstStyle/>
        <a:p>
          <a:r>
            <a:rPr lang="en-US" dirty="0"/>
            <a:t>Lenses on the Future</a:t>
          </a:r>
        </a:p>
      </dgm:t>
    </dgm:pt>
    <dgm:pt modelId="{7FAAD660-9B2D-4DF0-9279-91C3A48515BD}" type="parTrans" cxnId="{F3C62B46-84EB-4376-AD4E-181C27FA9C70}">
      <dgm:prSet/>
      <dgm:spPr/>
      <dgm:t>
        <a:bodyPr/>
        <a:lstStyle/>
        <a:p>
          <a:endParaRPr lang="en-US"/>
        </a:p>
      </dgm:t>
    </dgm:pt>
    <dgm:pt modelId="{F59401AC-5BC0-4987-87CF-88BE2A04EE25}" type="sibTrans" cxnId="{F3C62B46-84EB-4376-AD4E-181C27FA9C70}">
      <dgm:prSet/>
      <dgm:spPr/>
      <dgm:t>
        <a:bodyPr/>
        <a:lstStyle/>
        <a:p>
          <a:endParaRPr lang="en-US"/>
        </a:p>
      </dgm:t>
    </dgm:pt>
    <dgm:pt modelId="{B457B64E-EBCC-4D68-A8E2-74A21E43477C}">
      <dgm:prSet phldrT="[Text]"/>
      <dgm:spPr/>
      <dgm:t>
        <a:bodyPr/>
        <a:lstStyle/>
        <a:p>
          <a:r>
            <a:rPr lang="en-US" dirty="0"/>
            <a:t>All 12 lessons</a:t>
          </a:r>
        </a:p>
      </dgm:t>
    </dgm:pt>
    <dgm:pt modelId="{ADBE63B7-44DC-437F-8194-EB595CFB7A41}" type="parTrans" cxnId="{234E9029-A5D1-4C7A-B891-6139EF76BF20}">
      <dgm:prSet/>
      <dgm:spPr/>
      <dgm:t>
        <a:bodyPr/>
        <a:lstStyle/>
        <a:p>
          <a:endParaRPr lang="en-US"/>
        </a:p>
      </dgm:t>
    </dgm:pt>
    <dgm:pt modelId="{DBB05A3A-6D7E-4D12-A89C-1B9858E3D177}" type="sibTrans" cxnId="{234E9029-A5D1-4C7A-B891-6139EF76BF20}">
      <dgm:prSet/>
      <dgm:spPr/>
      <dgm:t>
        <a:bodyPr/>
        <a:lstStyle/>
        <a:p>
          <a:endParaRPr lang="en-US"/>
        </a:p>
      </dgm:t>
    </dgm:pt>
    <dgm:pt modelId="{065067F3-3001-4BC4-8B47-A3CB16870E1C}">
      <dgm:prSet phldrT="[Text]"/>
      <dgm:spPr/>
      <dgm:t>
        <a:bodyPr/>
        <a:lstStyle/>
        <a:p>
          <a:r>
            <a:rPr lang="en-US" dirty="0"/>
            <a:t>STEM Career Introduction</a:t>
          </a:r>
        </a:p>
      </dgm:t>
    </dgm:pt>
    <dgm:pt modelId="{98EF5A73-1C07-48B0-8360-9EF55CA36D93}" type="parTrans" cxnId="{A82EC740-BCA9-4647-A457-6DDB882A8855}">
      <dgm:prSet/>
      <dgm:spPr/>
      <dgm:t>
        <a:bodyPr/>
        <a:lstStyle/>
        <a:p>
          <a:endParaRPr lang="en-US"/>
        </a:p>
      </dgm:t>
    </dgm:pt>
    <dgm:pt modelId="{3BB96EF1-4EBE-4D6F-B367-19D20D25371C}" type="sibTrans" cxnId="{A82EC740-BCA9-4647-A457-6DDB882A8855}">
      <dgm:prSet/>
      <dgm:spPr/>
      <dgm:t>
        <a:bodyPr/>
        <a:lstStyle/>
        <a:p>
          <a:endParaRPr lang="en-US"/>
        </a:p>
      </dgm:t>
    </dgm:pt>
    <dgm:pt modelId="{7A4D4436-47D6-4465-8013-806278C6C4BD}">
      <dgm:prSet phldrT="[Text]"/>
      <dgm:spPr/>
      <dgm:t>
        <a:bodyPr/>
        <a:lstStyle/>
        <a:p>
          <a:r>
            <a:rPr lang="en-US" dirty="0"/>
            <a:t>Engineering &amp; Design: Lesson 1</a:t>
          </a:r>
        </a:p>
      </dgm:t>
    </dgm:pt>
    <dgm:pt modelId="{D4DDED0B-8949-46FC-B35E-CC0B1171C6F3}" type="parTrans" cxnId="{9BB2AB9E-D228-4F7B-915F-0395E36B9A3F}">
      <dgm:prSet/>
      <dgm:spPr/>
      <dgm:t>
        <a:bodyPr/>
        <a:lstStyle/>
        <a:p>
          <a:endParaRPr lang="en-US"/>
        </a:p>
      </dgm:t>
    </dgm:pt>
    <dgm:pt modelId="{B9A10E77-F821-40A6-9A6F-EA5084890396}" type="sibTrans" cxnId="{9BB2AB9E-D228-4F7B-915F-0395E36B9A3F}">
      <dgm:prSet/>
      <dgm:spPr/>
      <dgm:t>
        <a:bodyPr/>
        <a:lstStyle/>
        <a:p>
          <a:endParaRPr lang="en-US"/>
        </a:p>
      </dgm:t>
    </dgm:pt>
    <dgm:pt modelId="{8A6ED25B-D597-416F-AF22-C787891E7729}">
      <dgm:prSet phldrT="[Text]"/>
      <dgm:spPr/>
      <dgm:t>
        <a:bodyPr/>
        <a:lstStyle/>
        <a:p>
          <a:r>
            <a:rPr lang="en-US" dirty="0"/>
            <a:t>Health Sciences: Lesson 1</a:t>
          </a:r>
        </a:p>
      </dgm:t>
    </dgm:pt>
    <dgm:pt modelId="{C90DFC0E-CF16-46DE-A145-747842C5E53E}" type="parTrans" cxnId="{87551E07-4083-4A1F-AF86-DDC86E2AB58C}">
      <dgm:prSet/>
      <dgm:spPr/>
      <dgm:t>
        <a:bodyPr/>
        <a:lstStyle/>
        <a:p>
          <a:endParaRPr lang="en-US"/>
        </a:p>
      </dgm:t>
    </dgm:pt>
    <dgm:pt modelId="{6EAA6DE3-3779-4D01-A675-6D2D52D4FEBB}" type="sibTrans" cxnId="{87551E07-4083-4A1F-AF86-DDC86E2AB58C}">
      <dgm:prSet/>
      <dgm:spPr/>
      <dgm:t>
        <a:bodyPr/>
        <a:lstStyle/>
        <a:p>
          <a:endParaRPr lang="en-US"/>
        </a:p>
      </dgm:t>
    </dgm:pt>
    <dgm:pt modelId="{7FBFCDE1-E259-43AA-A12F-87481921B289}">
      <dgm:prSet phldrT="[Text]"/>
      <dgm:spPr/>
      <dgm:t>
        <a:bodyPr/>
        <a:lstStyle/>
        <a:p>
          <a:r>
            <a:rPr lang="en-US" dirty="0"/>
            <a:t>Skills for Success</a:t>
          </a:r>
        </a:p>
      </dgm:t>
    </dgm:pt>
    <dgm:pt modelId="{B4CBD2A6-D0FA-4B8D-9F02-E869EDAE9BF9}" type="parTrans" cxnId="{F24C762E-9B49-4713-B094-61B755ED2287}">
      <dgm:prSet/>
      <dgm:spPr/>
      <dgm:t>
        <a:bodyPr/>
        <a:lstStyle/>
        <a:p>
          <a:endParaRPr lang="en-US"/>
        </a:p>
      </dgm:t>
    </dgm:pt>
    <dgm:pt modelId="{FB07278C-218D-4A5F-B240-047991C5609A}" type="sibTrans" cxnId="{F24C762E-9B49-4713-B094-61B755ED2287}">
      <dgm:prSet/>
      <dgm:spPr/>
      <dgm:t>
        <a:bodyPr/>
        <a:lstStyle/>
        <a:p>
          <a:endParaRPr lang="en-US"/>
        </a:p>
      </dgm:t>
    </dgm:pt>
    <dgm:pt modelId="{9F529B0B-B2BA-4E68-A068-5DBFACBD3AC7}">
      <dgm:prSet phldrT="[Text]"/>
      <dgm:spPr/>
      <dgm:t>
        <a:bodyPr/>
        <a:lstStyle/>
        <a:p>
          <a:r>
            <a:rPr lang="en-US" dirty="0"/>
            <a:t>Lesson 4: Communication Skills that Pay the Bills</a:t>
          </a:r>
        </a:p>
      </dgm:t>
    </dgm:pt>
    <dgm:pt modelId="{5B20DF3E-FB9E-4833-BDFD-47A4F41300DA}" type="parTrans" cxnId="{D1E62388-71FF-420A-B409-A1158111F488}">
      <dgm:prSet/>
      <dgm:spPr/>
      <dgm:t>
        <a:bodyPr/>
        <a:lstStyle/>
        <a:p>
          <a:endParaRPr lang="en-US"/>
        </a:p>
      </dgm:t>
    </dgm:pt>
    <dgm:pt modelId="{78D35E81-1E0B-4028-985C-FE2D8B243617}" type="sibTrans" cxnId="{D1E62388-71FF-420A-B409-A1158111F488}">
      <dgm:prSet/>
      <dgm:spPr/>
      <dgm:t>
        <a:bodyPr/>
        <a:lstStyle/>
        <a:p>
          <a:endParaRPr lang="en-US"/>
        </a:p>
      </dgm:t>
    </dgm:pt>
    <dgm:pt modelId="{23D8C786-14B3-4FDB-BACD-C48C295679AE}">
      <dgm:prSet phldrT="[Text]"/>
      <dgm:spPr/>
      <dgm:t>
        <a:bodyPr/>
        <a:lstStyle/>
        <a:p>
          <a:r>
            <a:rPr lang="en-US" dirty="0"/>
            <a:t>Lesson 12: The Myth of Multitasking</a:t>
          </a:r>
        </a:p>
      </dgm:t>
    </dgm:pt>
    <dgm:pt modelId="{0591E4DE-CAE9-453C-9B65-80C920210BC1}" type="parTrans" cxnId="{5A155F6B-0567-48CC-B85B-6EB9CB93F6E5}">
      <dgm:prSet/>
      <dgm:spPr/>
      <dgm:t>
        <a:bodyPr/>
        <a:lstStyle/>
        <a:p>
          <a:endParaRPr lang="en-US"/>
        </a:p>
      </dgm:t>
    </dgm:pt>
    <dgm:pt modelId="{9436677C-F497-48AF-BBCB-3A2122400A66}" type="sibTrans" cxnId="{5A155F6B-0567-48CC-B85B-6EB9CB93F6E5}">
      <dgm:prSet/>
      <dgm:spPr/>
      <dgm:t>
        <a:bodyPr/>
        <a:lstStyle/>
        <a:p>
          <a:endParaRPr lang="en-US"/>
        </a:p>
      </dgm:t>
    </dgm:pt>
    <dgm:pt modelId="{DCB5433A-71E4-45B0-8D7C-5017AA0ADFE8}">
      <dgm:prSet phldrT="[Text]"/>
      <dgm:spPr/>
      <dgm:t>
        <a:bodyPr/>
        <a:lstStyle/>
        <a:p>
          <a:r>
            <a:rPr lang="en-US" dirty="0"/>
            <a:t>Information Technology: Lesson 1</a:t>
          </a:r>
        </a:p>
      </dgm:t>
    </dgm:pt>
    <dgm:pt modelId="{663AD777-14DD-4A5D-B482-0647F70829F2}" type="parTrans" cxnId="{4C86BBA7-BE14-4BEA-BCBB-DF84EFC9575E}">
      <dgm:prSet/>
      <dgm:spPr/>
      <dgm:t>
        <a:bodyPr/>
        <a:lstStyle/>
        <a:p>
          <a:endParaRPr lang="en-US"/>
        </a:p>
      </dgm:t>
    </dgm:pt>
    <dgm:pt modelId="{CE8C802C-5EE9-4CD0-8ECD-07D17B5E6CFF}" type="sibTrans" cxnId="{4C86BBA7-BE14-4BEA-BCBB-DF84EFC9575E}">
      <dgm:prSet/>
      <dgm:spPr/>
      <dgm:t>
        <a:bodyPr/>
        <a:lstStyle/>
        <a:p>
          <a:endParaRPr lang="en-US"/>
        </a:p>
      </dgm:t>
    </dgm:pt>
    <dgm:pt modelId="{E9362A24-3B7A-48EB-95CA-13351348C053}">
      <dgm:prSet phldrT="[Text]"/>
      <dgm:spPr/>
      <dgm:t>
        <a:bodyPr/>
        <a:lstStyle/>
        <a:p>
          <a:r>
            <a:rPr lang="en-US" dirty="0"/>
            <a:t>Cybersecurity: Lesson 4</a:t>
          </a:r>
        </a:p>
      </dgm:t>
    </dgm:pt>
    <dgm:pt modelId="{57561E5D-C993-49D5-8FB9-C161231391D7}" type="parTrans" cxnId="{2DD9EE45-8630-48DA-888C-E4594E1F7493}">
      <dgm:prSet/>
      <dgm:spPr/>
      <dgm:t>
        <a:bodyPr/>
        <a:lstStyle/>
        <a:p>
          <a:endParaRPr lang="en-US"/>
        </a:p>
      </dgm:t>
    </dgm:pt>
    <dgm:pt modelId="{20B3FF54-366D-4DA6-B4DB-2D8AA0867EDD}" type="sibTrans" cxnId="{2DD9EE45-8630-48DA-888C-E4594E1F7493}">
      <dgm:prSet/>
      <dgm:spPr/>
      <dgm:t>
        <a:bodyPr/>
        <a:lstStyle/>
        <a:p>
          <a:endParaRPr lang="en-US"/>
        </a:p>
      </dgm:t>
    </dgm:pt>
    <dgm:pt modelId="{1156D40E-F269-473D-A503-3F16328E9C4B}">
      <dgm:prSet phldrT="[Text]"/>
      <dgm:spPr/>
      <dgm:t>
        <a:bodyPr/>
        <a:lstStyle/>
        <a:p>
          <a:r>
            <a:rPr lang="en-US" dirty="0"/>
            <a:t>Lesson 9: Celebrating Failure</a:t>
          </a:r>
        </a:p>
      </dgm:t>
    </dgm:pt>
    <dgm:pt modelId="{B36978DE-2687-4EE5-807C-246CE28B708E}" type="parTrans" cxnId="{40BE7616-076A-438C-982C-4085F4FAA339}">
      <dgm:prSet/>
      <dgm:spPr/>
      <dgm:t>
        <a:bodyPr/>
        <a:lstStyle/>
        <a:p>
          <a:endParaRPr lang="en-US"/>
        </a:p>
      </dgm:t>
    </dgm:pt>
    <dgm:pt modelId="{D3BFBF59-F64A-4113-8E5F-1FF96A7A9F5F}" type="sibTrans" cxnId="{40BE7616-076A-438C-982C-4085F4FAA339}">
      <dgm:prSet/>
      <dgm:spPr/>
      <dgm:t>
        <a:bodyPr/>
        <a:lstStyle/>
        <a:p>
          <a:endParaRPr lang="en-US"/>
        </a:p>
      </dgm:t>
    </dgm:pt>
    <dgm:pt modelId="{946F3F97-305C-487D-82C8-B7534C505885}">
      <dgm:prSet phldrT="[Text]"/>
      <dgm:spPr/>
      <dgm:t>
        <a:bodyPr/>
        <a:lstStyle/>
        <a:p>
          <a:r>
            <a:rPr lang="en-US" dirty="0"/>
            <a:t>Lesson 7: Collaboration Across Cultures</a:t>
          </a:r>
        </a:p>
      </dgm:t>
    </dgm:pt>
    <dgm:pt modelId="{561A6D6C-E003-4CD1-A8F5-AD33F97EB703}" type="parTrans" cxnId="{063A44F7-F62A-44CC-949B-C7402B56224B}">
      <dgm:prSet/>
      <dgm:spPr/>
      <dgm:t>
        <a:bodyPr/>
        <a:lstStyle/>
        <a:p>
          <a:endParaRPr lang="en-US"/>
        </a:p>
      </dgm:t>
    </dgm:pt>
    <dgm:pt modelId="{C2191724-2E40-44BE-BD59-AE85B3DCC094}" type="sibTrans" cxnId="{063A44F7-F62A-44CC-949B-C7402B56224B}">
      <dgm:prSet/>
      <dgm:spPr/>
      <dgm:t>
        <a:bodyPr/>
        <a:lstStyle/>
        <a:p>
          <a:endParaRPr lang="en-US"/>
        </a:p>
      </dgm:t>
    </dgm:pt>
    <dgm:pt modelId="{8CFECC74-4E42-4950-96EA-B13B010B618C}" type="pres">
      <dgm:prSet presAssocID="{BA218BA7-032C-48B6-B87E-68EF68F4C75D}" presName="linear" presStyleCnt="0">
        <dgm:presLayoutVars>
          <dgm:dir/>
          <dgm:animLvl val="lvl"/>
          <dgm:resizeHandles val="exact"/>
        </dgm:presLayoutVars>
      </dgm:prSet>
      <dgm:spPr/>
    </dgm:pt>
    <dgm:pt modelId="{C9293BFC-F685-42A2-A58A-0F5C954B4213}" type="pres">
      <dgm:prSet presAssocID="{8BB724B5-E4C9-41A5-B43C-19F9D50C6F3C}" presName="parentLin" presStyleCnt="0"/>
      <dgm:spPr/>
    </dgm:pt>
    <dgm:pt modelId="{B33A8567-6A21-4EC6-82B0-ECFDDFDC4DC6}" type="pres">
      <dgm:prSet presAssocID="{8BB724B5-E4C9-41A5-B43C-19F9D50C6F3C}" presName="parentLeftMargin" presStyleLbl="node1" presStyleIdx="0" presStyleCnt="3"/>
      <dgm:spPr/>
    </dgm:pt>
    <dgm:pt modelId="{C2AB01CD-285C-4759-90D1-A22B3924D950}" type="pres">
      <dgm:prSet presAssocID="{8BB724B5-E4C9-41A5-B43C-19F9D50C6F3C}" presName="parentText" presStyleLbl="node1" presStyleIdx="0" presStyleCnt="3">
        <dgm:presLayoutVars>
          <dgm:chMax val="0"/>
          <dgm:bulletEnabled val="1"/>
        </dgm:presLayoutVars>
      </dgm:prSet>
      <dgm:spPr/>
    </dgm:pt>
    <dgm:pt modelId="{01C00E30-84D3-43EF-9DB1-B612BD66E3F6}" type="pres">
      <dgm:prSet presAssocID="{8BB724B5-E4C9-41A5-B43C-19F9D50C6F3C}" presName="negativeSpace" presStyleCnt="0"/>
      <dgm:spPr/>
    </dgm:pt>
    <dgm:pt modelId="{9CA24BC2-03F6-4FA7-AB21-6535A91493D0}" type="pres">
      <dgm:prSet presAssocID="{8BB724B5-E4C9-41A5-B43C-19F9D50C6F3C}" presName="childText" presStyleLbl="conFgAcc1" presStyleIdx="0" presStyleCnt="3">
        <dgm:presLayoutVars>
          <dgm:bulletEnabled val="1"/>
        </dgm:presLayoutVars>
      </dgm:prSet>
      <dgm:spPr/>
    </dgm:pt>
    <dgm:pt modelId="{1842968D-C717-409C-BFC7-E7B543F97296}" type="pres">
      <dgm:prSet presAssocID="{F59401AC-5BC0-4987-87CF-88BE2A04EE25}" presName="spaceBetweenRectangles" presStyleCnt="0"/>
      <dgm:spPr/>
    </dgm:pt>
    <dgm:pt modelId="{9ED2DAE5-CA39-417D-B3B7-083A67960E35}" type="pres">
      <dgm:prSet presAssocID="{065067F3-3001-4BC4-8B47-A3CB16870E1C}" presName="parentLin" presStyleCnt="0"/>
      <dgm:spPr/>
    </dgm:pt>
    <dgm:pt modelId="{EEB80F65-0F37-438C-842D-C0826AFB6DE5}" type="pres">
      <dgm:prSet presAssocID="{065067F3-3001-4BC4-8B47-A3CB16870E1C}" presName="parentLeftMargin" presStyleLbl="node1" presStyleIdx="0" presStyleCnt="3"/>
      <dgm:spPr/>
    </dgm:pt>
    <dgm:pt modelId="{D385F438-5A9B-4F59-B270-ABB4EEA87FA2}" type="pres">
      <dgm:prSet presAssocID="{065067F3-3001-4BC4-8B47-A3CB16870E1C}" presName="parentText" presStyleLbl="node1" presStyleIdx="1" presStyleCnt="3">
        <dgm:presLayoutVars>
          <dgm:chMax val="0"/>
          <dgm:bulletEnabled val="1"/>
        </dgm:presLayoutVars>
      </dgm:prSet>
      <dgm:spPr/>
    </dgm:pt>
    <dgm:pt modelId="{BA673616-522C-4066-9E01-E1B5E13DD182}" type="pres">
      <dgm:prSet presAssocID="{065067F3-3001-4BC4-8B47-A3CB16870E1C}" presName="negativeSpace" presStyleCnt="0"/>
      <dgm:spPr/>
    </dgm:pt>
    <dgm:pt modelId="{32C393BE-021A-471E-A414-4616E0CDC383}" type="pres">
      <dgm:prSet presAssocID="{065067F3-3001-4BC4-8B47-A3CB16870E1C}" presName="childText" presStyleLbl="conFgAcc1" presStyleIdx="1" presStyleCnt="3">
        <dgm:presLayoutVars>
          <dgm:bulletEnabled val="1"/>
        </dgm:presLayoutVars>
      </dgm:prSet>
      <dgm:spPr/>
    </dgm:pt>
    <dgm:pt modelId="{33A48756-9D79-4C96-B66B-9FD1FD1E546B}" type="pres">
      <dgm:prSet presAssocID="{3BB96EF1-4EBE-4D6F-B367-19D20D25371C}" presName="spaceBetweenRectangles" presStyleCnt="0"/>
      <dgm:spPr/>
    </dgm:pt>
    <dgm:pt modelId="{C906DD20-C8AC-46D9-A2B8-050C2DE80CED}" type="pres">
      <dgm:prSet presAssocID="{7FBFCDE1-E259-43AA-A12F-87481921B289}" presName="parentLin" presStyleCnt="0"/>
      <dgm:spPr/>
    </dgm:pt>
    <dgm:pt modelId="{1199EDEE-D084-45B1-BD07-0A7615A88CAA}" type="pres">
      <dgm:prSet presAssocID="{7FBFCDE1-E259-43AA-A12F-87481921B289}" presName="parentLeftMargin" presStyleLbl="node1" presStyleIdx="1" presStyleCnt="3"/>
      <dgm:spPr/>
    </dgm:pt>
    <dgm:pt modelId="{BC130A06-FB95-4EE0-92E5-12A367503092}" type="pres">
      <dgm:prSet presAssocID="{7FBFCDE1-E259-43AA-A12F-87481921B289}" presName="parentText" presStyleLbl="node1" presStyleIdx="2" presStyleCnt="3">
        <dgm:presLayoutVars>
          <dgm:chMax val="0"/>
          <dgm:bulletEnabled val="1"/>
        </dgm:presLayoutVars>
      </dgm:prSet>
      <dgm:spPr/>
    </dgm:pt>
    <dgm:pt modelId="{7DDF96D5-B05E-4033-9553-0BBFEA01A99C}" type="pres">
      <dgm:prSet presAssocID="{7FBFCDE1-E259-43AA-A12F-87481921B289}" presName="negativeSpace" presStyleCnt="0"/>
      <dgm:spPr/>
    </dgm:pt>
    <dgm:pt modelId="{618DA9CC-EB39-437A-8746-DA7ABA2FE4EA}" type="pres">
      <dgm:prSet presAssocID="{7FBFCDE1-E259-43AA-A12F-87481921B289}" presName="childText" presStyleLbl="conFgAcc1" presStyleIdx="2" presStyleCnt="3">
        <dgm:presLayoutVars>
          <dgm:bulletEnabled val="1"/>
        </dgm:presLayoutVars>
      </dgm:prSet>
      <dgm:spPr/>
    </dgm:pt>
  </dgm:ptLst>
  <dgm:cxnLst>
    <dgm:cxn modelId="{900CCB01-4DF3-45DD-BF7A-71B40B7278C4}" type="presOf" srcId="{065067F3-3001-4BC4-8B47-A3CB16870E1C}" destId="{EEB80F65-0F37-438C-842D-C0826AFB6DE5}" srcOrd="0" destOrd="0" presId="urn:microsoft.com/office/officeart/2005/8/layout/list1"/>
    <dgm:cxn modelId="{BE008603-14A7-470E-9B52-37F63D2F6F55}" type="presOf" srcId="{8BB724B5-E4C9-41A5-B43C-19F9D50C6F3C}" destId="{C2AB01CD-285C-4759-90D1-A22B3924D950}" srcOrd="1" destOrd="0" presId="urn:microsoft.com/office/officeart/2005/8/layout/list1"/>
    <dgm:cxn modelId="{87551E07-4083-4A1F-AF86-DDC86E2AB58C}" srcId="{065067F3-3001-4BC4-8B47-A3CB16870E1C}" destId="{8A6ED25B-D597-416F-AF22-C787891E7729}" srcOrd="1" destOrd="0" parTransId="{C90DFC0E-CF16-46DE-A145-747842C5E53E}" sibTransId="{6EAA6DE3-3779-4D01-A675-6D2D52D4FEBB}"/>
    <dgm:cxn modelId="{12389915-F72B-4446-8877-BE2EE0173E1F}" type="presOf" srcId="{8BB724B5-E4C9-41A5-B43C-19F9D50C6F3C}" destId="{B33A8567-6A21-4EC6-82B0-ECFDDFDC4DC6}" srcOrd="0" destOrd="0" presId="urn:microsoft.com/office/officeart/2005/8/layout/list1"/>
    <dgm:cxn modelId="{40BE7616-076A-438C-982C-4085F4FAA339}" srcId="{7FBFCDE1-E259-43AA-A12F-87481921B289}" destId="{1156D40E-F269-473D-A503-3F16328E9C4B}" srcOrd="2" destOrd="0" parTransId="{B36978DE-2687-4EE5-807C-246CE28B708E}" sibTransId="{D3BFBF59-F64A-4113-8E5F-1FF96A7A9F5F}"/>
    <dgm:cxn modelId="{3ED80421-CACE-4DB9-9FFA-3C16F13D9E7F}" type="presOf" srcId="{9F529B0B-B2BA-4E68-A068-5DBFACBD3AC7}" destId="{618DA9CC-EB39-437A-8746-DA7ABA2FE4EA}" srcOrd="0" destOrd="0" presId="urn:microsoft.com/office/officeart/2005/8/layout/list1"/>
    <dgm:cxn modelId="{234E9029-A5D1-4C7A-B891-6139EF76BF20}" srcId="{8BB724B5-E4C9-41A5-B43C-19F9D50C6F3C}" destId="{B457B64E-EBCC-4D68-A8E2-74A21E43477C}" srcOrd="0" destOrd="0" parTransId="{ADBE63B7-44DC-437F-8194-EB595CFB7A41}" sibTransId="{DBB05A3A-6D7E-4D12-A89C-1B9858E3D177}"/>
    <dgm:cxn modelId="{F24C762E-9B49-4713-B094-61B755ED2287}" srcId="{BA218BA7-032C-48B6-B87E-68EF68F4C75D}" destId="{7FBFCDE1-E259-43AA-A12F-87481921B289}" srcOrd="2" destOrd="0" parTransId="{B4CBD2A6-D0FA-4B8D-9F02-E869EDAE9BF9}" sibTransId="{FB07278C-218D-4A5F-B240-047991C5609A}"/>
    <dgm:cxn modelId="{DA11793D-0808-421E-B09F-2F05B7B76FAA}" type="presOf" srcId="{7FBFCDE1-E259-43AA-A12F-87481921B289}" destId="{1199EDEE-D084-45B1-BD07-0A7615A88CAA}" srcOrd="0" destOrd="0" presId="urn:microsoft.com/office/officeart/2005/8/layout/list1"/>
    <dgm:cxn modelId="{3751C23F-8741-464E-A9DB-001AFA113FF6}" type="presOf" srcId="{BA218BA7-032C-48B6-B87E-68EF68F4C75D}" destId="{8CFECC74-4E42-4950-96EA-B13B010B618C}" srcOrd="0" destOrd="0" presId="urn:microsoft.com/office/officeart/2005/8/layout/list1"/>
    <dgm:cxn modelId="{A82EC740-BCA9-4647-A457-6DDB882A8855}" srcId="{BA218BA7-032C-48B6-B87E-68EF68F4C75D}" destId="{065067F3-3001-4BC4-8B47-A3CB16870E1C}" srcOrd="1" destOrd="0" parTransId="{98EF5A73-1C07-48B0-8360-9EF55CA36D93}" sibTransId="{3BB96EF1-4EBE-4D6F-B367-19D20D25371C}"/>
    <dgm:cxn modelId="{2DD9EE45-8630-48DA-888C-E4594E1F7493}" srcId="{065067F3-3001-4BC4-8B47-A3CB16870E1C}" destId="{E9362A24-3B7A-48EB-95CA-13351348C053}" srcOrd="3" destOrd="0" parTransId="{57561E5D-C993-49D5-8FB9-C161231391D7}" sibTransId="{20B3FF54-366D-4DA6-B4DB-2D8AA0867EDD}"/>
    <dgm:cxn modelId="{F3C62B46-84EB-4376-AD4E-181C27FA9C70}" srcId="{BA218BA7-032C-48B6-B87E-68EF68F4C75D}" destId="{8BB724B5-E4C9-41A5-B43C-19F9D50C6F3C}" srcOrd="0" destOrd="0" parTransId="{7FAAD660-9B2D-4DF0-9279-91C3A48515BD}" sibTransId="{F59401AC-5BC0-4987-87CF-88BE2A04EE25}"/>
    <dgm:cxn modelId="{5A155F6B-0567-48CC-B85B-6EB9CB93F6E5}" srcId="{7FBFCDE1-E259-43AA-A12F-87481921B289}" destId="{23D8C786-14B3-4FDB-BACD-C48C295679AE}" srcOrd="3" destOrd="0" parTransId="{0591E4DE-CAE9-453C-9B65-80C920210BC1}" sibTransId="{9436677C-F497-48AF-BBCB-3A2122400A66}"/>
    <dgm:cxn modelId="{51DBB074-D0A9-4673-8A83-96DA7CF5A82B}" type="presOf" srcId="{065067F3-3001-4BC4-8B47-A3CB16870E1C}" destId="{D385F438-5A9B-4F59-B270-ABB4EEA87FA2}" srcOrd="1" destOrd="0" presId="urn:microsoft.com/office/officeart/2005/8/layout/list1"/>
    <dgm:cxn modelId="{A248697D-7E17-4EEA-BA27-116E534E4E4B}" type="presOf" srcId="{7A4D4436-47D6-4465-8013-806278C6C4BD}" destId="{32C393BE-021A-471E-A414-4616E0CDC383}" srcOrd="0" destOrd="0" presId="urn:microsoft.com/office/officeart/2005/8/layout/list1"/>
    <dgm:cxn modelId="{5E927E7D-47E7-49D6-804A-62B70D2E16AD}" type="presOf" srcId="{23D8C786-14B3-4FDB-BACD-C48C295679AE}" destId="{618DA9CC-EB39-437A-8746-DA7ABA2FE4EA}" srcOrd="0" destOrd="3" presId="urn:microsoft.com/office/officeart/2005/8/layout/list1"/>
    <dgm:cxn modelId="{D1E62388-71FF-420A-B409-A1158111F488}" srcId="{7FBFCDE1-E259-43AA-A12F-87481921B289}" destId="{9F529B0B-B2BA-4E68-A068-5DBFACBD3AC7}" srcOrd="0" destOrd="0" parTransId="{5B20DF3E-FB9E-4833-BDFD-47A4F41300DA}" sibTransId="{78D35E81-1E0B-4028-985C-FE2D8B243617}"/>
    <dgm:cxn modelId="{30FCA78B-557C-46B7-86D5-3A4419A93D2D}" type="presOf" srcId="{E9362A24-3B7A-48EB-95CA-13351348C053}" destId="{32C393BE-021A-471E-A414-4616E0CDC383}" srcOrd="0" destOrd="3" presId="urn:microsoft.com/office/officeart/2005/8/layout/list1"/>
    <dgm:cxn modelId="{AE3CB29B-374D-4528-BADE-0EFD4E22C418}" type="presOf" srcId="{B457B64E-EBCC-4D68-A8E2-74A21E43477C}" destId="{9CA24BC2-03F6-4FA7-AB21-6535A91493D0}" srcOrd="0" destOrd="0" presId="urn:microsoft.com/office/officeart/2005/8/layout/list1"/>
    <dgm:cxn modelId="{9BB2AB9E-D228-4F7B-915F-0395E36B9A3F}" srcId="{065067F3-3001-4BC4-8B47-A3CB16870E1C}" destId="{7A4D4436-47D6-4465-8013-806278C6C4BD}" srcOrd="0" destOrd="0" parTransId="{D4DDED0B-8949-46FC-B35E-CC0B1171C6F3}" sibTransId="{B9A10E77-F821-40A6-9A6F-EA5084890396}"/>
    <dgm:cxn modelId="{863617A5-E762-4440-906C-8274B4263DF3}" type="presOf" srcId="{7FBFCDE1-E259-43AA-A12F-87481921B289}" destId="{BC130A06-FB95-4EE0-92E5-12A367503092}" srcOrd="1" destOrd="0" presId="urn:microsoft.com/office/officeart/2005/8/layout/list1"/>
    <dgm:cxn modelId="{4C86BBA7-BE14-4BEA-BCBB-DF84EFC9575E}" srcId="{065067F3-3001-4BC4-8B47-A3CB16870E1C}" destId="{DCB5433A-71E4-45B0-8D7C-5017AA0ADFE8}" srcOrd="2" destOrd="0" parTransId="{663AD777-14DD-4A5D-B482-0647F70829F2}" sibTransId="{CE8C802C-5EE9-4CD0-8ECD-07D17B5E6CFF}"/>
    <dgm:cxn modelId="{43D3BEB6-E756-42BD-83E1-4CE19F68E37B}" type="presOf" srcId="{8A6ED25B-D597-416F-AF22-C787891E7729}" destId="{32C393BE-021A-471E-A414-4616E0CDC383}" srcOrd="0" destOrd="1" presId="urn:microsoft.com/office/officeart/2005/8/layout/list1"/>
    <dgm:cxn modelId="{499F02BD-5FEF-40BE-B4D1-BA289B35CC6B}" type="presOf" srcId="{DCB5433A-71E4-45B0-8D7C-5017AA0ADFE8}" destId="{32C393BE-021A-471E-A414-4616E0CDC383}" srcOrd="0" destOrd="2" presId="urn:microsoft.com/office/officeart/2005/8/layout/list1"/>
    <dgm:cxn modelId="{4B1937F0-BDA8-4099-89F4-FEC5E0981805}" type="presOf" srcId="{946F3F97-305C-487D-82C8-B7534C505885}" destId="{618DA9CC-EB39-437A-8746-DA7ABA2FE4EA}" srcOrd="0" destOrd="1" presId="urn:microsoft.com/office/officeart/2005/8/layout/list1"/>
    <dgm:cxn modelId="{063A44F7-F62A-44CC-949B-C7402B56224B}" srcId="{7FBFCDE1-E259-43AA-A12F-87481921B289}" destId="{946F3F97-305C-487D-82C8-B7534C505885}" srcOrd="1" destOrd="0" parTransId="{561A6D6C-E003-4CD1-A8F5-AD33F97EB703}" sibTransId="{C2191724-2E40-44BE-BD59-AE85B3DCC094}"/>
    <dgm:cxn modelId="{B5D4F5FC-B720-4FF3-9012-ED842D188B43}" type="presOf" srcId="{1156D40E-F269-473D-A503-3F16328E9C4B}" destId="{618DA9CC-EB39-437A-8746-DA7ABA2FE4EA}" srcOrd="0" destOrd="2" presId="urn:microsoft.com/office/officeart/2005/8/layout/list1"/>
    <dgm:cxn modelId="{1AAE8191-6D4E-4FA2-A3AB-07BDB479BA84}" type="presParOf" srcId="{8CFECC74-4E42-4950-96EA-B13B010B618C}" destId="{C9293BFC-F685-42A2-A58A-0F5C954B4213}" srcOrd="0" destOrd="0" presId="urn:microsoft.com/office/officeart/2005/8/layout/list1"/>
    <dgm:cxn modelId="{73216642-184F-4613-84ED-46FE102ED8D7}" type="presParOf" srcId="{C9293BFC-F685-42A2-A58A-0F5C954B4213}" destId="{B33A8567-6A21-4EC6-82B0-ECFDDFDC4DC6}" srcOrd="0" destOrd="0" presId="urn:microsoft.com/office/officeart/2005/8/layout/list1"/>
    <dgm:cxn modelId="{749186C1-F974-4F36-BC2D-CE4C1EA3C426}" type="presParOf" srcId="{C9293BFC-F685-42A2-A58A-0F5C954B4213}" destId="{C2AB01CD-285C-4759-90D1-A22B3924D950}" srcOrd="1" destOrd="0" presId="urn:microsoft.com/office/officeart/2005/8/layout/list1"/>
    <dgm:cxn modelId="{8B95A9EC-A1F5-45C1-8C2A-E92046E397D6}" type="presParOf" srcId="{8CFECC74-4E42-4950-96EA-B13B010B618C}" destId="{01C00E30-84D3-43EF-9DB1-B612BD66E3F6}" srcOrd="1" destOrd="0" presId="urn:microsoft.com/office/officeart/2005/8/layout/list1"/>
    <dgm:cxn modelId="{E4B285B4-82A9-4858-BCA6-B268559B1D25}" type="presParOf" srcId="{8CFECC74-4E42-4950-96EA-B13B010B618C}" destId="{9CA24BC2-03F6-4FA7-AB21-6535A91493D0}" srcOrd="2" destOrd="0" presId="urn:microsoft.com/office/officeart/2005/8/layout/list1"/>
    <dgm:cxn modelId="{5AB516C9-4374-4536-9B09-E1E48EC6DB72}" type="presParOf" srcId="{8CFECC74-4E42-4950-96EA-B13B010B618C}" destId="{1842968D-C717-409C-BFC7-E7B543F97296}" srcOrd="3" destOrd="0" presId="urn:microsoft.com/office/officeart/2005/8/layout/list1"/>
    <dgm:cxn modelId="{D1FF3FDA-72B9-4A5C-944C-589EC38F450A}" type="presParOf" srcId="{8CFECC74-4E42-4950-96EA-B13B010B618C}" destId="{9ED2DAE5-CA39-417D-B3B7-083A67960E35}" srcOrd="4" destOrd="0" presId="urn:microsoft.com/office/officeart/2005/8/layout/list1"/>
    <dgm:cxn modelId="{9619BCEC-3432-40A2-AE11-245ADF7BCC19}" type="presParOf" srcId="{9ED2DAE5-CA39-417D-B3B7-083A67960E35}" destId="{EEB80F65-0F37-438C-842D-C0826AFB6DE5}" srcOrd="0" destOrd="0" presId="urn:microsoft.com/office/officeart/2005/8/layout/list1"/>
    <dgm:cxn modelId="{56B3AA31-C782-400B-8FB3-58921688D342}" type="presParOf" srcId="{9ED2DAE5-CA39-417D-B3B7-083A67960E35}" destId="{D385F438-5A9B-4F59-B270-ABB4EEA87FA2}" srcOrd="1" destOrd="0" presId="urn:microsoft.com/office/officeart/2005/8/layout/list1"/>
    <dgm:cxn modelId="{AAF14AC2-AA47-46C2-9890-509BD7AD6699}" type="presParOf" srcId="{8CFECC74-4E42-4950-96EA-B13B010B618C}" destId="{BA673616-522C-4066-9E01-E1B5E13DD182}" srcOrd="5" destOrd="0" presId="urn:microsoft.com/office/officeart/2005/8/layout/list1"/>
    <dgm:cxn modelId="{5076AF86-14C3-49E9-85F3-F96C74B91374}" type="presParOf" srcId="{8CFECC74-4E42-4950-96EA-B13B010B618C}" destId="{32C393BE-021A-471E-A414-4616E0CDC383}" srcOrd="6" destOrd="0" presId="urn:microsoft.com/office/officeart/2005/8/layout/list1"/>
    <dgm:cxn modelId="{10262878-964E-4455-B051-2D57B4FB6C85}" type="presParOf" srcId="{8CFECC74-4E42-4950-96EA-B13B010B618C}" destId="{33A48756-9D79-4C96-B66B-9FD1FD1E546B}" srcOrd="7" destOrd="0" presId="urn:microsoft.com/office/officeart/2005/8/layout/list1"/>
    <dgm:cxn modelId="{247AB658-A6F8-4DDB-A2FC-8376E8740D94}" type="presParOf" srcId="{8CFECC74-4E42-4950-96EA-B13B010B618C}" destId="{C906DD20-C8AC-46D9-A2B8-050C2DE80CED}" srcOrd="8" destOrd="0" presId="urn:microsoft.com/office/officeart/2005/8/layout/list1"/>
    <dgm:cxn modelId="{C40C9E33-B506-4ED1-B0C1-9B0087789BDE}" type="presParOf" srcId="{C906DD20-C8AC-46D9-A2B8-050C2DE80CED}" destId="{1199EDEE-D084-45B1-BD07-0A7615A88CAA}" srcOrd="0" destOrd="0" presId="urn:microsoft.com/office/officeart/2005/8/layout/list1"/>
    <dgm:cxn modelId="{A9EFE0BB-CEB4-4477-80CC-F3422BBE41E9}" type="presParOf" srcId="{C906DD20-C8AC-46D9-A2B8-050C2DE80CED}" destId="{BC130A06-FB95-4EE0-92E5-12A367503092}" srcOrd="1" destOrd="0" presId="urn:microsoft.com/office/officeart/2005/8/layout/list1"/>
    <dgm:cxn modelId="{6D2A0866-F3AA-4EC8-ACF0-2EAB3A8D5653}" type="presParOf" srcId="{8CFECC74-4E42-4950-96EA-B13B010B618C}" destId="{7DDF96D5-B05E-4033-9553-0BBFEA01A99C}" srcOrd="9" destOrd="0" presId="urn:microsoft.com/office/officeart/2005/8/layout/list1"/>
    <dgm:cxn modelId="{63FC0CED-54EE-401E-BA61-7B8A02288B03}" type="presParOf" srcId="{8CFECC74-4E42-4950-96EA-B13B010B618C}" destId="{618DA9CC-EB39-437A-8746-DA7ABA2FE4E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79A44E-6A54-4771-B163-8523B6A163EF}"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0C8E0F9C-5967-4F4A-99A1-0FD2BDBBB323}">
      <dgm:prSet/>
      <dgm:spPr/>
      <dgm:t>
        <a:bodyPr/>
        <a:lstStyle/>
        <a:p>
          <a:r>
            <a:rPr lang="en-US" dirty="0">
              <a:hlinkClick xmlns:r="http://schemas.openxmlformats.org/officeDocument/2006/relationships" r:id="rId1"/>
            </a:rPr>
            <a:t>10 lessons </a:t>
          </a:r>
          <a:endParaRPr lang="en-US" dirty="0"/>
        </a:p>
      </dgm:t>
    </dgm:pt>
    <dgm:pt modelId="{4DBA9991-A429-41BA-AC8A-BD616703A854}" type="parTrans" cxnId="{4EB36EC8-B881-4576-A5FC-29C9A1ED84F5}">
      <dgm:prSet/>
      <dgm:spPr/>
      <dgm:t>
        <a:bodyPr/>
        <a:lstStyle/>
        <a:p>
          <a:endParaRPr lang="en-US"/>
        </a:p>
      </dgm:t>
    </dgm:pt>
    <dgm:pt modelId="{ECEED833-FAA4-4837-8DFB-7B7D901269DA}" type="sibTrans" cxnId="{4EB36EC8-B881-4576-A5FC-29C9A1ED84F5}">
      <dgm:prSet/>
      <dgm:spPr/>
      <dgm:t>
        <a:bodyPr/>
        <a:lstStyle/>
        <a:p>
          <a:endParaRPr lang="en-US"/>
        </a:p>
      </dgm:t>
    </dgm:pt>
    <dgm:pt modelId="{93A70206-BCCD-46EE-BE9B-D9112951D3B6}">
      <dgm:prSet/>
      <dgm:spPr/>
      <dgm:t>
        <a:bodyPr/>
        <a:lstStyle/>
        <a:p>
          <a:r>
            <a:rPr lang="en-US">
              <a:hlinkClick xmlns:r="http://schemas.openxmlformats.org/officeDocument/2006/relationships" r:id="rId2"/>
            </a:rPr>
            <a:t>24 lessons </a:t>
          </a:r>
          <a:endParaRPr lang="en-US"/>
        </a:p>
      </dgm:t>
    </dgm:pt>
    <dgm:pt modelId="{93500DFD-8922-4D8D-B0C2-1EFFAD779316}" type="parTrans" cxnId="{1511FE73-FF90-4195-9966-9DFDA456C215}">
      <dgm:prSet/>
      <dgm:spPr/>
      <dgm:t>
        <a:bodyPr/>
        <a:lstStyle/>
        <a:p>
          <a:endParaRPr lang="en-US"/>
        </a:p>
      </dgm:t>
    </dgm:pt>
    <dgm:pt modelId="{20E25ECC-2A24-4568-AC2D-F605541D6031}" type="sibTrans" cxnId="{1511FE73-FF90-4195-9966-9DFDA456C215}">
      <dgm:prSet/>
      <dgm:spPr/>
      <dgm:t>
        <a:bodyPr/>
        <a:lstStyle/>
        <a:p>
          <a:endParaRPr lang="en-US"/>
        </a:p>
      </dgm:t>
    </dgm:pt>
    <dgm:pt modelId="{D1630FD8-19A1-4EB7-8D3C-A1D0ABF49BA8}">
      <dgm:prSet/>
      <dgm:spPr/>
      <dgm:t>
        <a:bodyPr/>
        <a:lstStyle/>
        <a:p>
          <a:r>
            <a:rPr lang="en-US">
              <a:hlinkClick xmlns:r="http://schemas.openxmlformats.org/officeDocument/2006/relationships" r:id="rId3"/>
            </a:rPr>
            <a:t>32 lessons</a:t>
          </a:r>
          <a:endParaRPr lang="en-US"/>
        </a:p>
      </dgm:t>
    </dgm:pt>
    <dgm:pt modelId="{EB7000E0-D7ED-4584-BA61-2540AD496F83}" type="parTrans" cxnId="{B103A66D-7072-4BCD-80B1-161118B98861}">
      <dgm:prSet/>
      <dgm:spPr/>
      <dgm:t>
        <a:bodyPr/>
        <a:lstStyle/>
        <a:p>
          <a:endParaRPr lang="en-US"/>
        </a:p>
      </dgm:t>
    </dgm:pt>
    <dgm:pt modelId="{C2CE7E6B-7265-4A5E-84EC-FD20291DE9F3}" type="sibTrans" cxnId="{B103A66D-7072-4BCD-80B1-161118B98861}">
      <dgm:prSet/>
      <dgm:spPr/>
      <dgm:t>
        <a:bodyPr/>
        <a:lstStyle/>
        <a:p>
          <a:endParaRPr lang="en-US"/>
        </a:p>
      </dgm:t>
    </dgm:pt>
    <dgm:pt modelId="{499F7764-8086-44B7-99F6-0A751EA3C412}">
      <dgm:prSet/>
      <dgm:spPr/>
      <dgm:t>
        <a:bodyPr/>
        <a:lstStyle/>
        <a:p>
          <a:pPr>
            <a:buNone/>
          </a:pPr>
          <a:r>
            <a:rPr lang="en-US" b="1" dirty="0"/>
            <a:t>ECAP &amp; Exploration</a:t>
          </a:r>
        </a:p>
      </dgm:t>
    </dgm:pt>
    <dgm:pt modelId="{30D2D9D2-808E-413B-BFE1-64360D95EC4F}" type="parTrans" cxnId="{94A971B3-2F7E-4E80-BA0E-E7453FF9D79D}">
      <dgm:prSet/>
      <dgm:spPr/>
      <dgm:t>
        <a:bodyPr/>
        <a:lstStyle/>
        <a:p>
          <a:endParaRPr lang="en-US"/>
        </a:p>
      </dgm:t>
    </dgm:pt>
    <dgm:pt modelId="{129F2144-3486-49DA-811B-0F7FF8EC88F5}" type="sibTrans" cxnId="{94A971B3-2F7E-4E80-BA0E-E7453FF9D79D}">
      <dgm:prSet/>
      <dgm:spPr/>
      <dgm:t>
        <a:bodyPr/>
        <a:lstStyle/>
        <a:p>
          <a:endParaRPr lang="en-US"/>
        </a:p>
      </dgm:t>
    </dgm:pt>
    <dgm:pt modelId="{536A401B-ADEF-41EF-BE27-6201C67B5F91}">
      <dgm:prSet/>
      <dgm:spPr/>
      <dgm:t>
        <a:bodyPr/>
        <a:lstStyle/>
        <a:p>
          <a:pPr>
            <a:buNone/>
          </a:pPr>
          <a:r>
            <a:rPr lang="en-US" b="1" dirty="0"/>
            <a:t>Career Literacy Foundations </a:t>
          </a:r>
        </a:p>
      </dgm:t>
    </dgm:pt>
    <dgm:pt modelId="{CACF80B1-8148-4B95-992A-44B6B8C20613}" type="parTrans" cxnId="{6555427A-AFCA-4FA0-8EE5-458BF29971A2}">
      <dgm:prSet/>
      <dgm:spPr/>
      <dgm:t>
        <a:bodyPr/>
        <a:lstStyle/>
        <a:p>
          <a:endParaRPr lang="en-US"/>
        </a:p>
      </dgm:t>
    </dgm:pt>
    <dgm:pt modelId="{91DAB2A4-2FB0-4044-8871-4B7DA2F8039E}" type="sibTrans" cxnId="{6555427A-AFCA-4FA0-8EE5-458BF29971A2}">
      <dgm:prSet/>
      <dgm:spPr/>
      <dgm:t>
        <a:bodyPr/>
        <a:lstStyle/>
        <a:p>
          <a:endParaRPr lang="en-US"/>
        </a:p>
      </dgm:t>
    </dgm:pt>
    <dgm:pt modelId="{B2CE3EE3-AC21-4A8F-8CE8-D91911A8ABDA}">
      <dgm:prSet/>
      <dgm:spPr/>
      <dgm:t>
        <a:bodyPr/>
        <a:lstStyle/>
        <a:p>
          <a:r>
            <a:rPr lang="en-US" dirty="0"/>
            <a:t>Lenses on the Future</a:t>
          </a:r>
        </a:p>
      </dgm:t>
    </dgm:pt>
    <dgm:pt modelId="{617C5416-7B75-4F31-AE35-78DD7D310FFB}" type="parTrans" cxnId="{E30526A0-D36B-4FD5-9579-2B0FC6614612}">
      <dgm:prSet/>
      <dgm:spPr/>
      <dgm:t>
        <a:bodyPr/>
        <a:lstStyle/>
        <a:p>
          <a:endParaRPr lang="en-US"/>
        </a:p>
      </dgm:t>
    </dgm:pt>
    <dgm:pt modelId="{6C88F595-B90B-463E-87A0-403F83D0CE1C}" type="sibTrans" cxnId="{E30526A0-D36B-4FD5-9579-2B0FC6614612}">
      <dgm:prSet/>
      <dgm:spPr/>
      <dgm:t>
        <a:bodyPr/>
        <a:lstStyle/>
        <a:p>
          <a:endParaRPr lang="en-US"/>
        </a:p>
      </dgm:t>
    </dgm:pt>
    <dgm:pt modelId="{B3B319B4-033B-40AB-803B-DE56ECD95586}">
      <dgm:prSet/>
      <dgm:spPr/>
      <dgm:t>
        <a:bodyPr/>
        <a:lstStyle/>
        <a:p>
          <a:pPr>
            <a:buNone/>
          </a:pPr>
          <a:r>
            <a:rPr lang="en-US" b="1" dirty="0"/>
            <a:t>Career Literacy </a:t>
          </a:r>
        </a:p>
      </dgm:t>
    </dgm:pt>
    <dgm:pt modelId="{1B946708-082F-4818-AA26-1E5F2F21BFC6}" type="parTrans" cxnId="{604150B0-A80B-4F10-9864-D17754BB07F4}">
      <dgm:prSet/>
      <dgm:spPr/>
      <dgm:t>
        <a:bodyPr/>
        <a:lstStyle/>
        <a:p>
          <a:endParaRPr lang="en-US"/>
        </a:p>
      </dgm:t>
    </dgm:pt>
    <dgm:pt modelId="{EF116717-D9CA-493D-9F02-49600A2A9C67}" type="sibTrans" cxnId="{604150B0-A80B-4F10-9864-D17754BB07F4}">
      <dgm:prSet/>
      <dgm:spPr/>
      <dgm:t>
        <a:bodyPr/>
        <a:lstStyle/>
        <a:p>
          <a:endParaRPr lang="en-US"/>
        </a:p>
      </dgm:t>
    </dgm:pt>
    <dgm:pt modelId="{B6D18FFB-BC83-44DE-9278-18E832582EB2}">
      <dgm:prSet/>
      <dgm:spPr/>
      <dgm:t>
        <a:bodyPr/>
        <a:lstStyle/>
        <a:p>
          <a:r>
            <a:rPr lang="en-US" dirty="0"/>
            <a:t>Introduction to </a:t>
          </a:r>
          <a:r>
            <a:rPr lang="en-US" dirty="0" err="1"/>
            <a:t>STEMploration</a:t>
          </a:r>
          <a:endParaRPr lang="en-US" dirty="0"/>
        </a:p>
      </dgm:t>
    </dgm:pt>
    <dgm:pt modelId="{BD551AE6-1DCD-48DA-9FC9-62567381164E}" type="parTrans" cxnId="{374E3976-6D2A-4DE2-804E-2E1357A70476}">
      <dgm:prSet/>
      <dgm:spPr/>
      <dgm:t>
        <a:bodyPr/>
        <a:lstStyle/>
        <a:p>
          <a:endParaRPr lang="en-US"/>
        </a:p>
      </dgm:t>
    </dgm:pt>
    <dgm:pt modelId="{BE0A2CA5-3AF2-4FD9-A1D1-D1878C49CBDC}" type="sibTrans" cxnId="{374E3976-6D2A-4DE2-804E-2E1357A70476}">
      <dgm:prSet/>
      <dgm:spPr/>
      <dgm:t>
        <a:bodyPr/>
        <a:lstStyle/>
        <a:p>
          <a:endParaRPr lang="en-US"/>
        </a:p>
      </dgm:t>
    </dgm:pt>
    <dgm:pt modelId="{653661C8-2D6F-46B3-87B9-4623C87F9659}">
      <dgm:prSet/>
      <dgm:spPr/>
      <dgm:t>
        <a:bodyPr/>
        <a:lstStyle/>
        <a:p>
          <a:r>
            <a:rPr lang="en-US" dirty="0"/>
            <a:t>Select Lenses on the Future Lessons</a:t>
          </a:r>
        </a:p>
      </dgm:t>
    </dgm:pt>
    <dgm:pt modelId="{E1C6365E-1E3E-4193-8268-E323C52F02ED}" type="parTrans" cxnId="{6214FAE7-BAEF-4E56-99DE-E480D66E8B2F}">
      <dgm:prSet/>
      <dgm:spPr/>
      <dgm:t>
        <a:bodyPr/>
        <a:lstStyle/>
        <a:p>
          <a:endParaRPr lang="en-US"/>
        </a:p>
      </dgm:t>
    </dgm:pt>
    <dgm:pt modelId="{B1356737-C37D-4D99-A2E3-1BF89BF01DDE}" type="sibTrans" cxnId="{6214FAE7-BAEF-4E56-99DE-E480D66E8B2F}">
      <dgm:prSet/>
      <dgm:spPr/>
      <dgm:t>
        <a:bodyPr/>
        <a:lstStyle/>
        <a:p>
          <a:endParaRPr lang="en-US"/>
        </a:p>
      </dgm:t>
    </dgm:pt>
    <dgm:pt modelId="{0F4CE770-B5C6-432D-A00F-6F1DD67EB96D}">
      <dgm:prSet/>
      <dgm:spPr/>
      <dgm:t>
        <a:bodyPr/>
        <a:lstStyle/>
        <a:p>
          <a:r>
            <a:rPr lang="en-US" dirty="0"/>
            <a:t>Introduction to </a:t>
          </a:r>
          <a:r>
            <a:rPr lang="en-US" dirty="0" err="1"/>
            <a:t>STEMploration</a:t>
          </a:r>
          <a:endParaRPr lang="en-US" dirty="0"/>
        </a:p>
      </dgm:t>
    </dgm:pt>
    <dgm:pt modelId="{A3A6E0E9-7661-4626-98B0-F711613ABF38}" type="parTrans" cxnId="{F0C99B63-3D43-41C1-A8A3-AEC9F5779DB6}">
      <dgm:prSet/>
      <dgm:spPr/>
      <dgm:t>
        <a:bodyPr/>
        <a:lstStyle/>
        <a:p>
          <a:endParaRPr lang="en-US"/>
        </a:p>
      </dgm:t>
    </dgm:pt>
    <dgm:pt modelId="{C340C0EB-BD31-4941-9A4F-CAADE753A90D}" type="sibTrans" cxnId="{F0C99B63-3D43-41C1-A8A3-AEC9F5779DB6}">
      <dgm:prSet/>
      <dgm:spPr/>
      <dgm:t>
        <a:bodyPr/>
        <a:lstStyle/>
        <a:p>
          <a:endParaRPr lang="en-US"/>
        </a:p>
      </dgm:t>
    </dgm:pt>
    <dgm:pt modelId="{84DF5F63-9D16-4858-AE85-4423180C59B9}">
      <dgm:prSet/>
      <dgm:spPr/>
      <dgm:t>
        <a:bodyPr/>
        <a:lstStyle/>
        <a:p>
          <a:r>
            <a:rPr lang="en-US" dirty="0"/>
            <a:t>Lenses on the Future </a:t>
          </a:r>
        </a:p>
      </dgm:t>
    </dgm:pt>
    <dgm:pt modelId="{D4EE6CA9-BFB1-4ABF-8361-C00AEE327FA0}" type="parTrans" cxnId="{7549CB65-89B1-47EC-AC5E-03CFBD406696}">
      <dgm:prSet/>
      <dgm:spPr/>
      <dgm:t>
        <a:bodyPr/>
        <a:lstStyle/>
        <a:p>
          <a:endParaRPr lang="en-US"/>
        </a:p>
      </dgm:t>
    </dgm:pt>
    <dgm:pt modelId="{F30F0C5F-2589-4A17-80EA-DD78ECDDAB61}" type="sibTrans" cxnId="{7549CB65-89B1-47EC-AC5E-03CFBD406696}">
      <dgm:prSet/>
      <dgm:spPr/>
      <dgm:t>
        <a:bodyPr/>
        <a:lstStyle/>
        <a:p>
          <a:endParaRPr lang="en-US"/>
        </a:p>
      </dgm:t>
    </dgm:pt>
    <dgm:pt modelId="{0E1904AD-2247-4387-88FE-03541317EEC4}">
      <dgm:prSet/>
      <dgm:spPr/>
      <dgm:t>
        <a:bodyPr/>
        <a:lstStyle/>
        <a:p>
          <a:r>
            <a:rPr lang="en-US" dirty="0"/>
            <a:t>Skills for Success</a:t>
          </a:r>
        </a:p>
      </dgm:t>
    </dgm:pt>
    <dgm:pt modelId="{B99D7B4A-8D5B-4162-BC01-82FAD74A73F9}" type="parTrans" cxnId="{B642AB75-117F-4AE7-99CF-048235D02DC1}">
      <dgm:prSet/>
      <dgm:spPr/>
      <dgm:t>
        <a:bodyPr/>
        <a:lstStyle/>
        <a:p>
          <a:endParaRPr lang="en-US"/>
        </a:p>
      </dgm:t>
    </dgm:pt>
    <dgm:pt modelId="{2DB1C08F-A40D-48A9-A04A-D949A4E162C3}" type="sibTrans" cxnId="{B642AB75-117F-4AE7-99CF-048235D02DC1}">
      <dgm:prSet/>
      <dgm:spPr/>
      <dgm:t>
        <a:bodyPr/>
        <a:lstStyle/>
        <a:p>
          <a:endParaRPr lang="en-US"/>
        </a:p>
      </dgm:t>
    </dgm:pt>
    <dgm:pt modelId="{E91C314E-7851-4FC9-94CF-4810EF6D0677}">
      <dgm:prSet/>
      <dgm:spPr/>
      <dgm:t>
        <a:bodyPr/>
        <a:lstStyle/>
        <a:p>
          <a:r>
            <a:rPr lang="en-US" dirty="0"/>
            <a:t>Skills for Success</a:t>
          </a:r>
        </a:p>
      </dgm:t>
    </dgm:pt>
    <dgm:pt modelId="{0DB1B955-9ACF-4B90-8459-03CB797DE167}" type="parTrans" cxnId="{8E320E59-6108-4B54-B015-0BB388DFA9F1}">
      <dgm:prSet/>
      <dgm:spPr/>
      <dgm:t>
        <a:bodyPr/>
        <a:lstStyle/>
        <a:p>
          <a:endParaRPr lang="en-US"/>
        </a:p>
      </dgm:t>
    </dgm:pt>
    <dgm:pt modelId="{297793AA-D38A-4A90-B8FB-9A388368CF4A}" type="sibTrans" cxnId="{8E320E59-6108-4B54-B015-0BB388DFA9F1}">
      <dgm:prSet/>
      <dgm:spPr/>
      <dgm:t>
        <a:bodyPr/>
        <a:lstStyle/>
        <a:p>
          <a:endParaRPr lang="en-US"/>
        </a:p>
      </dgm:t>
    </dgm:pt>
    <dgm:pt modelId="{2E7DE924-F06E-4501-A562-23E405A25D13}" type="pres">
      <dgm:prSet presAssocID="{6879A44E-6A54-4771-B163-8523B6A163EF}" presName="Name0" presStyleCnt="0">
        <dgm:presLayoutVars>
          <dgm:dir/>
          <dgm:resizeHandles val="exact"/>
        </dgm:presLayoutVars>
      </dgm:prSet>
      <dgm:spPr/>
    </dgm:pt>
    <dgm:pt modelId="{6D85AC0E-3BCE-4AA0-B257-D9D1A8C83CCC}" type="pres">
      <dgm:prSet presAssocID="{0C8E0F9C-5967-4F4A-99A1-0FD2BDBBB323}" presName="node" presStyleLbl="node1" presStyleIdx="0" presStyleCnt="3">
        <dgm:presLayoutVars>
          <dgm:bulletEnabled val="1"/>
        </dgm:presLayoutVars>
      </dgm:prSet>
      <dgm:spPr/>
    </dgm:pt>
    <dgm:pt modelId="{5BD5DA78-D1EB-48C2-9FF1-ECD6EA3FFAE7}" type="pres">
      <dgm:prSet presAssocID="{ECEED833-FAA4-4837-8DFB-7B7D901269DA}" presName="sibTrans" presStyleCnt="0"/>
      <dgm:spPr/>
    </dgm:pt>
    <dgm:pt modelId="{AD4D23AA-FFC7-4AE8-9056-EE81599AD6F2}" type="pres">
      <dgm:prSet presAssocID="{93A70206-BCCD-46EE-BE9B-D9112951D3B6}" presName="node" presStyleLbl="node1" presStyleIdx="1" presStyleCnt="3">
        <dgm:presLayoutVars>
          <dgm:bulletEnabled val="1"/>
        </dgm:presLayoutVars>
      </dgm:prSet>
      <dgm:spPr/>
    </dgm:pt>
    <dgm:pt modelId="{38A788E7-4174-4072-8E2B-4FD5B9029EF2}" type="pres">
      <dgm:prSet presAssocID="{20E25ECC-2A24-4568-AC2D-F605541D6031}" presName="sibTrans" presStyleCnt="0"/>
      <dgm:spPr/>
    </dgm:pt>
    <dgm:pt modelId="{205CE01F-E423-4E08-8A23-74FE9505C143}" type="pres">
      <dgm:prSet presAssocID="{D1630FD8-19A1-4EB7-8D3C-A1D0ABF49BA8}" presName="node" presStyleLbl="node1" presStyleIdx="2" presStyleCnt="3">
        <dgm:presLayoutVars>
          <dgm:bulletEnabled val="1"/>
        </dgm:presLayoutVars>
      </dgm:prSet>
      <dgm:spPr/>
    </dgm:pt>
  </dgm:ptLst>
  <dgm:cxnLst>
    <dgm:cxn modelId="{6CEC2123-8948-478E-9450-5CD2EC04882B}" type="presOf" srcId="{84DF5F63-9D16-4858-AE85-4423180C59B9}" destId="{205CE01F-E423-4E08-8A23-74FE9505C143}" srcOrd="0" destOrd="2" presId="urn:microsoft.com/office/officeart/2005/8/layout/hList6"/>
    <dgm:cxn modelId="{714E1326-3819-456A-A44F-5741C4C8132F}" type="presOf" srcId="{B3B319B4-033B-40AB-803B-DE56ECD95586}" destId="{205CE01F-E423-4E08-8A23-74FE9505C143}" srcOrd="0" destOrd="1" presId="urn:microsoft.com/office/officeart/2005/8/layout/hList6"/>
    <dgm:cxn modelId="{96E3C627-3B35-4BD6-BC2D-75F2E235E35E}" type="presOf" srcId="{B2CE3EE3-AC21-4A8F-8CE8-D91911A8ABDA}" destId="{AD4D23AA-FFC7-4AE8-9056-EE81599AD6F2}" srcOrd="0" destOrd="2" presId="urn:microsoft.com/office/officeart/2005/8/layout/hList6"/>
    <dgm:cxn modelId="{67FDCA31-477D-4EFD-8C5F-8F3075371F09}" type="presOf" srcId="{536A401B-ADEF-41EF-BE27-6201C67B5F91}" destId="{AD4D23AA-FFC7-4AE8-9056-EE81599AD6F2}" srcOrd="0" destOrd="1" presId="urn:microsoft.com/office/officeart/2005/8/layout/hList6"/>
    <dgm:cxn modelId="{B1050943-B66C-4E21-AD25-3637E608085E}" type="presOf" srcId="{D1630FD8-19A1-4EB7-8D3C-A1D0ABF49BA8}" destId="{205CE01F-E423-4E08-8A23-74FE9505C143}" srcOrd="0" destOrd="0" presId="urn:microsoft.com/office/officeart/2005/8/layout/hList6"/>
    <dgm:cxn modelId="{3E1A5443-947F-410A-9C1E-343CFB78EEF8}" type="presOf" srcId="{6879A44E-6A54-4771-B163-8523B6A163EF}" destId="{2E7DE924-F06E-4501-A562-23E405A25D13}" srcOrd="0" destOrd="0" presId="urn:microsoft.com/office/officeart/2005/8/layout/hList6"/>
    <dgm:cxn modelId="{5B228B43-3EF4-4FA8-9853-B9DEC1C93FC4}" type="presOf" srcId="{0C8E0F9C-5967-4F4A-99A1-0FD2BDBBB323}" destId="{6D85AC0E-3BCE-4AA0-B257-D9D1A8C83CCC}" srcOrd="0" destOrd="0" presId="urn:microsoft.com/office/officeart/2005/8/layout/hList6"/>
    <dgm:cxn modelId="{8E320E59-6108-4B54-B015-0BB388DFA9F1}" srcId="{93A70206-BCCD-46EE-BE9B-D9112951D3B6}" destId="{E91C314E-7851-4FC9-94CF-4810EF6D0677}" srcOrd="2" destOrd="0" parTransId="{0DB1B955-9ACF-4B90-8459-03CB797DE167}" sibTransId="{297793AA-D38A-4A90-B8FB-9A388368CF4A}"/>
    <dgm:cxn modelId="{F0C99B63-3D43-41C1-A8A3-AEC9F5779DB6}" srcId="{0C8E0F9C-5967-4F4A-99A1-0FD2BDBBB323}" destId="{0F4CE770-B5C6-432D-A00F-6F1DD67EB96D}" srcOrd="2" destOrd="0" parTransId="{A3A6E0E9-7661-4626-98B0-F711613ABF38}" sibTransId="{C340C0EB-BD31-4941-9A4F-CAADE753A90D}"/>
    <dgm:cxn modelId="{7549CB65-89B1-47EC-AC5E-03CFBD406696}" srcId="{D1630FD8-19A1-4EB7-8D3C-A1D0ABF49BA8}" destId="{84DF5F63-9D16-4858-AE85-4423180C59B9}" srcOrd="1" destOrd="0" parTransId="{D4EE6CA9-BFB1-4ABF-8361-C00AEE327FA0}" sibTransId="{F30F0C5F-2589-4A17-80EA-DD78ECDDAB61}"/>
    <dgm:cxn modelId="{B103A66D-7072-4BCD-80B1-161118B98861}" srcId="{6879A44E-6A54-4771-B163-8523B6A163EF}" destId="{D1630FD8-19A1-4EB7-8D3C-A1D0ABF49BA8}" srcOrd="2" destOrd="0" parTransId="{EB7000E0-D7ED-4584-BA61-2540AD496F83}" sibTransId="{C2CE7E6B-7265-4A5E-84EC-FD20291DE9F3}"/>
    <dgm:cxn modelId="{31C83B70-6106-4B72-98B7-47E8618B814A}" type="presOf" srcId="{0E1904AD-2247-4387-88FE-03541317EEC4}" destId="{205CE01F-E423-4E08-8A23-74FE9505C143}" srcOrd="0" destOrd="3" presId="urn:microsoft.com/office/officeart/2005/8/layout/hList6"/>
    <dgm:cxn modelId="{1511FE73-FF90-4195-9966-9DFDA456C215}" srcId="{6879A44E-6A54-4771-B163-8523B6A163EF}" destId="{93A70206-BCCD-46EE-BE9B-D9112951D3B6}" srcOrd="1" destOrd="0" parTransId="{93500DFD-8922-4D8D-B0C2-1EFFAD779316}" sibTransId="{20E25ECC-2A24-4568-AC2D-F605541D6031}"/>
    <dgm:cxn modelId="{B642AB75-117F-4AE7-99CF-048235D02DC1}" srcId="{D1630FD8-19A1-4EB7-8D3C-A1D0ABF49BA8}" destId="{0E1904AD-2247-4387-88FE-03541317EEC4}" srcOrd="2" destOrd="0" parTransId="{B99D7B4A-8D5B-4162-BC01-82FAD74A73F9}" sibTransId="{2DB1C08F-A40D-48A9-A04A-D949A4E162C3}"/>
    <dgm:cxn modelId="{374E3976-6D2A-4DE2-804E-2E1357A70476}" srcId="{D1630FD8-19A1-4EB7-8D3C-A1D0ABF49BA8}" destId="{B6D18FFB-BC83-44DE-9278-18E832582EB2}" srcOrd="3" destOrd="0" parTransId="{BD551AE6-1DCD-48DA-9FC9-62567381164E}" sibTransId="{BE0A2CA5-3AF2-4FD9-A1D1-D1878C49CBDC}"/>
    <dgm:cxn modelId="{6555427A-AFCA-4FA0-8EE5-458BF29971A2}" srcId="{93A70206-BCCD-46EE-BE9B-D9112951D3B6}" destId="{536A401B-ADEF-41EF-BE27-6201C67B5F91}" srcOrd="0" destOrd="0" parTransId="{CACF80B1-8148-4B95-992A-44B6B8C20613}" sibTransId="{91DAB2A4-2FB0-4044-8871-4B7DA2F8039E}"/>
    <dgm:cxn modelId="{56962A97-E051-497B-8054-F954208B6420}" type="presOf" srcId="{0F4CE770-B5C6-432D-A00F-6F1DD67EB96D}" destId="{6D85AC0E-3BCE-4AA0-B257-D9D1A8C83CCC}" srcOrd="0" destOrd="3" presId="urn:microsoft.com/office/officeart/2005/8/layout/hList6"/>
    <dgm:cxn modelId="{5CA4F699-13E9-4960-B0A0-FC41A7F533A7}" type="presOf" srcId="{93A70206-BCCD-46EE-BE9B-D9112951D3B6}" destId="{AD4D23AA-FFC7-4AE8-9056-EE81599AD6F2}" srcOrd="0" destOrd="0" presId="urn:microsoft.com/office/officeart/2005/8/layout/hList6"/>
    <dgm:cxn modelId="{E30526A0-D36B-4FD5-9579-2B0FC6614612}" srcId="{93A70206-BCCD-46EE-BE9B-D9112951D3B6}" destId="{B2CE3EE3-AC21-4A8F-8CE8-D91911A8ABDA}" srcOrd="1" destOrd="0" parTransId="{617C5416-7B75-4F31-AE35-78DD7D310FFB}" sibTransId="{6C88F595-B90B-463E-87A0-403F83D0CE1C}"/>
    <dgm:cxn modelId="{4B2984A6-BE39-4621-B1A0-68723AA8F6BD}" type="presOf" srcId="{E91C314E-7851-4FC9-94CF-4810EF6D0677}" destId="{AD4D23AA-FFC7-4AE8-9056-EE81599AD6F2}" srcOrd="0" destOrd="3" presId="urn:microsoft.com/office/officeart/2005/8/layout/hList6"/>
    <dgm:cxn modelId="{604150B0-A80B-4F10-9864-D17754BB07F4}" srcId="{D1630FD8-19A1-4EB7-8D3C-A1D0ABF49BA8}" destId="{B3B319B4-033B-40AB-803B-DE56ECD95586}" srcOrd="0" destOrd="0" parTransId="{1B946708-082F-4818-AA26-1E5F2F21BFC6}" sibTransId="{EF116717-D9CA-493D-9F02-49600A2A9C67}"/>
    <dgm:cxn modelId="{94A971B3-2F7E-4E80-BA0E-E7453FF9D79D}" srcId="{0C8E0F9C-5967-4F4A-99A1-0FD2BDBBB323}" destId="{499F7764-8086-44B7-99F6-0A751EA3C412}" srcOrd="0" destOrd="0" parTransId="{30D2D9D2-808E-413B-BFE1-64360D95EC4F}" sibTransId="{129F2144-3486-49DA-811B-0F7FF8EC88F5}"/>
    <dgm:cxn modelId="{CFA2A3B6-3BF3-4363-826F-1312EDF44C49}" type="presOf" srcId="{499F7764-8086-44B7-99F6-0A751EA3C412}" destId="{6D85AC0E-3BCE-4AA0-B257-D9D1A8C83CCC}" srcOrd="0" destOrd="1" presId="urn:microsoft.com/office/officeart/2005/8/layout/hList6"/>
    <dgm:cxn modelId="{4EB36EC8-B881-4576-A5FC-29C9A1ED84F5}" srcId="{6879A44E-6A54-4771-B163-8523B6A163EF}" destId="{0C8E0F9C-5967-4F4A-99A1-0FD2BDBBB323}" srcOrd="0" destOrd="0" parTransId="{4DBA9991-A429-41BA-AC8A-BD616703A854}" sibTransId="{ECEED833-FAA4-4837-8DFB-7B7D901269DA}"/>
    <dgm:cxn modelId="{448C8BD9-9A4C-43F3-A487-993F1DEAF6AF}" type="presOf" srcId="{653661C8-2D6F-46B3-87B9-4623C87F9659}" destId="{6D85AC0E-3BCE-4AA0-B257-D9D1A8C83CCC}" srcOrd="0" destOrd="2" presId="urn:microsoft.com/office/officeart/2005/8/layout/hList6"/>
    <dgm:cxn modelId="{6214FAE7-BAEF-4E56-99DE-E480D66E8B2F}" srcId="{0C8E0F9C-5967-4F4A-99A1-0FD2BDBBB323}" destId="{653661C8-2D6F-46B3-87B9-4623C87F9659}" srcOrd="1" destOrd="0" parTransId="{E1C6365E-1E3E-4193-8268-E323C52F02ED}" sibTransId="{B1356737-C37D-4D99-A2E3-1BF89BF01DDE}"/>
    <dgm:cxn modelId="{CB3435F9-DF0C-42A6-86DE-0766D02DC2C6}" type="presOf" srcId="{B6D18FFB-BC83-44DE-9278-18E832582EB2}" destId="{205CE01F-E423-4E08-8A23-74FE9505C143}" srcOrd="0" destOrd="4" presId="urn:microsoft.com/office/officeart/2005/8/layout/hList6"/>
    <dgm:cxn modelId="{84406BAB-A23D-48D5-BF01-072653A986E3}" type="presParOf" srcId="{2E7DE924-F06E-4501-A562-23E405A25D13}" destId="{6D85AC0E-3BCE-4AA0-B257-D9D1A8C83CCC}" srcOrd="0" destOrd="0" presId="urn:microsoft.com/office/officeart/2005/8/layout/hList6"/>
    <dgm:cxn modelId="{A1BD08A0-0F7B-482E-8676-8B3883F9812A}" type="presParOf" srcId="{2E7DE924-F06E-4501-A562-23E405A25D13}" destId="{5BD5DA78-D1EB-48C2-9FF1-ECD6EA3FFAE7}" srcOrd="1" destOrd="0" presId="urn:microsoft.com/office/officeart/2005/8/layout/hList6"/>
    <dgm:cxn modelId="{31C2C656-E65A-4649-B80D-08DC7D15AC8E}" type="presParOf" srcId="{2E7DE924-F06E-4501-A562-23E405A25D13}" destId="{AD4D23AA-FFC7-4AE8-9056-EE81599AD6F2}" srcOrd="2" destOrd="0" presId="urn:microsoft.com/office/officeart/2005/8/layout/hList6"/>
    <dgm:cxn modelId="{92C1B4C2-C726-48C9-8240-74A070804AE3}" type="presParOf" srcId="{2E7DE924-F06E-4501-A562-23E405A25D13}" destId="{38A788E7-4174-4072-8E2B-4FD5B9029EF2}" srcOrd="3" destOrd="0" presId="urn:microsoft.com/office/officeart/2005/8/layout/hList6"/>
    <dgm:cxn modelId="{56C4F595-DE88-42AB-994D-4B994BFC5EF9}" type="presParOf" srcId="{2E7DE924-F06E-4501-A562-23E405A25D13}" destId="{205CE01F-E423-4E08-8A23-74FE9505C143}"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64C73-EA1B-421A-A3D2-39CFBD15833F}">
      <dsp:nvSpPr>
        <dsp:cNvPr id="0" name=""/>
        <dsp:cNvSpPr/>
      </dsp:nvSpPr>
      <dsp:spPr>
        <a:xfrm rot="1772186">
          <a:off x="4066477" y="3609826"/>
          <a:ext cx="992577" cy="54140"/>
        </a:xfrm>
        <a:custGeom>
          <a:avLst/>
          <a:gdLst/>
          <a:ahLst/>
          <a:cxnLst/>
          <a:rect l="0" t="0" r="0" b="0"/>
          <a:pathLst>
            <a:path>
              <a:moveTo>
                <a:pt x="0" y="27070"/>
              </a:moveTo>
              <a:lnTo>
                <a:pt x="992577" y="2707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11FB86-05DD-4DF9-BC7E-C90C58BCB0AB}">
      <dsp:nvSpPr>
        <dsp:cNvPr id="0" name=""/>
        <dsp:cNvSpPr/>
      </dsp:nvSpPr>
      <dsp:spPr>
        <a:xfrm rot="19827814">
          <a:off x="4066388" y="1756227"/>
          <a:ext cx="993942" cy="54140"/>
        </a:xfrm>
        <a:custGeom>
          <a:avLst/>
          <a:gdLst/>
          <a:ahLst/>
          <a:cxnLst/>
          <a:rect l="0" t="0" r="0" b="0"/>
          <a:pathLst>
            <a:path>
              <a:moveTo>
                <a:pt x="0" y="27070"/>
              </a:moveTo>
              <a:lnTo>
                <a:pt x="993942" y="2707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AB498D-E071-4EBC-A7B4-0710B5D652F7}">
      <dsp:nvSpPr>
        <dsp:cNvPr id="0" name=""/>
        <dsp:cNvSpPr/>
      </dsp:nvSpPr>
      <dsp:spPr>
        <a:xfrm>
          <a:off x="1207956" y="990843"/>
          <a:ext cx="3438844" cy="343884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5B3AA4-DD2D-4A6E-B073-263BE0568F71}">
      <dsp:nvSpPr>
        <dsp:cNvPr id="0" name=""/>
        <dsp:cNvSpPr/>
      </dsp:nvSpPr>
      <dsp:spPr>
        <a:xfrm>
          <a:off x="4860487" y="4322"/>
          <a:ext cx="2063306" cy="2052144"/>
        </a:xfrm>
        <a:prstGeom prst="ellipse">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162651" y="304852"/>
        <a:ext cx="1458978" cy="1451084"/>
      </dsp:txXfrm>
    </dsp:sp>
    <dsp:sp modelId="{4B311C98-5C14-49CE-844B-0750B43746FC}">
      <dsp:nvSpPr>
        <dsp:cNvPr id="0" name=""/>
        <dsp:cNvSpPr/>
      </dsp:nvSpPr>
      <dsp:spPr>
        <a:xfrm>
          <a:off x="7130124" y="4322"/>
          <a:ext cx="3094959" cy="2052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Identify skills, interests, &amp; values.</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Define a career goal aligned to personal interests, skills, &amp; values.</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Reflection Activities/ Journal Prompts </a:t>
          </a:r>
        </a:p>
      </dsp:txBody>
      <dsp:txXfrm>
        <a:off x="7130124" y="4322"/>
        <a:ext cx="3094959" cy="2052144"/>
      </dsp:txXfrm>
    </dsp:sp>
    <dsp:sp modelId="{EBE392E0-8C7E-4F83-84AD-B81F0FABA685}">
      <dsp:nvSpPr>
        <dsp:cNvPr id="0" name=""/>
        <dsp:cNvSpPr/>
      </dsp:nvSpPr>
      <dsp:spPr>
        <a:xfrm>
          <a:off x="4860487" y="3358483"/>
          <a:ext cx="2063306" cy="2063306"/>
        </a:xfrm>
        <a:prstGeom prst="ellipse">
          <a:avLst/>
        </a:prstGeom>
        <a:solidFill>
          <a:schemeClr val="accent5">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162651" y="3660647"/>
        <a:ext cx="1458978" cy="1458978"/>
      </dsp:txXfrm>
    </dsp:sp>
    <dsp:sp modelId="{41D7DC3C-6502-4D01-8D90-784D3EF1DAB9}">
      <dsp:nvSpPr>
        <dsp:cNvPr id="0" name=""/>
        <dsp:cNvSpPr/>
      </dsp:nvSpPr>
      <dsp:spPr>
        <a:xfrm>
          <a:off x="7130124" y="3358483"/>
          <a:ext cx="3094959" cy="2063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Explore educational requirements/ pathways to achieve the career goal.</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Document post secondary goals.</a:t>
          </a: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Upload PF Reflection Activities </a:t>
          </a:r>
        </a:p>
      </dsp:txBody>
      <dsp:txXfrm>
        <a:off x="7130124" y="3358483"/>
        <a:ext cx="3094959" cy="2063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24BC2-03F6-4FA7-AB21-6535A91493D0}">
      <dsp:nvSpPr>
        <dsp:cNvPr id="0" name=""/>
        <dsp:cNvSpPr/>
      </dsp:nvSpPr>
      <dsp:spPr>
        <a:xfrm>
          <a:off x="0" y="294781"/>
          <a:ext cx="10515600" cy="637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All 12 lessons</a:t>
          </a:r>
        </a:p>
      </dsp:txBody>
      <dsp:txXfrm>
        <a:off x="0" y="294781"/>
        <a:ext cx="10515600" cy="637875"/>
      </dsp:txXfrm>
    </dsp:sp>
    <dsp:sp modelId="{C2AB01CD-285C-4759-90D1-A22B3924D950}">
      <dsp:nvSpPr>
        <dsp:cNvPr id="0" name=""/>
        <dsp:cNvSpPr/>
      </dsp:nvSpPr>
      <dsp:spPr>
        <a:xfrm>
          <a:off x="525780" y="73381"/>
          <a:ext cx="736092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dirty="0"/>
            <a:t>Lenses on the Future</a:t>
          </a:r>
        </a:p>
      </dsp:txBody>
      <dsp:txXfrm>
        <a:off x="547396" y="94997"/>
        <a:ext cx="7317688" cy="399568"/>
      </dsp:txXfrm>
    </dsp:sp>
    <dsp:sp modelId="{32C393BE-021A-471E-A414-4616E0CDC383}">
      <dsp:nvSpPr>
        <dsp:cNvPr id="0" name=""/>
        <dsp:cNvSpPr/>
      </dsp:nvSpPr>
      <dsp:spPr>
        <a:xfrm>
          <a:off x="0" y="1235056"/>
          <a:ext cx="10515600" cy="13702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Engineering &amp; Design: Lesson 1</a:t>
          </a:r>
        </a:p>
        <a:p>
          <a:pPr marL="114300" lvl="1" indent="-114300" algn="l" defTabSz="666750">
            <a:lnSpc>
              <a:spcPct val="90000"/>
            </a:lnSpc>
            <a:spcBef>
              <a:spcPct val="0"/>
            </a:spcBef>
            <a:spcAft>
              <a:spcPct val="15000"/>
            </a:spcAft>
            <a:buChar char="•"/>
          </a:pPr>
          <a:r>
            <a:rPr lang="en-US" sz="1500" kern="1200" dirty="0"/>
            <a:t>Health Sciences: Lesson 1</a:t>
          </a:r>
        </a:p>
        <a:p>
          <a:pPr marL="114300" lvl="1" indent="-114300" algn="l" defTabSz="666750">
            <a:lnSpc>
              <a:spcPct val="90000"/>
            </a:lnSpc>
            <a:spcBef>
              <a:spcPct val="0"/>
            </a:spcBef>
            <a:spcAft>
              <a:spcPct val="15000"/>
            </a:spcAft>
            <a:buChar char="•"/>
          </a:pPr>
          <a:r>
            <a:rPr lang="en-US" sz="1500" kern="1200" dirty="0"/>
            <a:t>Information Technology: Lesson 1</a:t>
          </a:r>
        </a:p>
        <a:p>
          <a:pPr marL="114300" lvl="1" indent="-114300" algn="l" defTabSz="666750">
            <a:lnSpc>
              <a:spcPct val="90000"/>
            </a:lnSpc>
            <a:spcBef>
              <a:spcPct val="0"/>
            </a:spcBef>
            <a:spcAft>
              <a:spcPct val="15000"/>
            </a:spcAft>
            <a:buChar char="•"/>
          </a:pPr>
          <a:r>
            <a:rPr lang="en-US" sz="1500" kern="1200" dirty="0"/>
            <a:t>Cybersecurity: Lesson 4</a:t>
          </a:r>
        </a:p>
      </dsp:txBody>
      <dsp:txXfrm>
        <a:off x="0" y="1235056"/>
        <a:ext cx="10515600" cy="1370250"/>
      </dsp:txXfrm>
    </dsp:sp>
    <dsp:sp modelId="{D385F438-5A9B-4F59-B270-ABB4EEA87FA2}">
      <dsp:nvSpPr>
        <dsp:cNvPr id="0" name=""/>
        <dsp:cNvSpPr/>
      </dsp:nvSpPr>
      <dsp:spPr>
        <a:xfrm>
          <a:off x="525780" y="1013656"/>
          <a:ext cx="736092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dirty="0"/>
            <a:t>STEM Career Introduction</a:t>
          </a:r>
        </a:p>
      </dsp:txBody>
      <dsp:txXfrm>
        <a:off x="547396" y="1035272"/>
        <a:ext cx="7317688" cy="399568"/>
      </dsp:txXfrm>
    </dsp:sp>
    <dsp:sp modelId="{618DA9CC-EB39-437A-8746-DA7ABA2FE4EA}">
      <dsp:nvSpPr>
        <dsp:cNvPr id="0" name=""/>
        <dsp:cNvSpPr/>
      </dsp:nvSpPr>
      <dsp:spPr>
        <a:xfrm>
          <a:off x="0" y="2907706"/>
          <a:ext cx="10515600" cy="13702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12420" rIns="81612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Lesson 4: Communication Skills that Pay the Bills</a:t>
          </a:r>
        </a:p>
        <a:p>
          <a:pPr marL="114300" lvl="1" indent="-114300" algn="l" defTabSz="666750">
            <a:lnSpc>
              <a:spcPct val="90000"/>
            </a:lnSpc>
            <a:spcBef>
              <a:spcPct val="0"/>
            </a:spcBef>
            <a:spcAft>
              <a:spcPct val="15000"/>
            </a:spcAft>
            <a:buChar char="•"/>
          </a:pPr>
          <a:r>
            <a:rPr lang="en-US" sz="1500" kern="1200" dirty="0"/>
            <a:t>Lesson 7: Collaboration Across Cultures</a:t>
          </a:r>
        </a:p>
        <a:p>
          <a:pPr marL="114300" lvl="1" indent="-114300" algn="l" defTabSz="666750">
            <a:lnSpc>
              <a:spcPct val="90000"/>
            </a:lnSpc>
            <a:spcBef>
              <a:spcPct val="0"/>
            </a:spcBef>
            <a:spcAft>
              <a:spcPct val="15000"/>
            </a:spcAft>
            <a:buChar char="•"/>
          </a:pPr>
          <a:r>
            <a:rPr lang="en-US" sz="1500" kern="1200" dirty="0"/>
            <a:t>Lesson 9: Celebrating Failure</a:t>
          </a:r>
        </a:p>
        <a:p>
          <a:pPr marL="114300" lvl="1" indent="-114300" algn="l" defTabSz="666750">
            <a:lnSpc>
              <a:spcPct val="90000"/>
            </a:lnSpc>
            <a:spcBef>
              <a:spcPct val="0"/>
            </a:spcBef>
            <a:spcAft>
              <a:spcPct val="15000"/>
            </a:spcAft>
            <a:buChar char="•"/>
          </a:pPr>
          <a:r>
            <a:rPr lang="en-US" sz="1500" kern="1200" dirty="0"/>
            <a:t>Lesson 12: The Myth of Multitasking</a:t>
          </a:r>
        </a:p>
      </dsp:txBody>
      <dsp:txXfrm>
        <a:off x="0" y="2907706"/>
        <a:ext cx="10515600" cy="1370250"/>
      </dsp:txXfrm>
    </dsp:sp>
    <dsp:sp modelId="{BC130A06-FB95-4EE0-92E5-12A367503092}">
      <dsp:nvSpPr>
        <dsp:cNvPr id="0" name=""/>
        <dsp:cNvSpPr/>
      </dsp:nvSpPr>
      <dsp:spPr>
        <a:xfrm>
          <a:off x="525780" y="2686306"/>
          <a:ext cx="736092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666750">
            <a:lnSpc>
              <a:spcPct val="90000"/>
            </a:lnSpc>
            <a:spcBef>
              <a:spcPct val="0"/>
            </a:spcBef>
            <a:spcAft>
              <a:spcPct val="35000"/>
            </a:spcAft>
            <a:buNone/>
          </a:pPr>
          <a:r>
            <a:rPr lang="en-US" sz="1500" kern="1200" dirty="0"/>
            <a:t>Skills for Success</a:t>
          </a:r>
        </a:p>
      </dsp:txBody>
      <dsp:txXfrm>
        <a:off x="547396" y="2707922"/>
        <a:ext cx="7317688"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5AC0E-3BCE-4AA0-B257-D9D1A8C83CCC}">
      <dsp:nvSpPr>
        <dsp:cNvPr id="0" name=""/>
        <dsp:cNvSpPr/>
      </dsp:nvSpPr>
      <dsp:spPr>
        <a:xfrm rot="16200000">
          <a:off x="-115962" y="117168"/>
          <a:ext cx="3369750" cy="3135413"/>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0" rIns="171843" bIns="0" numCol="1" spcCol="1270" anchor="t" anchorCtr="0">
          <a:noAutofit/>
        </a:bodyPr>
        <a:lstStyle/>
        <a:p>
          <a:pPr marL="0" lvl="0" indent="0" algn="l" defTabSz="1200150">
            <a:lnSpc>
              <a:spcPct val="90000"/>
            </a:lnSpc>
            <a:spcBef>
              <a:spcPct val="0"/>
            </a:spcBef>
            <a:spcAft>
              <a:spcPct val="35000"/>
            </a:spcAft>
            <a:buNone/>
          </a:pPr>
          <a:r>
            <a:rPr lang="en-US" sz="2700" kern="1200" dirty="0">
              <a:hlinkClick xmlns:r="http://schemas.openxmlformats.org/officeDocument/2006/relationships" r:id="rId1"/>
            </a:rPr>
            <a:t>10 lessons </a:t>
          </a:r>
          <a:endParaRPr lang="en-US" sz="2700" kern="1200" dirty="0"/>
        </a:p>
        <a:p>
          <a:pPr marL="228600" lvl="1" indent="-228600" algn="l" defTabSz="933450">
            <a:lnSpc>
              <a:spcPct val="90000"/>
            </a:lnSpc>
            <a:spcBef>
              <a:spcPct val="0"/>
            </a:spcBef>
            <a:spcAft>
              <a:spcPct val="15000"/>
            </a:spcAft>
            <a:buNone/>
          </a:pPr>
          <a:r>
            <a:rPr lang="en-US" sz="2100" b="1" kern="1200" dirty="0"/>
            <a:t>ECAP &amp; Exploration</a:t>
          </a:r>
        </a:p>
        <a:p>
          <a:pPr marL="228600" lvl="1" indent="-228600" algn="l" defTabSz="933450">
            <a:lnSpc>
              <a:spcPct val="90000"/>
            </a:lnSpc>
            <a:spcBef>
              <a:spcPct val="0"/>
            </a:spcBef>
            <a:spcAft>
              <a:spcPct val="15000"/>
            </a:spcAft>
            <a:buChar char="•"/>
          </a:pPr>
          <a:r>
            <a:rPr lang="en-US" sz="2100" kern="1200" dirty="0"/>
            <a:t>Select Lenses on the Future Lessons</a:t>
          </a:r>
        </a:p>
        <a:p>
          <a:pPr marL="228600" lvl="1" indent="-228600" algn="l" defTabSz="933450">
            <a:lnSpc>
              <a:spcPct val="90000"/>
            </a:lnSpc>
            <a:spcBef>
              <a:spcPct val="0"/>
            </a:spcBef>
            <a:spcAft>
              <a:spcPct val="15000"/>
            </a:spcAft>
            <a:buChar char="•"/>
          </a:pPr>
          <a:r>
            <a:rPr lang="en-US" sz="2100" kern="1200" dirty="0"/>
            <a:t>Introduction to </a:t>
          </a:r>
          <a:r>
            <a:rPr lang="en-US" sz="2100" kern="1200" dirty="0" err="1"/>
            <a:t>STEMploration</a:t>
          </a:r>
          <a:endParaRPr lang="en-US" sz="2100" kern="1200" dirty="0"/>
        </a:p>
      </dsp:txBody>
      <dsp:txXfrm rot="5400000">
        <a:off x="1207" y="673949"/>
        <a:ext cx="3135413" cy="2021850"/>
      </dsp:txXfrm>
    </dsp:sp>
    <dsp:sp modelId="{AD4D23AA-FFC7-4AE8-9056-EE81599AD6F2}">
      <dsp:nvSpPr>
        <dsp:cNvPr id="0" name=""/>
        <dsp:cNvSpPr/>
      </dsp:nvSpPr>
      <dsp:spPr>
        <a:xfrm rot="16200000">
          <a:off x="3254607" y="117168"/>
          <a:ext cx="3369750" cy="3135413"/>
        </a:xfrm>
        <a:prstGeom prst="flowChartManualOperation">
          <a:avLst/>
        </a:prstGeom>
        <a:solidFill>
          <a:schemeClr val="accent5">
            <a:hueOff val="-3379271"/>
            <a:satOff val="-8710"/>
            <a:lumOff val="-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0" rIns="171843" bIns="0" numCol="1" spcCol="1270" anchor="t" anchorCtr="0">
          <a:noAutofit/>
        </a:bodyPr>
        <a:lstStyle/>
        <a:p>
          <a:pPr marL="0" lvl="0" indent="0" algn="l" defTabSz="1200150">
            <a:lnSpc>
              <a:spcPct val="90000"/>
            </a:lnSpc>
            <a:spcBef>
              <a:spcPct val="0"/>
            </a:spcBef>
            <a:spcAft>
              <a:spcPct val="35000"/>
            </a:spcAft>
            <a:buNone/>
          </a:pPr>
          <a:r>
            <a:rPr lang="en-US" sz="2700" kern="1200">
              <a:hlinkClick xmlns:r="http://schemas.openxmlformats.org/officeDocument/2006/relationships" r:id="rId2"/>
            </a:rPr>
            <a:t>24 lessons </a:t>
          </a:r>
          <a:endParaRPr lang="en-US" sz="2700" kern="1200"/>
        </a:p>
        <a:p>
          <a:pPr marL="228600" lvl="1" indent="-228600" algn="l" defTabSz="933450">
            <a:lnSpc>
              <a:spcPct val="90000"/>
            </a:lnSpc>
            <a:spcBef>
              <a:spcPct val="0"/>
            </a:spcBef>
            <a:spcAft>
              <a:spcPct val="15000"/>
            </a:spcAft>
            <a:buNone/>
          </a:pPr>
          <a:r>
            <a:rPr lang="en-US" sz="2100" b="1" kern="1200" dirty="0"/>
            <a:t>Career Literacy Foundations </a:t>
          </a:r>
        </a:p>
        <a:p>
          <a:pPr marL="228600" lvl="1" indent="-228600" algn="l" defTabSz="933450">
            <a:lnSpc>
              <a:spcPct val="90000"/>
            </a:lnSpc>
            <a:spcBef>
              <a:spcPct val="0"/>
            </a:spcBef>
            <a:spcAft>
              <a:spcPct val="15000"/>
            </a:spcAft>
            <a:buChar char="•"/>
          </a:pPr>
          <a:r>
            <a:rPr lang="en-US" sz="2100" kern="1200" dirty="0"/>
            <a:t>Lenses on the Future</a:t>
          </a:r>
        </a:p>
        <a:p>
          <a:pPr marL="228600" lvl="1" indent="-228600" algn="l" defTabSz="933450">
            <a:lnSpc>
              <a:spcPct val="90000"/>
            </a:lnSpc>
            <a:spcBef>
              <a:spcPct val="0"/>
            </a:spcBef>
            <a:spcAft>
              <a:spcPct val="15000"/>
            </a:spcAft>
            <a:buChar char="•"/>
          </a:pPr>
          <a:r>
            <a:rPr lang="en-US" sz="2100" kern="1200" dirty="0"/>
            <a:t>Skills for Success</a:t>
          </a:r>
        </a:p>
      </dsp:txBody>
      <dsp:txXfrm rot="5400000">
        <a:off x="3371776" y="673949"/>
        <a:ext cx="3135413" cy="2021850"/>
      </dsp:txXfrm>
    </dsp:sp>
    <dsp:sp modelId="{205CE01F-E423-4E08-8A23-74FE9505C143}">
      <dsp:nvSpPr>
        <dsp:cNvPr id="0" name=""/>
        <dsp:cNvSpPr/>
      </dsp:nvSpPr>
      <dsp:spPr>
        <a:xfrm rot="16200000">
          <a:off x="6625176" y="117168"/>
          <a:ext cx="3369750" cy="3135413"/>
        </a:xfrm>
        <a:prstGeom prst="flowChartManualOperation">
          <a:avLst/>
        </a:prstGeom>
        <a:solidFill>
          <a:schemeClr val="accent5">
            <a:hueOff val="-6758543"/>
            <a:satOff val="-17419"/>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0" rIns="171843" bIns="0" numCol="1" spcCol="1270" anchor="t" anchorCtr="0">
          <a:noAutofit/>
        </a:bodyPr>
        <a:lstStyle/>
        <a:p>
          <a:pPr marL="0" lvl="0" indent="0" algn="l" defTabSz="1200150">
            <a:lnSpc>
              <a:spcPct val="90000"/>
            </a:lnSpc>
            <a:spcBef>
              <a:spcPct val="0"/>
            </a:spcBef>
            <a:spcAft>
              <a:spcPct val="35000"/>
            </a:spcAft>
            <a:buNone/>
          </a:pPr>
          <a:r>
            <a:rPr lang="en-US" sz="2700" kern="1200">
              <a:hlinkClick xmlns:r="http://schemas.openxmlformats.org/officeDocument/2006/relationships" r:id="rId3"/>
            </a:rPr>
            <a:t>32 lessons</a:t>
          </a:r>
          <a:endParaRPr lang="en-US" sz="2700" kern="1200"/>
        </a:p>
        <a:p>
          <a:pPr marL="228600" lvl="1" indent="-228600" algn="l" defTabSz="933450">
            <a:lnSpc>
              <a:spcPct val="90000"/>
            </a:lnSpc>
            <a:spcBef>
              <a:spcPct val="0"/>
            </a:spcBef>
            <a:spcAft>
              <a:spcPct val="15000"/>
            </a:spcAft>
            <a:buNone/>
          </a:pPr>
          <a:r>
            <a:rPr lang="en-US" sz="2100" b="1" kern="1200" dirty="0"/>
            <a:t>Career Literacy </a:t>
          </a:r>
        </a:p>
        <a:p>
          <a:pPr marL="228600" lvl="1" indent="-228600" algn="l" defTabSz="933450">
            <a:lnSpc>
              <a:spcPct val="90000"/>
            </a:lnSpc>
            <a:spcBef>
              <a:spcPct val="0"/>
            </a:spcBef>
            <a:spcAft>
              <a:spcPct val="15000"/>
            </a:spcAft>
            <a:buChar char="•"/>
          </a:pPr>
          <a:r>
            <a:rPr lang="en-US" sz="2100" kern="1200" dirty="0"/>
            <a:t>Lenses on the Future </a:t>
          </a:r>
        </a:p>
        <a:p>
          <a:pPr marL="228600" lvl="1" indent="-228600" algn="l" defTabSz="933450">
            <a:lnSpc>
              <a:spcPct val="90000"/>
            </a:lnSpc>
            <a:spcBef>
              <a:spcPct val="0"/>
            </a:spcBef>
            <a:spcAft>
              <a:spcPct val="15000"/>
            </a:spcAft>
            <a:buChar char="•"/>
          </a:pPr>
          <a:r>
            <a:rPr lang="en-US" sz="2100" kern="1200" dirty="0"/>
            <a:t>Skills for Success</a:t>
          </a:r>
        </a:p>
        <a:p>
          <a:pPr marL="228600" lvl="1" indent="-228600" algn="l" defTabSz="933450">
            <a:lnSpc>
              <a:spcPct val="90000"/>
            </a:lnSpc>
            <a:spcBef>
              <a:spcPct val="0"/>
            </a:spcBef>
            <a:spcAft>
              <a:spcPct val="15000"/>
            </a:spcAft>
            <a:buChar char="•"/>
          </a:pPr>
          <a:r>
            <a:rPr lang="en-US" sz="2100" kern="1200" dirty="0"/>
            <a:t>Introduction to </a:t>
          </a:r>
          <a:r>
            <a:rPr lang="en-US" sz="2100" kern="1200" dirty="0" err="1"/>
            <a:t>STEMploration</a:t>
          </a:r>
          <a:endParaRPr lang="en-US" sz="2100" kern="1200" dirty="0"/>
        </a:p>
      </dsp:txBody>
      <dsp:txXfrm rot="5400000">
        <a:off x="6742345" y="673949"/>
        <a:ext cx="3135413" cy="2021850"/>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4343B-B5AD-4B5D-BF89-FD8708601DD8}" type="datetimeFigureOut">
              <a:rPr lang="en-US" smtClean="0"/>
              <a:t>9/23/22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52BD2-C863-4B71-A535-5475B2EDAD10}" type="slidenum">
              <a:rPr lang="en-US" smtClean="0"/>
              <a:t>‹#›</a:t>
            </a:fld>
            <a:endParaRPr lang="en-US"/>
          </a:p>
        </p:txBody>
      </p:sp>
    </p:spTree>
    <p:extLst>
      <p:ext uri="{BB962C8B-B14F-4D97-AF65-F5344CB8AC3E}">
        <p14:creationId xmlns:p14="http://schemas.microsoft.com/office/powerpoint/2010/main" val="2977718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images/covers to each section</a:t>
            </a:r>
          </a:p>
          <a:p>
            <a:r>
              <a:rPr lang="en-US">
                <a:cs typeface="Calibri"/>
              </a:rPr>
              <a:t>Jon</a:t>
            </a: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B341A92-4898-CC4A-AB6B-DE897173A8E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74958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E43B2-D2DF-453E-8314-86930C452AE5}" type="slidenum">
              <a:rPr lang="en-US" smtClean="0"/>
              <a:t>16</a:t>
            </a:fld>
            <a:endParaRPr lang="en-US"/>
          </a:p>
        </p:txBody>
      </p:sp>
    </p:spTree>
    <p:extLst>
      <p:ext uri="{BB962C8B-B14F-4D97-AF65-F5344CB8AC3E}">
        <p14:creationId xmlns:p14="http://schemas.microsoft.com/office/powerpoint/2010/main" val="3561766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1165225"/>
            <a:ext cx="5599112" cy="31496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32A33-2CE8-40FA-A619-5C92C95F361D}" type="slidenum">
              <a:rPr lang="en-US" smtClean="0"/>
              <a:t>23</a:t>
            </a:fld>
            <a:endParaRPr lang="en-US"/>
          </a:p>
        </p:txBody>
      </p:sp>
    </p:spTree>
    <p:extLst>
      <p:ext uri="{BB962C8B-B14F-4D97-AF65-F5344CB8AC3E}">
        <p14:creationId xmlns:p14="http://schemas.microsoft.com/office/powerpoint/2010/main" val="1705628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p:nvSpPr>
        <p:spPr>
          <a:xfrm>
            <a:off x="0" y="-17960"/>
            <a:ext cx="12192000" cy="687596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pic>
        <p:nvPicPr>
          <p:cNvPr id="11" name="Picture 10" descr="Text&#10;&#10;Description automatically generated with low confidence">
            <a:extLst>
              <a:ext uri="{FF2B5EF4-FFF2-40B4-BE49-F238E27FC236}">
                <a16:creationId xmlns:a16="http://schemas.microsoft.com/office/drawing/2014/main" id="{AA7B63FA-F2AD-4EF3-B50B-6A256B98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3759" y="2344860"/>
            <a:ext cx="4984481" cy="2168280"/>
          </a:xfrm>
          <a:prstGeom prst="rect">
            <a:avLst/>
          </a:prstGeom>
        </p:spPr>
      </p:pic>
    </p:spTree>
    <p:extLst>
      <p:ext uri="{BB962C8B-B14F-4D97-AF65-F5344CB8AC3E}">
        <p14:creationId xmlns:p14="http://schemas.microsoft.com/office/powerpoint/2010/main" val="232390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7C8BCA3-0F13-4A4E-97F7-8A2E648EA068}"/>
              </a:ext>
            </a:extLst>
          </p:cNvPr>
          <p:cNvSpPr>
            <a:spLocks noGrp="1"/>
          </p:cNvSpPr>
          <p:nvPr>
            <p:ph type="pic" idx="1"/>
          </p:nvPr>
        </p:nvSpPr>
        <p:spPr>
          <a:xfrm>
            <a:off x="6705600" y="0"/>
            <a:ext cx="5486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C47BCC3E-EB13-4C85-9BDB-528AEB3F4EB8}"/>
              </a:ext>
            </a:extLst>
          </p:cNvPr>
          <p:cNvSpPr>
            <a:spLocks noGrp="1"/>
          </p:cNvSpPr>
          <p:nvPr>
            <p:ph type="title"/>
          </p:nvPr>
        </p:nvSpPr>
        <p:spPr>
          <a:xfrm>
            <a:off x="696913" y="2625726"/>
            <a:ext cx="5256212" cy="1600200"/>
          </a:xfrm>
        </p:spPr>
        <p:txBody>
          <a:bodyPr anchor="b">
            <a:normAutofit/>
          </a:bodyPr>
          <a:lstStyle>
            <a:lvl1pPr>
              <a:defRPr sz="4000" b="1">
                <a:solidFill>
                  <a:schemeClr val="accent1"/>
                </a:solidFill>
              </a:defRPr>
            </a:lvl1pPr>
          </a:lstStyle>
          <a:p>
            <a:r>
              <a:rPr lang="en-US"/>
              <a:t>Click to edit Master title style</a:t>
            </a:r>
          </a:p>
        </p:txBody>
      </p:sp>
      <p:sp>
        <p:nvSpPr>
          <p:cNvPr id="9" name="Text Placeholder 3">
            <a:extLst>
              <a:ext uri="{FF2B5EF4-FFF2-40B4-BE49-F238E27FC236}">
                <a16:creationId xmlns:a16="http://schemas.microsoft.com/office/drawing/2014/main" id="{F925A299-4DEF-4BEF-82D0-948071733FFC}"/>
              </a:ext>
            </a:extLst>
          </p:cNvPr>
          <p:cNvSpPr>
            <a:spLocks noGrp="1"/>
          </p:cNvSpPr>
          <p:nvPr>
            <p:ph type="body" sz="half" idx="2"/>
          </p:nvPr>
        </p:nvSpPr>
        <p:spPr>
          <a:xfrm>
            <a:off x="696913" y="4371974"/>
            <a:ext cx="5256212" cy="1706563"/>
          </a:xfrm>
        </p:spPr>
        <p:txBody>
          <a:bodyPr>
            <a:normAutofit/>
          </a:bodyPr>
          <a:lstStyle>
            <a:lvl1pPr marL="0" indent="0">
              <a:lnSpc>
                <a:spcPts val="3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25525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Picture with Cap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1431-E8DB-4E4F-BC22-146788D14683}"/>
              </a:ext>
            </a:extLst>
          </p:cNvPr>
          <p:cNvSpPr>
            <a:spLocks noGrp="1"/>
          </p:cNvSpPr>
          <p:nvPr>
            <p:ph type="title"/>
          </p:nvPr>
        </p:nvSpPr>
        <p:spPr>
          <a:xfrm>
            <a:off x="6221413" y="2625726"/>
            <a:ext cx="5256212" cy="1600200"/>
          </a:xfrm>
        </p:spPr>
        <p:txBody>
          <a:bodyPr anchor="b">
            <a:normAutofit/>
          </a:bodyPr>
          <a:lstStyle>
            <a:lvl1pPr>
              <a:defRPr sz="4000" b="1">
                <a:solidFill>
                  <a:schemeClr val="accent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47C8BCA3-0F13-4A4E-97F7-8A2E648EA068}"/>
              </a:ext>
            </a:extLst>
          </p:cNvPr>
          <p:cNvSpPr>
            <a:spLocks noGrp="1"/>
          </p:cNvSpPr>
          <p:nvPr>
            <p:ph type="pic" idx="1"/>
          </p:nvPr>
        </p:nvSpPr>
        <p:spPr>
          <a:xfrm>
            <a:off x="-7937" y="0"/>
            <a:ext cx="5486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3EC7D9F-5873-42C6-B98B-9BCF9F0E9C64}"/>
              </a:ext>
            </a:extLst>
          </p:cNvPr>
          <p:cNvSpPr>
            <a:spLocks noGrp="1"/>
          </p:cNvSpPr>
          <p:nvPr>
            <p:ph type="body" sz="half" idx="2"/>
          </p:nvPr>
        </p:nvSpPr>
        <p:spPr>
          <a:xfrm>
            <a:off x="6221413" y="4371974"/>
            <a:ext cx="5256212" cy="1706563"/>
          </a:xfrm>
        </p:spPr>
        <p:txBody>
          <a:bodyPr>
            <a:normAutofit/>
          </a:bodyPr>
          <a:lstStyle>
            <a:lvl1pPr marL="0" indent="0">
              <a:lnSpc>
                <a:spcPts val="3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2433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EE9483D-03A1-4F41-829A-DF51B8C43AFF}"/>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2235289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EE9483D-03A1-4F41-829A-DF51B8C43AFF}"/>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Rectangle 2">
            <a:extLst>
              <a:ext uri="{FF2B5EF4-FFF2-40B4-BE49-F238E27FC236}">
                <a16:creationId xmlns:a16="http://schemas.microsoft.com/office/drawing/2014/main" id="{63F3D911-139B-405D-B865-4FD09A288300}"/>
              </a:ext>
            </a:extLst>
          </p:cNvPr>
          <p:cNvSpPr/>
          <p:nvPr/>
        </p:nvSpPr>
        <p:spPr>
          <a:xfrm>
            <a:off x="2438182" y="1352862"/>
            <a:ext cx="7315636" cy="415227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 Placeholder 5">
            <a:extLst>
              <a:ext uri="{FF2B5EF4-FFF2-40B4-BE49-F238E27FC236}">
                <a16:creationId xmlns:a16="http://schemas.microsoft.com/office/drawing/2014/main" id="{64CFE6FE-ECC6-40C1-98DE-37A8228A7A06}"/>
              </a:ext>
            </a:extLst>
          </p:cNvPr>
          <p:cNvSpPr>
            <a:spLocks noGrp="1"/>
          </p:cNvSpPr>
          <p:nvPr>
            <p:ph type="body" sz="quarter" idx="11"/>
          </p:nvPr>
        </p:nvSpPr>
        <p:spPr>
          <a:xfrm>
            <a:off x="2967038" y="1809750"/>
            <a:ext cx="6257925" cy="3238500"/>
          </a:xfrm>
          <a:prstGeom prst="rect">
            <a:avLst/>
          </a:prstGeom>
        </p:spPr>
        <p:txBody>
          <a:bodyPr anchor="ctr"/>
          <a:lstStyle>
            <a:lvl1pPr marL="0" indent="0" algn="ctr">
              <a:buFontTx/>
              <a:buNone/>
              <a:defRPr sz="24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23646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EE9483D-03A1-4F41-829A-DF51B8C43AFF}"/>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Rectangle 2">
            <a:extLst>
              <a:ext uri="{FF2B5EF4-FFF2-40B4-BE49-F238E27FC236}">
                <a16:creationId xmlns:a16="http://schemas.microsoft.com/office/drawing/2014/main" id="{63F3D911-139B-405D-B865-4FD09A288300}"/>
              </a:ext>
            </a:extLst>
          </p:cNvPr>
          <p:cNvSpPr/>
          <p:nvPr/>
        </p:nvSpPr>
        <p:spPr>
          <a:xfrm>
            <a:off x="2438182" y="1352862"/>
            <a:ext cx="7315636" cy="415227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 Placeholder 5">
            <a:extLst>
              <a:ext uri="{FF2B5EF4-FFF2-40B4-BE49-F238E27FC236}">
                <a16:creationId xmlns:a16="http://schemas.microsoft.com/office/drawing/2014/main" id="{64CFE6FE-ECC6-40C1-98DE-37A8228A7A06}"/>
              </a:ext>
            </a:extLst>
          </p:cNvPr>
          <p:cNvSpPr>
            <a:spLocks noGrp="1"/>
          </p:cNvSpPr>
          <p:nvPr>
            <p:ph type="body" sz="quarter" idx="11"/>
          </p:nvPr>
        </p:nvSpPr>
        <p:spPr>
          <a:xfrm>
            <a:off x="2967038" y="1809750"/>
            <a:ext cx="6257925" cy="3238500"/>
          </a:xfrm>
          <a:prstGeom prst="rect">
            <a:avLst/>
          </a:prstGeom>
        </p:spPr>
        <p:txBody>
          <a:bodyPr anchor="ctr">
            <a:normAutofit/>
          </a:bodyPr>
          <a:lstStyle>
            <a:lvl1pPr marL="0" indent="0" algn="ctr">
              <a:buFontTx/>
              <a:buNone/>
              <a:defRPr sz="4400" b="1">
                <a:solidFill>
                  <a:schemeClr val="accent1"/>
                </a:solidFill>
                <a:latin typeface="+mj-l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143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p:spPr>
        <p:txBody>
          <a:bodyPr anchor="b"/>
          <a:lstStyle>
            <a:lvl1pPr algn="ctr">
              <a:defRPr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p:nvCxnSpPr>
        <p:spPr>
          <a:xfrm>
            <a:off x="2958259" y="4370259"/>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3E64E-7695-473D-8645-F1490BA5B810}"/>
              </a:ext>
            </a:extLst>
          </p:cNvPr>
          <p:cNvSpPr txBox="1"/>
          <p:nvPr/>
        </p:nvSpPr>
        <p:spPr>
          <a:xfrm>
            <a:off x="598721" y="4698488"/>
            <a:ext cx="10994558" cy="761747"/>
          </a:xfrm>
          <a:prstGeom prst="rect">
            <a:avLst/>
          </a:prstGeom>
          <a:noFill/>
        </p:spPr>
        <p:txBody>
          <a:bodyPr wrap="square">
            <a:spAutoFit/>
          </a:bodyPr>
          <a:lstStyle/>
          <a:p>
            <a:pPr algn="ctr">
              <a:spcBef>
                <a:spcPts val="900"/>
              </a:spcBef>
            </a:pPr>
            <a:r>
              <a:rPr lang="en-US" sz="2000" b="1">
                <a:solidFill>
                  <a:schemeClr val="tx1"/>
                </a:solidFill>
                <a:latin typeface="Open Sans" pitchFamily="34" charset="0"/>
                <a:ea typeface="Open Sans" pitchFamily="34" charset="0"/>
                <a:cs typeface="Open Sans" pitchFamily="34" charset="0"/>
              </a:rPr>
              <a:t>arizonafuture.org</a:t>
            </a:r>
          </a:p>
          <a:p>
            <a:pPr algn="ctr">
              <a:spcBef>
                <a:spcPts val="900"/>
              </a:spcBef>
            </a:pPr>
            <a:r>
              <a:rPr lang="en-US" sz="1600">
                <a:solidFill>
                  <a:schemeClr val="tx1"/>
                </a:solidFill>
                <a:latin typeface="Open Sans" pitchFamily="34" charset="0"/>
                <a:ea typeface="Open Sans" pitchFamily="34" charset="0"/>
                <a:cs typeface="Open Sans" pitchFamily="34" charset="0"/>
              </a:rPr>
              <a:t>#arizonafuture</a:t>
            </a:r>
            <a:r>
              <a:rPr lang="en-US" sz="1600" b="1">
                <a:solidFill>
                  <a:schemeClr val="bg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#TheArizonaWeWant</a:t>
            </a:r>
            <a:r>
              <a:rPr lang="en-US" sz="1600" b="1">
                <a:solidFill>
                  <a:schemeClr val="tx1"/>
                </a:solidFill>
                <a:latin typeface="Open Sans" pitchFamily="34" charset="0"/>
                <a:ea typeface="Open Sans" pitchFamily="34" charset="0"/>
                <a:cs typeface="Open Sans" pitchFamily="34" charset="0"/>
              </a:rPr>
              <a:t>   </a:t>
            </a:r>
            <a:r>
              <a:rPr lang="en-US" sz="1600">
                <a:solidFill>
                  <a:schemeClr val="tx1"/>
                </a:solidFill>
                <a:latin typeface="Open Sans" pitchFamily="34" charset="0"/>
                <a:ea typeface="Open Sans" pitchFamily="34" charset="0"/>
                <a:cs typeface="Open Sans" pitchFamily="34" charset="0"/>
              </a:rPr>
              <a:t>#azprogressmeters</a:t>
            </a:r>
          </a:p>
        </p:txBody>
      </p:sp>
      <p:pic>
        <p:nvPicPr>
          <p:cNvPr id="5" name="Picture 4" descr="Text&#10;&#10;Description automatically generated">
            <a:extLst>
              <a:ext uri="{FF2B5EF4-FFF2-40B4-BE49-F238E27FC236}">
                <a16:creationId xmlns:a16="http://schemas.microsoft.com/office/drawing/2014/main" id="{FAE39D7C-455B-4B5B-9E2B-2BBE1263ED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5760" y="488878"/>
            <a:ext cx="3840480" cy="1670633"/>
          </a:xfrm>
          <a:prstGeom prst="rect">
            <a:avLst/>
          </a:prstGeom>
        </p:spPr>
      </p:pic>
    </p:spTree>
    <p:extLst>
      <p:ext uri="{BB962C8B-B14F-4D97-AF65-F5344CB8AC3E}">
        <p14:creationId xmlns:p14="http://schemas.microsoft.com/office/powerpoint/2010/main" val="219749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p:spPr>
        <p:txBody>
          <a:bodyPr anchor="b">
            <a:normAutofit/>
          </a:bodyPr>
          <a:lstStyle>
            <a:lvl1pPr algn="ctr">
              <a:defRPr sz="6000"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p:nvCxnSpPr>
        <p:spPr>
          <a:xfrm>
            <a:off x="2958259" y="4370259"/>
            <a:ext cx="62754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317E388-292F-4065-AE17-1F1D4BAA269E}"/>
              </a:ext>
            </a:extLst>
          </p:cNvPr>
          <p:cNvSpPr>
            <a:spLocks noGrp="1"/>
          </p:cNvSpPr>
          <p:nvPr>
            <p:ph type="body" sz="quarter" idx="10"/>
          </p:nvPr>
        </p:nvSpPr>
        <p:spPr>
          <a:xfrm>
            <a:off x="838200" y="4743450"/>
            <a:ext cx="10515600" cy="1724025"/>
          </a:xfrm>
        </p:spPr>
        <p:txBody>
          <a:bodyPr>
            <a:normAutofit/>
          </a:bodyPr>
          <a:lstStyle>
            <a:lvl1pPr marL="0" indent="0" algn="ctr">
              <a:buFontTx/>
              <a:buNone/>
              <a:defRPr sz="320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edit Master text styles</a:t>
            </a:r>
          </a:p>
        </p:txBody>
      </p:sp>
    </p:spTree>
    <p:extLst>
      <p:ext uri="{BB962C8B-B14F-4D97-AF65-F5344CB8AC3E}">
        <p14:creationId xmlns:p14="http://schemas.microsoft.com/office/powerpoint/2010/main" val="651922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p:spPr>
        <p:txBody>
          <a:bodyPr anchor="b"/>
          <a:lstStyle>
            <a:lvl1pPr algn="ctr">
              <a:defRPr b="1">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p:nvCxnSpPr>
        <p:spPr>
          <a:xfrm>
            <a:off x="2958259" y="4370259"/>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13E64E-7695-473D-8645-F1490BA5B810}"/>
              </a:ext>
            </a:extLst>
          </p:cNvPr>
          <p:cNvSpPr txBox="1"/>
          <p:nvPr/>
        </p:nvSpPr>
        <p:spPr>
          <a:xfrm>
            <a:off x="598721" y="4698488"/>
            <a:ext cx="10994558" cy="761747"/>
          </a:xfrm>
          <a:prstGeom prst="rect">
            <a:avLst/>
          </a:prstGeom>
          <a:noFill/>
        </p:spPr>
        <p:txBody>
          <a:bodyPr wrap="square">
            <a:spAutoFit/>
          </a:bodyPr>
          <a:lstStyle/>
          <a:p>
            <a:pPr algn="ctr">
              <a:spcBef>
                <a:spcPts val="900"/>
              </a:spcBef>
            </a:pPr>
            <a:r>
              <a:rPr lang="en-US" sz="2000" b="1">
                <a:solidFill>
                  <a:schemeClr val="accent1"/>
                </a:solidFill>
                <a:latin typeface="Open Sans" pitchFamily="34" charset="0"/>
                <a:ea typeface="Open Sans" pitchFamily="34" charset="0"/>
                <a:cs typeface="Open Sans" pitchFamily="34" charset="0"/>
              </a:rPr>
              <a:t>arizonafuture.org</a:t>
            </a:r>
          </a:p>
          <a:p>
            <a:pPr algn="ctr">
              <a:spcBef>
                <a:spcPts val="900"/>
              </a:spcBef>
            </a:pPr>
            <a:r>
              <a:rPr lang="en-US" sz="1600">
                <a:solidFill>
                  <a:schemeClr val="accent1"/>
                </a:solidFill>
                <a:latin typeface="Open Sans" pitchFamily="34" charset="0"/>
                <a:ea typeface="Open Sans" pitchFamily="34" charset="0"/>
                <a:cs typeface="Open Sans" pitchFamily="34" charset="0"/>
              </a:rPr>
              <a:t>#arizonafuture</a:t>
            </a:r>
            <a:r>
              <a:rPr lang="en-US" sz="1600" b="1">
                <a:solidFill>
                  <a:schemeClr val="accent1"/>
                </a:solidFill>
                <a:latin typeface="Open Sans" pitchFamily="34" charset="0"/>
                <a:ea typeface="Open Sans" pitchFamily="34" charset="0"/>
                <a:cs typeface="Open Sans" pitchFamily="34" charset="0"/>
              </a:rPr>
              <a:t>   </a:t>
            </a:r>
            <a:r>
              <a:rPr lang="en-US" sz="1600">
                <a:solidFill>
                  <a:schemeClr val="accent1"/>
                </a:solidFill>
                <a:latin typeface="Open Sans" pitchFamily="34" charset="0"/>
                <a:ea typeface="Open Sans" pitchFamily="34" charset="0"/>
                <a:cs typeface="Open Sans" pitchFamily="34" charset="0"/>
              </a:rPr>
              <a:t>#TheArizonaWeWant</a:t>
            </a:r>
            <a:r>
              <a:rPr lang="en-US" sz="1600" b="1">
                <a:solidFill>
                  <a:schemeClr val="accent1"/>
                </a:solidFill>
                <a:latin typeface="Open Sans" pitchFamily="34" charset="0"/>
                <a:ea typeface="Open Sans" pitchFamily="34" charset="0"/>
                <a:cs typeface="Open Sans" pitchFamily="34" charset="0"/>
              </a:rPr>
              <a:t>   </a:t>
            </a:r>
            <a:r>
              <a:rPr lang="en-US" sz="1600">
                <a:solidFill>
                  <a:schemeClr val="accent1"/>
                </a:solidFill>
                <a:latin typeface="Open Sans" pitchFamily="34" charset="0"/>
                <a:ea typeface="Open Sans" pitchFamily="34" charset="0"/>
                <a:cs typeface="Open Sans" pitchFamily="34" charset="0"/>
              </a:rPr>
              <a:t>#azprogressmeters</a:t>
            </a:r>
          </a:p>
        </p:txBody>
      </p:sp>
      <p:pic>
        <p:nvPicPr>
          <p:cNvPr id="5" name="Picture 4" descr="Text&#10;&#10;Description automatically generated with low confidence">
            <a:extLst>
              <a:ext uri="{FF2B5EF4-FFF2-40B4-BE49-F238E27FC236}">
                <a16:creationId xmlns:a16="http://schemas.microsoft.com/office/drawing/2014/main" id="{62FF985C-9F8C-4B48-B890-6F6490BE89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5760" y="467418"/>
            <a:ext cx="3840480" cy="1670633"/>
          </a:xfrm>
          <a:prstGeom prst="rect">
            <a:avLst/>
          </a:prstGeom>
        </p:spPr>
      </p:pic>
    </p:spTree>
    <p:extLst>
      <p:ext uri="{BB962C8B-B14F-4D97-AF65-F5344CB8AC3E}">
        <p14:creationId xmlns:p14="http://schemas.microsoft.com/office/powerpoint/2010/main" val="3591231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30A1-75E0-4815-9EBE-30EF4913B6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63FD-7E7B-4DF9-AA8D-E6CEF8CF2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021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7F432-B249-4B39-A611-FE2E082D0F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6409E4-6FF1-4F2E-AAD6-A890512855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653A71-B5E0-4C4D-B93F-C4ECCA5FB119}"/>
              </a:ext>
            </a:extLst>
          </p:cNvPr>
          <p:cNvSpPr>
            <a:spLocks noGrp="1"/>
          </p:cNvSpPr>
          <p:nvPr>
            <p:ph type="dt" sz="half" idx="10"/>
          </p:nvPr>
        </p:nvSpPr>
        <p:spPr/>
        <p:txBody>
          <a:bodyPr/>
          <a:lstStyle/>
          <a:p>
            <a:fld id="{DF140BCA-2E81-46F9-9CA0-3F4B7028249A}" type="datetimeFigureOut">
              <a:rPr lang="en-US" smtClean="0"/>
              <a:t>9/23/22</a:t>
            </a:fld>
            <a:endParaRPr lang="en-US"/>
          </a:p>
        </p:txBody>
      </p:sp>
      <p:sp>
        <p:nvSpPr>
          <p:cNvPr id="5" name="Footer Placeholder 4">
            <a:extLst>
              <a:ext uri="{FF2B5EF4-FFF2-40B4-BE49-F238E27FC236}">
                <a16:creationId xmlns:a16="http://schemas.microsoft.com/office/drawing/2014/main" id="{61C9C2F3-1BDE-4BFB-A9D4-BC7A6CB4E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C30D1-F217-4604-B03B-71E9EF971008}"/>
              </a:ext>
            </a:extLst>
          </p:cNvPr>
          <p:cNvSpPr>
            <a:spLocks noGrp="1"/>
          </p:cNvSpPr>
          <p:nvPr>
            <p:ph type="sldNum" sz="quarter" idx="12"/>
          </p:nvPr>
        </p:nvSpPr>
        <p:spPr/>
        <p:txBody>
          <a:bodyPr/>
          <a:lstStyle/>
          <a:p>
            <a:fld id="{AF1044C5-80EA-4C8A-AB9D-B6D9EC1138AD}" type="slidenum">
              <a:rPr lang="en-US" smtClean="0"/>
              <a:t>‹#›</a:t>
            </a:fld>
            <a:endParaRPr lang="en-US"/>
          </a:p>
        </p:txBody>
      </p:sp>
    </p:spTree>
    <p:extLst>
      <p:ext uri="{BB962C8B-B14F-4D97-AF65-F5344CB8AC3E}">
        <p14:creationId xmlns:p14="http://schemas.microsoft.com/office/powerpoint/2010/main" val="326541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8EC6-0CBB-4E38-9665-33519A7D646B}"/>
              </a:ext>
            </a:extLst>
          </p:cNvPr>
          <p:cNvSpPr>
            <a:spLocks noGrp="1"/>
          </p:cNvSpPr>
          <p:nvPr>
            <p:ph type="ctrTitle"/>
          </p:nvPr>
        </p:nvSpPr>
        <p:spPr>
          <a:xfrm>
            <a:off x="1524000" y="2476245"/>
            <a:ext cx="9144000" cy="2387600"/>
          </a:xfrm>
        </p:spPr>
        <p:txBody>
          <a:bodyPr anchor="b"/>
          <a:lstStyle>
            <a:lvl1pPr algn="ctr">
              <a:defRPr sz="6000" b="1">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FA07F112-5CE1-4B58-9E69-76651E3929C0}"/>
              </a:ext>
            </a:extLst>
          </p:cNvPr>
          <p:cNvSpPr>
            <a:spLocks noGrp="1"/>
          </p:cNvSpPr>
          <p:nvPr>
            <p:ph type="subTitle" idx="1"/>
          </p:nvPr>
        </p:nvSpPr>
        <p:spPr>
          <a:xfrm>
            <a:off x="1524000" y="5343522"/>
            <a:ext cx="9144000" cy="75247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Text&#10;&#10;Description automatically generated with low confidence">
            <a:extLst>
              <a:ext uri="{FF2B5EF4-FFF2-40B4-BE49-F238E27FC236}">
                <a16:creationId xmlns:a16="http://schemas.microsoft.com/office/drawing/2014/main" id="{FFBB5D52-051B-4EFF-9517-A4EAFC8FF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104" y="430026"/>
            <a:ext cx="4003791" cy="1741674"/>
          </a:xfrm>
          <a:prstGeom prst="rect">
            <a:avLst/>
          </a:prstGeom>
        </p:spPr>
      </p:pic>
      <p:cxnSp>
        <p:nvCxnSpPr>
          <p:cNvPr id="8" name="Straight Connector 7">
            <a:extLst>
              <a:ext uri="{FF2B5EF4-FFF2-40B4-BE49-F238E27FC236}">
                <a16:creationId xmlns:a16="http://schemas.microsoft.com/office/drawing/2014/main" id="{DEAB57EC-FC61-40E3-A3BA-7C8A7A07A126}"/>
              </a:ext>
            </a:extLst>
          </p:cNvPr>
          <p:cNvCxnSpPr>
            <a:cxnSpLocks/>
          </p:cNvCxnSpPr>
          <p:nvPr/>
        </p:nvCxnSpPr>
        <p:spPr>
          <a:xfrm>
            <a:off x="2958259" y="5103683"/>
            <a:ext cx="627548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497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3B30-194D-4F35-9EAB-312883552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1CFABB-8119-488F-A325-A87FFA5550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891973-CD99-4F7E-A9A6-E00E014F15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304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1299-99EB-4AAF-A0E7-8D94A3739BDB}"/>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265FE669-811A-4A43-9469-0C04AE3056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E002C6-77BF-4666-B342-D5F36E04D2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8D3876-E43A-48EF-9184-D9385D344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6CFE30-196D-4930-B584-F0B1DB4E16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484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E4AA6-2C6E-4A71-BB70-AE7CF40D5B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315A15-698C-40F8-9F5B-47E99563C1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514070-D6E8-4616-BF46-E9D2E217D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558FC0-A79E-44AB-B89F-5C46B3CEFF89}"/>
              </a:ext>
            </a:extLst>
          </p:cNvPr>
          <p:cNvSpPr>
            <a:spLocks noGrp="1"/>
          </p:cNvSpPr>
          <p:nvPr>
            <p:ph type="dt" sz="half" idx="10"/>
          </p:nvPr>
        </p:nvSpPr>
        <p:spPr/>
        <p:txBody>
          <a:bodyPr/>
          <a:lstStyle/>
          <a:p>
            <a:fld id="{DF140BCA-2E81-46F9-9CA0-3F4B7028249A}" type="datetimeFigureOut">
              <a:rPr lang="en-US" smtClean="0"/>
              <a:t>9/23/22</a:t>
            </a:fld>
            <a:endParaRPr lang="en-US"/>
          </a:p>
        </p:txBody>
      </p:sp>
      <p:sp>
        <p:nvSpPr>
          <p:cNvPr id="6" name="Footer Placeholder 5">
            <a:extLst>
              <a:ext uri="{FF2B5EF4-FFF2-40B4-BE49-F238E27FC236}">
                <a16:creationId xmlns:a16="http://schemas.microsoft.com/office/drawing/2014/main" id="{2C97C40D-52CD-4F65-A428-D40ECFBF5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776F4-8579-47C6-BE90-69AE0705C2B5}"/>
              </a:ext>
            </a:extLst>
          </p:cNvPr>
          <p:cNvSpPr>
            <a:spLocks noGrp="1"/>
          </p:cNvSpPr>
          <p:nvPr>
            <p:ph type="sldNum" sz="quarter" idx="12"/>
          </p:nvPr>
        </p:nvSpPr>
        <p:spPr/>
        <p:txBody>
          <a:bodyPr/>
          <a:lstStyle/>
          <a:p>
            <a:fld id="{AF1044C5-80EA-4C8A-AB9D-B6D9EC1138AD}" type="slidenum">
              <a:rPr lang="en-US" smtClean="0"/>
              <a:t>‹#›</a:t>
            </a:fld>
            <a:endParaRPr lang="en-US"/>
          </a:p>
        </p:txBody>
      </p:sp>
    </p:spTree>
    <p:extLst>
      <p:ext uri="{BB962C8B-B14F-4D97-AF65-F5344CB8AC3E}">
        <p14:creationId xmlns:p14="http://schemas.microsoft.com/office/powerpoint/2010/main" val="266513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74319" y="5861304"/>
            <a:ext cx="11687557" cy="329184"/>
          </a:xfrm>
          <a:prstGeom prst="rect">
            <a:avLst/>
          </a:prstGeom>
        </p:spPr>
        <p:txBody>
          <a:bodyPr/>
          <a:lstStyle/>
          <a:p>
            <a:endParaRPr lang="en-US"/>
          </a:p>
        </p:txBody>
      </p:sp>
      <p:sp>
        <p:nvSpPr>
          <p:cNvPr id="4" name="Slide Number Placeholder 3"/>
          <p:cNvSpPr>
            <a:spLocks noGrp="1"/>
          </p:cNvSpPr>
          <p:nvPr>
            <p:ph type="sldNum" sz="quarter" idx="11"/>
          </p:nvPr>
        </p:nvSpPr>
        <p:spPr>
          <a:xfrm>
            <a:off x="380355" y="6406504"/>
            <a:ext cx="404875" cy="365125"/>
          </a:xfrm>
          <a:prstGeom prst="rect">
            <a:avLst/>
          </a:prstGeom>
        </p:spPr>
        <p:txBody>
          <a:bodyPr/>
          <a:lstStyle/>
          <a:p>
            <a:fld id="{AF1044C5-80EA-4C8A-AB9D-B6D9EC1138AD}" type="slidenum">
              <a:rPr lang="en-US" smtClean="0"/>
              <a:t>‹#›</a:t>
            </a:fld>
            <a:endParaRPr lang="en-US"/>
          </a:p>
        </p:txBody>
      </p:sp>
      <p:sp>
        <p:nvSpPr>
          <p:cNvPr id="6" name="Content Placeholder 5"/>
          <p:cNvSpPr>
            <a:spLocks noGrp="1"/>
          </p:cNvSpPr>
          <p:nvPr>
            <p:ph sz="quarter" idx="12" hasCustomPrompt="1"/>
          </p:nvPr>
        </p:nvSpPr>
        <p:spPr>
          <a:xfrm>
            <a:off x="274638" y="1012208"/>
            <a:ext cx="11687237" cy="4813600"/>
          </a:xfrm>
          <a:prstGeom prst="rect">
            <a:avLst/>
          </a:prstGeom>
        </p:spPr>
        <p:txBody>
          <a:bodyPr lIns="0"/>
          <a:lstStyle>
            <a:lvl1pPr>
              <a:spcBef>
                <a:spcPts val="800"/>
              </a:spcBef>
              <a:buClr>
                <a:schemeClr val="tx1"/>
              </a:buClr>
              <a:defRPr>
                <a:solidFill>
                  <a:schemeClr val="tx2"/>
                </a:solidFill>
              </a:defRPr>
            </a:lvl1pPr>
            <a:lvl2pPr>
              <a:spcBef>
                <a:spcPts val="800"/>
              </a:spcBef>
              <a:defRPr>
                <a:solidFill>
                  <a:schemeClr val="tx2"/>
                </a:solidFill>
              </a:defRPr>
            </a:lvl2pPr>
            <a:lvl3pPr>
              <a:spcBef>
                <a:spcPts val="800"/>
              </a:spcBef>
              <a:defRPr>
                <a:solidFill>
                  <a:schemeClr val="tx2"/>
                </a:solidFill>
              </a:defRPr>
            </a:lvl3pPr>
            <a:lvl4pPr>
              <a:spcBef>
                <a:spcPts val="800"/>
              </a:spcBef>
              <a:defRPr>
                <a:solidFill>
                  <a:schemeClr val="tx2"/>
                </a:solidFill>
              </a:defRPr>
            </a:lvl4pPr>
            <a:lvl5pPr>
              <a:spcBef>
                <a:spcPts val="800"/>
              </a:spcBef>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7177136-DDFC-094C-9F3A-F041544CE187}"/>
              </a:ext>
            </a:extLst>
          </p:cNvPr>
          <p:cNvSpPr/>
          <p:nvPr/>
        </p:nvSpPr>
        <p:spPr>
          <a:xfrm>
            <a:off x="0" y="-17959"/>
            <a:ext cx="12192000" cy="82995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8" name="Title 1">
            <a:extLst>
              <a:ext uri="{FF2B5EF4-FFF2-40B4-BE49-F238E27FC236}">
                <a16:creationId xmlns:a16="http://schemas.microsoft.com/office/drawing/2014/main" id="{E590D7CB-FAD6-3346-9E0A-C233EB3CE265}"/>
              </a:ext>
            </a:extLst>
          </p:cNvPr>
          <p:cNvSpPr>
            <a:spLocks noGrp="1"/>
          </p:cNvSpPr>
          <p:nvPr>
            <p:ph type="title"/>
          </p:nvPr>
        </p:nvSpPr>
        <p:spPr>
          <a:xfrm>
            <a:off x="582793" y="154419"/>
            <a:ext cx="11687556" cy="509451"/>
          </a:xfrm>
          <a:prstGeom prst="rect">
            <a:avLst/>
          </a:prstGeom>
        </p:spPr>
        <p:txBody>
          <a:bodyPr>
            <a:noAutofit/>
          </a:bodyPr>
          <a:lstStyle>
            <a:lvl1pPr>
              <a:defRPr sz="3200"/>
            </a:lvl1pPr>
          </a:lstStyle>
          <a:p>
            <a:r>
              <a:rPr lang="en-US"/>
              <a:t>Click to edit Master title style</a:t>
            </a:r>
          </a:p>
        </p:txBody>
      </p:sp>
      <p:grpSp>
        <p:nvGrpSpPr>
          <p:cNvPr id="9" name="Group 8">
            <a:extLst>
              <a:ext uri="{FF2B5EF4-FFF2-40B4-BE49-F238E27FC236}">
                <a16:creationId xmlns:a16="http://schemas.microsoft.com/office/drawing/2014/main" id="{F81C4747-E20D-4744-A2FE-0A4728587F8D}"/>
              </a:ext>
            </a:extLst>
          </p:cNvPr>
          <p:cNvGrpSpPr/>
          <p:nvPr/>
        </p:nvGrpSpPr>
        <p:grpSpPr>
          <a:xfrm>
            <a:off x="8345379" y="60513"/>
            <a:ext cx="3610389" cy="689190"/>
            <a:chOff x="9317272" y="6430136"/>
            <a:chExt cx="2644604" cy="457200"/>
          </a:xfrm>
        </p:grpSpPr>
        <p:pic>
          <p:nvPicPr>
            <p:cNvPr id="10" name="Picture 9">
              <a:extLst>
                <a:ext uri="{FF2B5EF4-FFF2-40B4-BE49-F238E27FC236}">
                  <a16:creationId xmlns:a16="http://schemas.microsoft.com/office/drawing/2014/main" id="{CDAB8F06-7E01-4E44-9BD7-7BDD37E2062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577579" y="6430136"/>
              <a:ext cx="1384297" cy="457200"/>
            </a:xfrm>
            <a:prstGeom prst="rect">
              <a:avLst/>
            </a:prstGeom>
          </p:spPr>
        </p:pic>
        <p:pic>
          <p:nvPicPr>
            <p:cNvPr id="11" name="Picture 10">
              <a:extLst>
                <a:ext uri="{FF2B5EF4-FFF2-40B4-BE49-F238E27FC236}">
                  <a16:creationId xmlns:a16="http://schemas.microsoft.com/office/drawing/2014/main" id="{A68949C1-38BF-8541-9A39-74A46C6F8C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17271" y="6496416"/>
              <a:ext cx="1384297" cy="305786"/>
            </a:xfrm>
            <a:prstGeom prst="rect">
              <a:avLst/>
            </a:prstGeom>
          </p:spPr>
        </p:pic>
      </p:grpSp>
    </p:spTree>
    <p:extLst>
      <p:ext uri="{BB962C8B-B14F-4D97-AF65-F5344CB8AC3E}">
        <p14:creationId xmlns:p14="http://schemas.microsoft.com/office/powerpoint/2010/main" val="3965927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3C67-EC22-4787-A366-552A5CF7F0BB}"/>
              </a:ext>
            </a:extLst>
          </p:cNvPr>
          <p:cNvSpPr>
            <a:spLocks noGrp="1"/>
          </p:cNvSpPr>
          <p:nvPr>
            <p:ph type="title"/>
          </p:nvPr>
        </p:nvSpPr>
        <p:spPr>
          <a:xfrm>
            <a:off x="582793" y="154419"/>
            <a:ext cx="9089108" cy="509451"/>
          </a:xfrm>
        </p:spPr>
        <p:txBody>
          <a:bodyPr>
            <a:noAutofit/>
          </a:bodyPr>
          <a:lstStyle>
            <a:lvl1pPr>
              <a:defRPr sz="3200" b="1"/>
            </a:lvl1pPr>
          </a:lstStyle>
          <a:p>
            <a:r>
              <a:rPr lang="en-US"/>
              <a:t>Click to edit Master title style</a:t>
            </a:r>
          </a:p>
        </p:txBody>
      </p:sp>
    </p:spTree>
    <p:extLst>
      <p:ext uri="{BB962C8B-B14F-4D97-AF65-F5344CB8AC3E}">
        <p14:creationId xmlns:p14="http://schemas.microsoft.com/office/powerpoint/2010/main" val="3385348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4_Content 3-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7649A2-F732-412A-841B-6A2603119AA9}"/>
              </a:ext>
            </a:extLst>
          </p:cNvPr>
          <p:cNvSpPr/>
          <p:nvPr/>
        </p:nvSpPr>
        <p:spPr>
          <a:xfrm>
            <a:off x="0" y="0"/>
            <a:ext cx="12192000" cy="6858000"/>
          </a:xfrm>
          <a:prstGeom prst="rect">
            <a:avLst/>
          </a:prstGeom>
          <a:solidFill>
            <a:srgbClr val="22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 name="Group 10">
            <a:extLst>
              <a:ext uri="{FF2B5EF4-FFF2-40B4-BE49-F238E27FC236}">
                <a16:creationId xmlns:a16="http://schemas.microsoft.com/office/drawing/2014/main" id="{8DA004B3-AF76-411F-B23B-C87A2A959609}"/>
              </a:ext>
            </a:extLst>
          </p:cNvPr>
          <p:cNvGrpSpPr/>
          <p:nvPr/>
        </p:nvGrpSpPr>
        <p:grpSpPr>
          <a:xfrm>
            <a:off x="4635916" y="735177"/>
            <a:ext cx="2920167" cy="889337"/>
            <a:chOff x="2943304" y="801278"/>
            <a:chExt cx="2920167" cy="889337"/>
          </a:xfrm>
        </p:grpSpPr>
        <p:sp>
          <p:nvSpPr>
            <p:cNvPr id="10" name="Rectangle 9">
              <a:extLst>
                <a:ext uri="{FF2B5EF4-FFF2-40B4-BE49-F238E27FC236}">
                  <a16:creationId xmlns:a16="http://schemas.microsoft.com/office/drawing/2014/main" id="{F4A6F8AE-5A14-45C1-A6AD-611B377419FB}"/>
                </a:ext>
              </a:extLst>
            </p:cNvPr>
            <p:cNvSpPr/>
            <p:nvPr/>
          </p:nvSpPr>
          <p:spPr>
            <a:xfrm>
              <a:off x="2943304" y="801278"/>
              <a:ext cx="2920167" cy="88933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with medium confidence">
              <a:extLst>
                <a:ext uri="{FF2B5EF4-FFF2-40B4-BE49-F238E27FC236}">
                  <a16:creationId xmlns:a16="http://schemas.microsoft.com/office/drawing/2014/main" id="{1C4C67C7-D3C2-433D-A0BD-87356416B1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45" t="16987" r="6805" b="18178"/>
            <a:stretch/>
          </p:blipFill>
          <p:spPr>
            <a:xfrm>
              <a:off x="3192913" y="831052"/>
              <a:ext cx="2582944" cy="859563"/>
            </a:xfrm>
            <a:prstGeom prst="rect">
              <a:avLst/>
            </a:prstGeom>
          </p:spPr>
        </p:pic>
      </p:grpSp>
    </p:spTree>
    <p:extLst>
      <p:ext uri="{BB962C8B-B14F-4D97-AF65-F5344CB8AC3E}">
        <p14:creationId xmlns:p14="http://schemas.microsoft.com/office/powerpoint/2010/main" val="58726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fa header - two lin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p:nvSpPr>
        <p:spPr>
          <a:xfrm>
            <a:off x="0" y="-17960"/>
            <a:ext cx="12192000" cy="161816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p:ph type="title"/>
          </p:nvPr>
        </p:nvSpPr>
        <p:spPr>
          <a:xfrm>
            <a:off x="268212" y="-17960"/>
            <a:ext cx="9037713" cy="1618160"/>
          </a:xfrm>
          <a:prstGeom prst="rect">
            <a:avLst/>
          </a:prstGeo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
        <p:nvSpPr>
          <p:cNvPr id="7" name="Text Placeholder 11">
            <a:extLst>
              <a:ext uri="{FF2B5EF4-FFF2-40B4-BE49-F238E27FC236}">
                <a16:creationId xmlns:a16="http://schemas.microsoft.com/office/drawing/2014/main" id="{4AAB8D95-4277-4C5A-AB47-3780E40B92BD}"/>
              </a:ext>
            </a:extLst>
          </p:cNvPr>
          <p:cNvSpPr>
            <a:spLocks noGrp="1"/>
          </p:cNvSpPr>
          <p:nvPr>
            <p:ph type="body" sz="quarter" idx="10"/>
          </p:nvPr>
        </p:nvSpPr>
        <p:spPr>
          <a:xfrm>
            <a:off x="629727" y="2133601"/>
            <a:ext cx="10946921" cy="4140200"/>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700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fa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p:nvSpPr>
        <p:spPr>
          <a:xfrm>
            <a:off x="0" y="-17960"/>
            <a:ext cx="12192000" cy="115664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p:ph type="title"/>
          </p:nvPr>
        </p:nvSpPr>
        <p:spPr>
          <a:xfrm>
            <a:off x="268212" y="-17960"/>
            <a:ext cx="9037713" cy="1156647"/>
          </a:xfrm>
          <a:prstGeom prst="rect">
            <a:avLst/>
          </a:prstGeo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Tree>
    <p:extLst>
      <p:ext uri="{BB962C8B-B14F-4D97-AF65-F5344CB8AC3E}">
        <p14:creationId xmlns:p14="http://schemas.microsoft.com/office/powerpoint/2010/main" val="1179890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_Content 3-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7649A2-F732-412A-841B-6A2603119AA9}"/>
              </a:ext>
            </a:extLst>
          </p:cNvPr>
          <p:cNvSpPr/>
          <p:nvPr/>
        </p:nvSpPr>
        <p:spPr>
          <a:xfrm>
            <a:off x="0" y="0"/>
            <a:ext cx="12192000" cy="6858000"/>
          </a:xfrm>
          <a:prstGeom prst="rect">
            <a:avLst/>
          </a:prstGeom>
          <a:solidFill>
            <a:srgbClr val="22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 name="Group 10">
            <a:extLst>
              <a:ext uri="{FF2B5EF4-FFF2-40B4-BE49-F238E27FC236}">
                <a16:creationId xmlns:a16="http://schemas.microsoft.com/office/drawing/2014/main" id="{8DA004B3-AF76-411F-B23B-C87A2A959609}"/>
              </a:ext>
            </a:extLst>
          </p:cNvPr>
          <p:cNvGrpSpPr/>
          <p:nvPr/>
        </p:nvGrpSpPr>
        <p:grpSpPr>
          <a:xfrm>
            <a:off x="4635916" y="735177"/>
            <a:ext cx="2920167" cy="889337"/>
            <a:chOff x="2943304" y="801278"/>
            <a:chExt cx="2920167" cy="889337"/>
          </a:xfrm>
        </p:grpSpPr>
        <p:sp>
          <p:nvSpPr>
            <p:cNvPr id="10" name="Rectangle 9">
              <a:extLst>
                <a:ext uri="{FF2B5EF4-FFF2-40B4-BE49-F238E27FC236}">
                  <a16:creationId xmlns:a16="http://schemas.microsoft.com/office/drawing/2014/main" id="{F4A6F8AE-5A14-45C1-A6AD-611B377419FB}"/>
                </a:ext>
              </a:extLst>
            </p:cNvPr>
            <p:cNvSpPr/>
            <p:nvPr/>
          </p:nvSpPr>
          <p:spPr>
            <a:xfrm>
              <a:off x="2943304" y="801278"/>
              <a:ext cx="2920167" cy="88933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with medium confidence">
              <a:extLst>
                <a:ext uri="{FF2B5EF4-FFF2-40B4-BE49-F238E27FC236}">
                  <a16:creationId xmlns:a16="http://schemas.microsoft.com/office/drawing/2014/main" id="{1C4C67C7-D3C2-433D-A0BD-87356416B1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45" t="16987" r="6805" b="18178"/>
            <a:stretch/>
          </p:blipFill>
          <p:spPr>
            <a:xfrm>
              <a:off x="3192913" y="831052"/>
              <a:ext cx="2582944" cy="859563"/>
            </a:xfrm>
            <a:prstGeom prst="rect">
              <a:avLst/>
            </a:prstGeom>
          </p:spPr>
        </p:pic>
      </p:grpSp>
      <p:sp>
        <p:nvSpPr>
          <p:cNvPr id="6" name="Rectangle 5">
            <a:extLst>
              <a:ext uri="{FF2B5EF4-FFF2-40B4-BE49-F238E27FC236}">
                <a16:creationId xmlns:a16="http://schemas.microsoft.com/office/drawing/2014/main" id="{D8FC130F-48FA-4DE0-9958-2D4D816537A9}"/>
              </a:ext>
            </a:extLst>
          </p:cNvPr>
          <p:cNvSpPr/>
          <p:nvPr userDrawn="1"/>
        </p:nvSpPr>
        <p:spPr>
          <a:xfrm>
            <a:off x="0" y="0"/>
            <a:ext cx="12192000" cy="6858000"/>
          </a:xfrm>
          <a:prstGeom prst="rect">
            <a:avLst/>
          </a:prstGeom>
          <a:solidFill>
            <a:srgbClr val="22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Group 6">
            <a:extLst>
              <a:ext uri="{FF2B5EF4-FFF2-40B4-BE49-F238E27FC236}">
                <a16:creationId xmlns:a16="http://schemas.microsoft.com/office/drawing/2014/main" id="{DB5679A0-D905-4117-9CEB-39C380837397}"/>
              </a:ext>
            </a:extLst>
          </p:cNvPr>
          <p:cNvGrpSpPr/>
          <p:nvPr userDrawn="1"/>
        </p:nvGrpSpPr>
        <p:grpSpPr>
          <a:xfrm>
            <a:off x="4635916" y="735177"/>
            <a:ext cx="2920167" cy="889337"/>
            <a:chOff x="2943304" y="801278"/>
            <a:chExt cx="2920167" cy="889337"/>
          </a:xfrm>
        </p:grpSpPr>
        <p:sp>
          <p:nvSpPr>
            <p:cNvPr id="8" name="Rectangle 7">
              <a:extLst>
                <a:ext uri="{FF2B5EF4-FFF2-40B4-BE49-F238E27FC236}">
                  <a16:creationId xmlns:a16="http://schemas.microsoft.com/office/drawing/2014/main" id="{D22F75C8-F433-4608-B637-808207E0FC46}"/>
                </a:ext>
              </a:extLst>
            </p:cNvPr>
            <p:cNvSpPr/>
            <p:nvPr userDrawn="1"/>
          </p:nvSpPr>
          <p:spPr>
            <a:xfrm>
              <a:off x="2943304" y="801278"/>
              <a:ext cx="2920167" cy="88933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CF360FFD-0C48-4FC6-948E-92C6E41B3C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5" t="16987" r="6805" b="18178"/>
            <a:stretch/>
          </p:blipFill>
          <p:spPr>
            <a:xfrm>
              <a:off x="3192913" y="831052"/>
              <a:ext cx="2582944" cy="859563"/>
            </a:xfrm>
            <a:prstGeom prst="rect">
              <a:avLst/>
            </a:prstGeom>
          </p:spPr>
        </p:pic>
      </p:grpSp>
    </p:spTree>
    <p:extLst>
      <p:ext uri="{BB962C8B-B14F-4D97-AF65-F5344CB8AC3E}">
        <p14:creationId xmlns:p14="http://schemas.microsoft.com/office/powerpoint/2010/main" val="1418027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7C8BCA3-0F13-4A4E-97F7-8A2E648EA068}"/>
              </a:ext>
            </a:extLst>
          </p:cNvPr>
          <p:cNvSpPr>
            <a:spLocks noGrp="1"/>
          </p:cNvSpPr>
          <p:nvPr>
            <p:ph type="pic" idx="1"/>
          </p:nvPr>
        </p:nvSpPr>
        <p:spPr>
          <a:xfrm>
            <a:off x="6705600" y="0"/>
            <a:ext cx="5486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C47BCC3E-EB13-4C85-9BDB-528AEB3F4EB8}"/>
              </a:ext>
            </a:extLst>
          </p:cNvPr>
          <p:cNvSpPr>
            <a:spLocks noGrp="1"/>
          </p:cNvSpPr>
          <p:nvPr>
            <p:ph type="title"/>
          </p:nvPr>
        </p:nvSpPr>
        <p:spPr>
          <a:xfrm>
            <a:off x="696913" y="2625726"/>
            <a:ext cx="5256212" cy="1600200"/>
          </a:xfrm>
        </p:spPr>
        <p:txBody>
          <a:bodyPr anchor="b">
            <a:normAutofit/>
          </a:bodyPr>
          <a:lstStyle>
            <a:lvl1pPr>
              <a:defRPr sz="4000" b="1">
                <a:solidFill>
                  <a:schemeClr val="accent1"/>
                </a:solidFill>
              </a:defRPr>
            </a:lvl1pPr>
          </a:lstStyle>
          <a:p>
            <a:r>
              <a:rPr lang="en-US"/>
              <a:t>Click to edit Master title style</a:t>
            </a:r>
          </a:p>
        </p:txBody>
      </p:sp>
      <p:sp>
        <p:nvSpPr>
          <p:cNvPr id="9" name="Text Placeholder 3">
            <a:extLst>
              <a:ext uri="{FF2B5EF4-FFF2-40B4-BE49-F238E27FC236}">
                <a16:creationId xmlns:a16="http://schemas.microsoft.com/office/drawing/2014/main" id="{F925A299-4DEF-4BEF-82D0-948071733FFC}"/>
              </a:ext>
            </a:extLst>
          </p:cNvPr>
          <p:cNvSpPr>
            <a:spLocks noGrp="1"/>
          </p:cNvSpPr>
          <p:nvPr>
            <p:ph type="body" sz="half" idx="2"/>
          </p:nvPr>
        </p:nvSpPr>
        <p:spPr>
          <a:xfrm>
            <a:off x="696913" y="4371974"/>
            <a:ext cx="5256212" cy="1706563"/>
          </a:xfrm>
        </p:spPr>
        <p:txBody>
          <a:bodyPr>
            <a:normAutofit/>
          </a:bodyPr>
          <a:lstStyle>
            <a:lvl1pPr marL="0" indent="0">
              <a:lnSpc>
                <a:spcPts val="3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483719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p:nvSpPr>
        <p:spPr>
          <a:xfrm>
            <a:off x="0" y="-17960"/>
            <a:ext cx="12192000" cy="115664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p:ph type="title"/>
          </p:nvPr>
        </p:nvSpPr>
        <p:spPr>
          <a:xfrm>
            <a:off x="268212" y="-17960"/>
            <a:ext cx="9037713" cy="1156647"/>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Tree>
    <p:extLst>
      <p:ext uri="{BB962C8B-B14F-4D97-AF65-F5344CB8AC3E}">
        <p14:creationId xmlns:p14="http://schemas.microsoft.com/office/powerpoint/2010/main" val="1618434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 Process Set - Colorful">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5946F82-3F15-4722-91F8-E9F7D5EAEF53}"/>
              </a:ext>
            </a:extLst>
          </p:cNvPr>
          <p:cNvSpPr/>
          <p:nvPr userDrawn="1"/>
        </p:nvSpPr>
        <p:spPr>
          <a:xfrm>
            <a:off x="-6350" y="1993900"/>
            <a:ext cx="12198350" cy="4864100"/>
          </a:xfrm>
          <a:prstGeom prst="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8">
            <a:extLst>
              <a:ext uri="{FF2B5EF4-FFF2-40B4-BE49-F238E27FC236}">
                <a16:creationId xmlns:a16="http://schemas.microsoft.com/office/drawing/2014/main" id="{9303968F-05F4-AF4B-ACF5-BCCA1FC4CF0A}"/>
              </a:ext>
            </a:extLst>
          </p:cNvPr>
          <p:cNvSpPr>
            <a:spLocks noGrp="1"/>
          </p:cNvSpPr>
          <p:nvPr>
            <p:ph type="body" sz="quarter" idx="11" hasCustomPrompt="1"/>
          </p:nvPr>
        </p:nvSpPr>
        <p:spPr>
          <a:xfrm>
            <a:off x="3047999" y="726651"/>
            <a:ext cx="6096002" cy="873549"/>
          </a:xfrm>
          <a:prstGeom prst="rect">
            <a:avLst/>
          </a:prstGeom>
        </p:spPr>
        <p:txBody>
          <a:bodyPr anchor="t"/>
          <a:lstStyle>
            <a:lvl1pPr marL="0" indent="0" algn="ctr">
              <a:buNone/>
              <a:defRPr sz="3200" b="1" cap="all" baseline="0">
                <a:solidFill>
                  <a:schemeClr val="tx1"/>
                </a:solidFill>
              </a:defRPr>
            </a:lvl1pPr>
          </a:lstStyle>
          <a:p>
            <a:pPr lvl="0"/>
            <a:r>
              <a:rPr lang="en-US"/>
              <a:t>&lt;Title of Section&gt;</a:t>
            </a:r>
          </a:p>
        </p:txBody>
      </p:sp>
      <p:sp>
        <p:nvSpPr>
          <p:cNvPr id="2" name="Rectangle 1">
            <a:extLst>
              <a:ext uri="{FF2B5EF4-FFF2-40B4-BE49-F238E27FC236}">
                <a16:creationId xmlns:a16="http://schemas.microsoft.com/office/drawing/2014/main" id="{68AC4FB2-6425-4E5C-85E7-16F499978EBA}"/>
              </a:ext>
            </a:extLst>
          </p:cNvPr>
          <p:cNvSpPr/>
          <p:nvPr userDrawn="1"/>
        </p:nvSpPr>
        <p:spPr>
          <a:xfrm>
            <a:off x="1105840" y="2260600"/>
            <a:ext cx="2781300" cy="43561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71CA84-8CCC-48A8-B7AB-E8984CB58541}"/>
              </a:ext>
            </a:extLst>
          </p:cNvPr>
          <p:cNvSpPr/>
          <p:nvPr userDrawn="1"/>
        </p:nvSpPr>
        <p:spPr>
          <a:xfrm>
            <a:off x="4697179" y="2260600"/>
            <a:ext cx="2781300" cy="43561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4CBB16-2224-44B3-9365-0D4A282F9A2D}"/>
              </a:ext>
            </a:extLst>
          </p:cNvPr>
          <p:cNvSpPr/>
          <p:nvPr userDrawn="1"/>
        </p:nvSpPr>
        <p:spPr>
          <a:xfrm>
            <a:off x="8288518" y="2260600"/>
            <a:ext cx="2781300" cy="43561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F081F463-C534-7C47-A7BB-E70C3535137A}"/>
              </a:ext>
            </a:extLst>
          </p:cNvPr>
          <p:cNvSpPr>
            <a:spLocks noGrp="1"/>
          </p:cNvSpPr>
          <p:nvPr>
            <p:ph type="body" sz="quarter" idx="12" hasCustomPrompt="1"/>
          </p:nvPr>
        </p:nvSpPr>
        <p:spPr>
          <a:xfrm>
            <a:off x="3048000" y="127033"/>
            <a:ext cx="6096001" cy="573532"/>
          </a:xfrm>
          <a:prstGeom prst="rect">
            <a:avLst/>
          </a:prstGeom>
        </p:spPr>
        <p:txBody>
          <a:bodyPr anchor="b"/>
          <a:lstStyle>
            <a:lvl1pPr marL="0" indent="0" algn="ctr">
              <a:buNone/>
              <a:defRPr sz="1600" b="0" i="0" cap="all" spc="200" baseline="0">
                <a:solidFill>
                  <a:schemeClr val="tx1"/>
                </a:solidFill>
              </a:defRPr>
            </a:lvl1pPr>
          </a:lstStyle>
          <a:p>
            <a:pPr lvl="0"/>
            <a:r>
              <a:rPr lang="en-US"/>
              <a:t>&lt;</a:t>
            </a:r>
            <a:r>
              <a:rPr lang="en-US" err="1"/>
              <a:t>Subheader</a:t>
            </a:r>
            <a:r>
              <a:rPr lang="en-US"/>
              <a:t> if it is appropriate&gt;</a:t>
            </a:r>
          </a:p>
        </p:txBody>
      </p:sp>
      <p:sp>
        <p:nvSpPr>
          <p:cNvPr id="9" name="Text Placeholder 11">
            <a:extLst>
              <a:ext uri="{FF2B5EF4-FFF2-40B4-BE49-F238E27FC236}">
                <a16:creationId xmlns:a16="http://schemas.microsoft.com/office/drawing/2014/main" id="{234D3316-846F-2945-B043-9B03B5D9F3B3}"/>
              </a:ext>
            </a:extLst>
          </p:cNvPr>
          <p:cNvSpPr>
            <a:spLocks noGrp="1"/>
          </p:cNvSpPr>
          <p:nvPr>
            <p:ph type="body" sz="quarter" idx="16"/>
          </p:nvPr>
        </p:nvSpPr>
        <p:spPr>
          <a:xfrm>
            <a:off x="1384300" y="3691362"/>
            <a:ext cx="2224380" cy="2669195"/>
          </a:xfrm>
          <a:prstGeom prst="rect">
            <a:avLst/>
          </a:prstGeom>
        </p:spPr>
        <p:txBody>
          <a:bodyPr/>
          <a:lstStyle>
            <a:lvl1pPr marL="0" indent="0" algn="ctr">
              <a:lnSpc>
                <a:spcPct val="120000"/>
              </a:lnSpc>
              <a:spcBef>
                <a:spcPts val="300"/>
              </a:spcBef>
              <a:spcAft>
                <a:spcPts val="600"/>
              </a:spcAft>
              <a:buNone/>
              <a:defRPr sz="1400" b="0" i="0">
                <a:solidFill>
                  <a:schemeClr val="bg1"/>
                </a:solidFill>
              </a:defRPr>
            </a:lvl1pPr>
          </a:lstStyle>
          <a:p>
            <a:pPr lvl="0"/>
            <a:endParaRPr lang="en-US"/>
          </a:p>
        </p:txBody>
      </p:sp>
      <p:sp>
        <p:nvSpPr>
          <p:cNvPr id="10" name="Text Placeholder 11">
            <a:extLst>
              <a:ext uri="{FF2B5EF4-FFF2-40B4-BE49-F238E27FC236}">
                <a16:creationId xmlns:a16="http://schemas.microsoft.com/office/drawing/2014/main" id="{079D5A3E-5782-8543-BDB1-131AEB339EED}"/>
              </a:ext>
            </a:extLst>
          </p:cNvPr>
          <p:cNvSpPr>
            <a:spLocks noGrp="1"/>
          </p:cNvSpPr>
          <p:nvPr>
            <p:ph type="body" sz="quarter" idx="17" hasCustomPrompt="1"/>
          </p:nvPr>
        </p:nvSpPr>
        <p:spPr>
          <a:xfrm>
            <a:off x="1384300" y="2630055"/>
            <a:ext cx="2224382" cy="536583"/>
          </a:xfrm>
          <a:prstGeom prst="rect">
            <a:avLst/>
          </a:prstGeom>
        </p:spPr>
        <p:txBody>
          <a:bodyPr/>
          <a:lstStyle>
            <a:lvl1pPr marL="0" indent="0" algn="ctr">
              <a:lnSpc>
                <a:spcPct val="120000"/>
              </a:lnSpc>
              <a:spcBef>
                <a:spcPts val="300"/>
              </a:spcBef>
              <a:spcAft>
                <a:spcPts val="600"/>
              </a:spcAft>
              <a:buNone/>
              <a:defRPr sz="1400" b="1" i="0" cap="all" baseline="0">
                <a:solidFill>
                  <a:schemeClr val="bg1"/>
                </a:solidFill>
              </a:defRPr>
            </a:lvl1pPr>
          </a:lstStyle>
          <a:p>
            <a:pPr lvl="0"/>
            <a:r>
              <a:rPr lang="en-US"/>
              <a:t>&lt;title&gt;</a:t>
            </a:r>
          </a:p>
        </p:txBody>
      </p:sp>
      <p:sp>
        <p:nvSpPr>
          <p:cNvPr id="11" name="Text Placeholder 11">
            <a:extLst>
              <a:ext uri="{FF2B5EF4-FFF2-40B4-BE49-F238E27FC236}">
                <a16:creationId xmlns:a16="http://schemas.microsoft.com/office/drawing/2014/main" id="{0BE2CA47-4016-E84A-BB5D-17A2C3BE9F3D}"/>
              </a:ext>
            </a:extLst>
          </p:cNvPr>
          <p:cNvSpPr>
            <a:spLocks noGrp="1"/>
          </p:cNvSpPr>
          <p:nvPr>
            <p:ph type="body" sz="quarter" idx="18"/>
          </p:nvPr>
        </p:nvSpPr>
        <p:spPr>
          <a:xfrm>
            <a:off x="4975639" y="3691362"/>
            <a:ext cx="2224380" cy="2669195"/>
          </a:xfrm>
          <a:prstGeom prst="rect">
            <a:avLst/>
          </a:prstGeom>
        </p:spPr>
        <p:txBody>
          <a:bodyPr/>
          <a:lstStyle>
            <a:lvl1pPr marL="0" indent="0" algn="ctr">
              <a:lnSpc>
                <a:spcPct val="120000"/>
              </a:lnSpc>
              <a:spcBef>
                <a:spcPts val="300"/>
              </a:spcBef>
              <a:spcAft>
                <a:spcPts val="600"/>
              </a:spcAft>
              <a:buNone/>
              <a:defRPr sz="1400" b="0" i="0">
                <a:solidFill>
                  <a:schemeClr val="bg1"/>
                </a:solidFill>
              </a:defRPr>
            </a:lvl1pPr>
          </a:lstStyle>
          <a:p>
            <a:pPr lvl="0"/>
            <a:endParaRPr lang="en-US"/>
          </a:p>
        </p:txBody>
      </p:sp>
      <p:sp>
        <p:nvSpPr>
          <p:cNvPr id="12" name="Text Placeholder 11">
            <a:extLst>
              <a:ext uri="{FF2B5EF4-FFF2-40B4-BE49-F238E27FC236}">
                <a16:creationId xmlns:a16="http://schemas.microsoft.com/office/drawing/2014/main" id="{B03C4D33-814E-F445-A35F-14D453AD428E}"/>
              </a:ext>
            </a:extLst>
          </p:cNvPr>
          <p:cNvSpPr>
            <a:spLocks noGrp="1"/>
          </p:cNvSpPr>
          <p:nvPr>
            <p:ph type="body" sz="quarter" idx="19" hasCustomPrompt="1"/>
          </p:nvPr>
        </p:nvSpPr>
        <p:spPr>
          <a:xfrm>
            <a:off x="4975639" y="2630055"/>
            <a:ext cx="2224382" cy="536583"/>
          </a:xfrm>
          <a:prstGeom prst="rect">
            <a:avLst/>
          </a:prstGeom>
        </p:spPr>
        <p:txBody>
          <a:bodyPr/>
          <a:lstStyle>
            <a:lvl1pPr marL="0" indent="0" algn="ctr">
              <a:lnSpc>
                <a:spcPct val="120000"/>
              </a:lnSpc>
              <a:spcBef>
                <a:spcPts val="300"/>
              </a:spcBef>
              <a:spcAft>
                <a:spcPts val="600"/>
              </a:spcAft>
              <a:buNone/>
              <a:defRPr sz="1400" b="1" i="0" cap="all" baseline="0">
                <a:solidFill>
                  <a:schemeClr val="bg1"/>
                </a:solidFill>
              </a:defRPr>
            </a:lvl1pPr>
          </a:lstStyle>
          <a:p>
            <a:pPr lvl="0"/>
            <a:r>
              <a:rPr lang="en-US"/>
              <a:t>&lt;title&gt;</a:t>
            </a:r>
          </a:p>
        </p:txBody>
      </p:sp>
      <p:sp>
        <p:nvSpPr>
          <p:cNvPr id="13" name="Text Placeholder 11">
            <a:extLst>
              <a:ext uri="{FF2B5EF4-FFF2-40B4-BE49-F238E27FC236}">
                <a16:creationId xmlns:a16="http://schemas.microsoft.com/office/drawing/2014/main" id="{4FFF1C3A-2901-6745-B53A-EC635321F670}"/>
              </a:ext>
            </a:extLst>
          </p:cNvPr>
          <p:cNvSpPr>
            <a:spLocks noGrp="1"/>
          </p:cNvSpPr>
          <p:nvPr>
            <p:ph type="body" sz="quarter" idx="20"/>
          </p:nvPr>
        </p:nvSpPr>
        <p:spPr>
          <a:xfrm>
            <a:off x="8566978" y="3691362"/>
            <a:ext cx="2224380" cy="2669195"/>
          </a:xfrm>
          <a:prstGeom prst="rect">
            <a:avLst/>
          </a:prstGeom>
        </p:spPr>
        <p:txBody>
          <a:bodyPr/>
          <a:lstStyle>
            <a:lvl1pPr marL="0" indent="0" algn="ctr">
              <a:lnSpc>
                <a:spcPct val="120000"/>
              </a:lnSpc>
              <a:spcBef>
                <a:spcPts val="300"/>
              </a:spcBef>
              <a:spcAft>
                <a:spcPts val="600"/>
              </a:spcAft>
              <a:buNone/>
              <a:defRPr sz="1400" b="0" i="0">
                <a:solidFill>
                  <a:schemeClr val="bg1"/>
                </a:solidFill>
              </a:defRPr>
            </a:lvl1pPr>
          </a:lstStyle>
          <a:p>
            <a:pPr lvl="0"/>
            <a:endParaRPr lang="en-US"/>
          </a:p>
        </p:txBody>
      </p:sp>
      <p:sp>
        <p:nvSpPr>
          <p:cNvPr id="14" name="Text Placeholder 11">
            <a:extLst>
              <a:ext uri="{FF2B5EF4-FFF2-40B4-BE49-F238E27FC236}">
                <a16:creationId xmlns:a16="http://schemas.microsoft.com/office/drawing/2014/main" id="{3774EE81-8CB2-264A-9468-D84A1412B074}"/>
              </a:ext>
            </a:extLst>
          </p:cNvPr>
          <p:cNvSpPr>
            <a:spLocks noGrp="1"/>
          </p:cNvSpPr>
          <p:nvPr>
            <p:ph type="body" sz="quarter" idx="21" hasCustomPrompt="1"/>
          </p:nvPr>
        </p:nvSpPr>
        <p:spPr>
          <a:xfrm>
            <a:off x="8566978" y="2630055"/>
            <a:ext cx="2224382" cy="536583"/>
          </a:xfrm>
          <a:prstGeom prst="rect">
            <a:avLst/>
          </a:prstGeom>
        </p:spPr>
        <p:txBody>
          <a:bodyPr/>
          <a:lstStyle>
            <a:lvl1pPr marL="0" indent="0" algn="ctr">
              <a:lnSpc>
                <a:spcPct val="120000"/>
              </a:lnSpc>
              <a:spcBef>
                <a:spcPts val="300"/>
              </a:spcBef>
              <a:spcAft>
                <a:spcPts val="600"/>
              </a:spcAft>
              <a:buNone/>
              <a:defRPr sz="1400" b="1" i="0" cap="all" baseline="0">
                <a:solidFill>
                  <a:schemeClr val="bg1"/>
                </a:solidFill>
              </a:defRPr>
            </a:lvl1pPr>
          </a:lstStyle>
          <a:p>
            <a:pPr lvl="0"/>
            <a:r>
              <a:rPr lang="en-US"/>
              <a:t>&lt;title&gt;</a:t>
            </a:r>
          </a:p>
        </p:txBody>
      </p:sp>
    </p:spTree>
    <p:extLst>
      <p:ext uri="{BB962C8B-B14F-4D97-AF65-F5344CB8AC3E}">
        <p14:creationId xmlns:p14="http://schemas.microsoft.com/office/powerpoint/2010/main" val="8073116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ist - Thin 4 or Less + Photo">
    <p:spTree>
      <p:nvGrpSpPr>
        <p:cNvPr id="1" name=""/>
        <p:cNvGrpSpPr/>
        <p:nvPr/>
      </p:nvGrpSpPr>
      <p:grpSpPr>
        <a:xfrm>
          <a:off x="0" y="0"/>
          <a:ext cx="0" cy="0"/>
          <a:chOff x="0" y="0"/>
          <a:chExt cx="0" cy="0"/>
        </a:xfrm>
      </p:grpSpPr>
      <p:sp>
        <p:nvSpPr>
          <p:cNvPr id="19" name="Text Placeholder 21">
            <a:extLst>
              <a:ext uri="{FF2B5EF4-FFF2-40B4-BE49-F238E27FC236}">
                <a16:creationId xmlns:a16="http://schemas.microsoft.com/office/drawing/2014/main" id="{0987D7FA-A627-8240-9F3A-DC3C60C16EDB}"/>
              </a:ext>
            </a:extLst>
          </p:cNvPr>
          <p:cNvSpPr>
            <a:spLocks noGrp="1"/>
          </p:cNvSpPr>
          <p:nvPr>
            <p:ph type="body" sz="quarter" idx="18"/>
          </p:nvPr>
        </p:nvSpPr>
        <p:spPr>
          <a:xfrm>
            <a:off x="3576221" y="2004805"/>
            <a:ext cx="6906681" cy="689396"/>
          </a:xfrm>
          <a:prstGeom prst="rect">
            <a:avLst/>
          </a:prstGeom>
        </p:spPr>
        <p:txBody>
          <a:bodyPr/>
          <a:lstStyle>
            <a:lvl1pPr marL="0" marR="0" indent="0" algn="l" defTabSz="914377" rtl="0" eaLnBrk="1" fontAlgn="auto" latinLnBrk="0" hangingPunct="1">
              <a:lnSpc>
                <a:spcPct val="120000"/>
              </a:lnSpc>
              <a:spcBef>
                <a:spcPts val="300"/>
              </a:spcBef>
              <a:spcAft>
                <a:spcPts val="600"/>
              </a:spcAft>
              <a:buClrTx/>
              <a:buSzTx/>
              <a:buFont typeface="Arial"/>
              <a:buNone/>
              <a:tabLst/>
              <a:defRPr lang="en-US" sz="1800" b="0" i="0" smtClean="0">
                <a:solidFill>
                  <a:schemeClr val="bg2">
                    <a:lumMod val="25000"/>
                  </a:schemeClr>
                </a:solidFill>
                <a:effectLst/>
              </a:defRPr>
            </a:lvl1pPr>
          </a:lstStyle>
          <a:p>
            <a:pPr marL="0" marR="0" lvl="0" indent="0" algn="l" defTabSz="914377" rtl="0" eaLnBrk="1" fontAlgn="auto" latinLnBrk="0" hangingPunct="1">
              <a:lnSpc>
                <a:spcPct val="120000"/>
              </a:lnSpc>
              <a:spcBef>
                <a:spcPts val="300"/>
              </a:spcBef>
              <a:spcAft>
                <a:spcPts val="600"/>
              </a:spcAft>
              <a:buClrTx/>
              <a:buSzTx/>
              <a:buFont typeface="Arial"/>
              <a:buNone/>
              <a:tabLst/>
              <a:defRPr/>
            </a:pPr>
            <a:endParaRPr lang="en-US" dirty="0"/>
          </a:p>
        </p:txBody>
      </p:sp>
      <p:sp>
        <p:nvSpPr>
          <p:cNvPr id="20" name="Text Placeholder 21">
            <a:extLst>
              <a:ext uri="{FF2B5EF4-FFF2-40B4-BE49-F238E27FC236}">
                <a16:creationId xmlns:a16="http://schemas.microsoft.com/office/drawing/2014/main" id="{917C142E-1D10-0D48-B310-7BCAC5C7DAFB}"/>
              </a:ext>
            </a:extLst>
          </p:cNvPr>
          <p:cNvSpPr>
            <a:spLocks noGrp="1"/>
          </p:cNvSpPr>
          <p:nvPr>
            <p:ph type="body" sz="quarter" idx="19" hasCustomPrompt="1"/>
          </p:nvPr>
        </p:nvSpPr>
        <p:spPr>
          <a:xfrm>
            <a:off x="3575525" y="1690008"/>
            <a:ext cx="6907848" cy="314796"/>
          </a:xfrm>
          <a:prstGeom prst="rect">
            <a:avLst/>
          </a:prstGeom>
        </p:spPr>
        <p:txBody>
          <a:bodyPr/>
          <a:lstStyle>
            <a:lvl1pPr marL="0" indent="0" algn="l">
              <a:lnSpc>
                <a:spcPct val="120000"/>
              </a:lnSpc>
              <a:spcBef>
                <a:spcPts val="300"/>
              </a:spcBef>
              <a:spcAft>
                <a:spcPts val="600"/>
              </a:spcAft>
              <a:buNone/>
              <a:defRPr sz="1800" b="1" i="0">
                <a:solidFill>
                  <a:schemeClr val="tx1"/>
                </a:solidFill>
              </a:defRPr>
            </a:lvl1pPr>
          </a:lstStyle>
          <a:p>
            <a:pPr lvl="0"/>
            <a:r>
              <a:rPr lang="en-US" dirty="0"/>
              <a:t>&lt;Insert Subtitle&gt;</a:t>
            </a:r>
          </a:p>
        </p:txBody>
      </p:sp>
      <p:sp>
        <p:nvSpPr>
          <p:cNvPr id="21" name="Text Placeholder 21">
            <a:extLst>
              <a:ext uri="{FF2B5EF4-FFF2-40B4-BE49-F238E27FC236}">
                <a16:creationId xmlns:a16="http://schemas.microsoft.com/office/drawing/2014/main" id="{BC9BB95D-7384-454E-AFCA-0AE72A0A9B19}"/>
              </a:ext>
            </a:extLst>
          </p:cNvPr>
          <p:cNvSpPr>
            <a:spLocks noGrp="1"/>
          </p:cNvSpPr>
          <p:nvPr>
            <p:ph type="body" sz="quarter" idx="20"/>
          </p:nvPr>
        </p:nvSpPr>
        <p:spPr>
          <a:xfrm>
            <a:off x="3576221" y="3180467"/>
            <a:ext cx="6906681" cy="689396"/>
          </a:xfrm>
          <a:prstGeom prst="rect">
            <a:avLst/>
          </a:prstGeom>
        </p:spPr>
        <p:txBody>
          <a:bodyPr/>
          <a:lstStyle>
            <a:lvl1pPr marL="0" marR="0" indent="0" algn="l" defTabSz="914377" rtl="0" eaLnBrk="1" fontAlgn="auto" latinLnBrk="0" hangingPunct="1">
              <a:lnSpc>
                <a:spcPct val="120000"/>
              </a:lnSpc>
              <a:spcBef>
                <a:spcPts val="300"/>
              </a:spcBef>
              <a:spcAft>
                <a:spcPts val="600"/>
              </a:spcAft>
              <a:buClrTx/>
              <a:buSzTx/>
              <a:buFont typeface="Arial"/>
              <a:buNone/>
              <a:tabLst/>
              <a:defRPr lang="en-US" sz="1800" b="0" i="0">
                <a:solidFill>
                  <a:schemeClr val="bg2">
                    <a:lumMod val="25000"/>
                  </a:schemeClr>
                </a:solidFill>
                <a:effectLst/>
              </a:defRPr>
            </a:lvl1pPr>
          </a:lstStyle>
          <a:p>
            <a:pPr marL="0" marR="0" lvl="0" indent="0" algn="l" defTabSz="914377" rtl="0" eaLnBrk="1" fontAlgn="auto" latinLnBrk="0" hangingPunct="1">
              <a:lnSpc>
                <a:spcPct val="120000"/>
              </a:lnSpc>
              <a:spcBef>
                <a:spcPts val="300"/>
              </a:spcBef>
              <a:spcAft>
                <a:spcPts val="600"/>
              </a:spcAft>
              <a:buClrTx/>
              <a:buSzTx/>
              <a:buFont typeface="Arial"/>
              <a:buNone/>
              <a:tabLst/>
              <a:defRPr/>
            </a:pPr>
            <a:endParaRPr lang="en-US" dirty="0"/>
          </a:p>
        </p:txBody>
      </p:sp>
      <p:sp>
        <p:nvSpPr>
          <p:cNvPr id="22" name="Text Placeholder 21">
            <a:extLst>
              <a:ext uri="{FF2B5EF4-FFF2-40B4-BE49-F238E27FC236}">
                <a16:creationId xmlns:a16="http://schemas.microsoft.com/office/drawing/2014/main" id="{448858C4-BA81-8747-9142-5503B1DBBA32}"/>
              </a:ext>
            </a:extLst>
          </p:cNvPr>
          <p:cNvSpPr>
            <a:spLocks noGrp="1"/>
          </p:cNvSpPr>
          <p:nvPr>
            <p:ph type="body" sz="quarter" idx="21" hasCustomPrompt="1"/>
          </p:nvPr>
        </p:nvSpPr>
        <p:spPr>
          <a:xfrm>
            <a:off x="3575525" y="2865670"/>
            <a:ext cx="6907848" cy="314796"/>
          </a:xfrm>
          <a:prstGeom prst="rect">
            <a:avLst/>
          </a:prstGeom>
        </p:spPr>
        <p:txBody>
          <a:bodyPr/>
          <a:lstStyle>
            <a:lvl1pPr marL="0" indent="0" algn="l">
              <a:lnSpc>
                <a:spcPct val="120000"/>
              </a:lnSpc>
              <a:spcBef>
                <a:spcPts val="300"/>
              </a:spcBef>
              <a:spcAft>
                <a:spcPts val="600"/>
              </a:spcAft>
              <a:buNone/>
              <a:defRPr sz="1800" b="1" i="0">
                <a:solidFill>
                  <a:schemeClr val="tx1"/>
                </a:solidFill>
              </a:defRPr>
            </a:lvl1pPr>
          </a:lstStyle>
          <a:p>
            <a:pPr lvl="0"/>
            <a:r>
              <a:rPr lang="en-US" dirty="0"/>
              <a:t>&lt;Insert Subtitle&gt;</a:t>
            </a:r>
          </a:p>
        </p:txBody>
      </p:sp>
      <p:sp>
        <p:nvSpPr>
          <p:cNvPr id="23" name="Text Placeholder 21">
            <a:extLst>
              <a:ext uri="{FF2B5EF4-FFF2-40B4-BE49-F238E27FC236}">
                <a16:creationId xmlns:a16="http://schemas.microsoft.com/office/drawing/2014/main" id="{6251EBC3-28A1-C046-A49D-1FD56CB658C3}"/>
              </a:ext>
            </a:extLst>
          </p:cNvPr>
          <p:cNvSpPr>
            <a:spLocks noGrp="1"/>
          </p:cNvSpPr>
          <p:nvPr>
            <p:ph type="body" sz="quarter" idx="22"/>
          </p:nvPr>
        </p:nvSpPr>
        <p:spPr>
          <a:xfrm>
            <a:off x="3576221" y="4356129"/>
            <a:ext cx="6906681" cy="689396"/>
          </a:xfrm>
          <a:prstGeom prst="rect">
            <a:avLst/>
          </a:prstGeom>
        </p:spPr>
        <p:txBody>
          <a:bodyPr/>
          <a:lstStyle>
            <a:lvl1pPr marL="0" marR="0" indent="0" algn="l" defTabSz="914377" rtl="0" eaLnBrk="1" fontAlgn="auto" latinLnBrk="0" hangingPunct="1">
              <a:lnSpc>
                <a:spcPct val="120000"/>
              </a:lnSpc>
              <a:spcBef>
                <a:spcPts val="300"/>
              </a:spcBef>
              <a:spcAft>
                <a:spcPts val="600"/>
              </a:spcAft>
              <a:buClrTx/>
              <a:buSzTx/>
              <a:buFont typeface="Arial"/>
              <a:buNone/>
              <a:tabLst/>
              <a:defRPr lang="en-US" sz="1800" b="0" i="0">
                <a:solidFill>
                  <a:schemeClr val="bg2">
                    <a:lumMod val="25000"/>
                  </a:schemeClr>
                </a:solidFill>
                <a:effectLst/>
              </a:defRPr>
            </a:lvl1pPr>
          </a:lstStyle>
          <a:p>
            <a:pPr marL="0" marR="0" lvl="0" indent="0" algn="l" defTabSz="914377" rtl="0" eaLnBrk="1" fontAlgn="auto" latinLnBrk="0" hangingPunct="1">
              <a:lnSpc>
                <a:spcPct val="120000"/>
              </a:lnSpc>
              <a:spcBef>
                <a:spcPts val="300"/>
              </a:spcBef>
              <a:spcAft>
                <a:spcPts val="600"/>
              </a:spcAft>
              <a:buClrTx/>
              <a:buSzTx/>
              <a:buFont typeface="Arial"/>
              <a:buNone/>
              <a:tabLst/>
              <a:defRPr/>
            </a:pPr>
            <a:endParaRPr lang="en-US" dirty="0"/>
          </a:p>
        </p:txBody>
      </p:sp>
      <p:sp>
        <p:nvSpPr>
          <p:cNvPr id="24" name="Text Placeholder 21">
            <a:extLst>
              <a:ext uri="{FF2B5EF4-FFF2-40B4-BE49-F238E27FC236}">
                <a16:creationId xmlns:a16="http://schemas.microsoft.com/office/drawing/2014/main" id="{2B93CA5F-CF58-9541-AE10-7E7DBC345A1D}"/>
              </a:ext>
            </a:extLst>
          </p:cNvPr>
          <p:cNvSpPr>
            <a:spLocks noGrp="1"/>
          </p:cNvSpPr>
          <p:nvPr>
            <p:ph type="body" sz="quarter" idx="23" hasCustomPrompt="1"/>
          </p:nvPr>
        </p:nvSpPr>
        <p:spPr>
          <a:xfrm>
            <a:off x="3575525" y="4041332"/>
            <a:ext cx="6907848" cy="314796"/>
          </a:xfrm>
          <a:prstGeom prst="rect">
            <a:avLst/>
          </a:prstGeom>
        </p:spPr>
        <p:txBody>
          <a:bodyPr/>
          <a:lstStyle>
            <a:lvl1pPr marL="0" indent="0" algn="l">
              <a:lnSpc>
                <a:spcPct val="120000"/>
              </a:lnSpc>
              <a:spcBef>
                <a:spcPts val="300"/>
              </a:spcBef>
              <a:spcAft>
                <a:spcPts val="600"/>
              </a:spcAft>
              <a:buNone/>
              <a:defRPr sz="1800" b="1" i="0">
                <a:solidFill>
                  <a:schemeClr val="tx1"/>
                </a:solidFill>
              </a:defRPr>
            </a:lvl1pPr>
          </a:lstStyle>
          <a:p>
            <a:pPr lvl="0"/>
            <a:r>
              <a:rPr lang="en-US" dirty="0"/>
              <a:t>&lt;Insert Subtitle&gt;</a:t>
            </a:r>
          </a:p>
        </p:txBody>
      </p:sp>
      <p:sp>
        <p:nvSpPr>
          <p:cNvPr id="25" name="Text Placeholder 21">
            <a:extLst>
              <a:ext uri="{FF2B5EF4-FFF2-40B4-BE49-F238E27FC236}">
                <a16:creationId xmlns:a16="http://schemas.microsoft.com/office/drawing/2014/main" id="{327634CD-CE31-2E43-ADC5-49E95F6381F8}"/>
              </a:ext>
            </a:extLst>
          </p:cNvPr>
          <p:cNvSpPr>
            <a:spLocks noGrp="1"/>
          </p:cNvSpPr>
          <p:nvPr>
            <p:ph type="body" sz="quarter" idx="24"/>
          </p:nvPr>
        </p:nvSpPr>
        <p:spPr>
          <a:xfrm>
            <a:off x="3576221" y="5531791"/>
            <a:ext cx="6906681" cy="689396"/>
          </a:xfrm>
          <a:prstGeom prst="rect">
            <a:avLst/>
          </a:prstGeom>
        </p:spPr>
        <p:txBody>
          <a:bodyPr/>
          <a:lstStyle>
            <a:lvl1pPr marL="0" marR="0" indent="0" algn="l" defTabSz="914377" rtl="0" eaLnBrk="1" fontAlgn="auto" latinLnBrk="0" hangingPunct="1">
              <a:lnSpc>
                <a:spcPct val="120000"/>
              </a:lnSpc>
              <a:spcBef>
                <a:spcPts val="300"/>
              </a:spcBef>
              <a:spcAft>
                <a:spcPts val="600"/>
              </a:spcAft>
              <a:buClrTx/>
              <a:buSzTx/>
              <a:buFont typeface="Arial"/>
              <a:buNone/>
              <a:tabLst/>
              <a:defRPr lang="en-US" sz="1800" b="0" i="0">
                <a:solidFill>
                  <a:schemeClr val="bg2">
                    <a:lumMod val="25000"/>
                  </a:schemeClr>
                </a:solidFill>
                <a:effectLst/>
              </a:defRPr>
            </a:lvl1pPr>
          </a:lstStyle>
          <a:p>
            <a:pPr marL="0" marR="0" lvl="0" indent="0" algn="l" defTabSz="914377" rtl="0" eaLnBrk="1" fontAlgn="auto" latinLnBrk="0" hangingPunct="1">
              <a:lnSpc>
                <a:spcPct val="120000"/>
              </a:lnSpc>
              <a:spcBef>
                <a:spcPts val="300"/>
              </a:spcBef>
              <a:spcAft>
                <a:spcPts val="600"/>
              </a:spcAft>
              <a:buClrTx/>
              <a:buSzTx/>
              <a:buFont typeface="Arial"/>
              <a:buNone/>
              <a:tabLst/>
              <a:defRPr/>
            </a:pPr>
            <a:endParaRPr lang="en-US" dirty="0"/>
          </a:p>
        </p:txBody>
      </p:sp>
      <p:sp>
        <p:nvSpPr>
          <p:cNvPr id="26" name="Text Placeholder 21">
            <a:extLst>
              <a:ext uri="{FF2B5EF4-FFF2-40B4-BE49-F238E27FC236}">
                <a16:creationId xmlns:a16="http://schemas.microsoft.com/office/drawing/2014/main" id="{05B4C09C-0123-3D49-AC77-B56D3943ED90}"/>
              </a:ext>
            </a:extLst>
          </p:cNvPr>
          <p:cNvSpPr>
            <a:spLocks noGrp="1"/>
          </p:cNvSpPr>
          <p:nvPr>
            <p:ph type="body" sz="quarter" idx="25" hasCustomPrompt="1"/>
          </p:nvPr>
        </p:nvSpPr>
        <p:spPr>
          <a:xfrm>
            <a:off x="3575525" y="5216994"/>
            <a:ext cx="6907848" cy="314796"/>
          </a:xfrm>
          <a:prstGeom prst="rect">
            <a:avLst/>
          </a:prstGeom>
        </p:spPr>
        <p:txBody>
          <a:bodyPr/>
          <a:lstStyle>
            <a:lvl1pPr marL="0" indent="0" algn="l">
              <a:lnSpc>
                <a:spcPct val="120000"/>
              </a:lnSpc>
              <a:spcBef>
                <a:spcPts val="300"/>
              </a:spcBef>
              <a:spcAft>
                <a:spcPts val="600"/>
              </a:spcAft>
              <a:buNone/>
              <a:defRPr sz="1800" b="1" i="0">
                <a:solidFill>
                  <a:schemeClr val="tx1"/>
                </a:solidFill>
              </a:defRPr>
            </a:lvl1pPr>
          </a:lstStyle>
          <a:p>
            <a:pPr lvl="0"/>
            <a:r>
              <a:rPr lang="en-US" dirty="0"/>
              <a:t>&lt;Insert Subtitle&gt;</a:t>
            </a:r>
          </a:p>
        </p:txBody>
      </p:sp>
      <p:sp>
        <p:nvSpPr>
          <p:cNvPr id="28" name="Picture Placeholder 2">
            <a:extLst>
              <a:ext uri="{FF2B5EF4-FFF2-40B4-BE49-F238E27FC236}">
                <a16:creationId xmlns:a16="http://schemas.microsoft.com/office/drawing/2014/main" id="{2469DA07-7269-5040-AFA9-A4310EC69CEE}"/>
              </a:ext>
            </a:extLst>
          </p:cNvPr>
          <p:cNvSpPr>
            <a:spLocks noGrp="1"/>
          </p:cNvSpPr>
          <p:nvPr>
            <p:ph type="pic" sz="quarter" idx="10" hasCustomPrompt="1"/>
          </p:nvPr>
        </p:nvSpPr>
        <p:spPr>
          <a:xfrm>
            <a:off x="520700" y="0"/>
            <a:ext cx="1536701" cy="6858000"/>
          </a:xfrm>
          <a:prstGeom prst="rect">
            <a:avLst/>
          </a:prstGeom>
        </p:spPr>
        <p:txBody>
          <a:bodyPr/>
          <a:lstStyle>
            <a:lvl1pPr marL="0" indent="0" algn="ctr">
              <a:buNone/>
              <a:defRPr sz="2000"/>
            </a:lvl1pPr>
          </a:lstStyle>
          <a:p>
            <a:r>
              <a:rPr lang="en-US" dirty="0"/>
              <a:t>&lt;Insert Picture&gt;</a:t>
            </a:r>
          </a:p>
        </p:txBody>
      </p:sp>
      <p:sp>
        <p:nvSpPr>
          <p:cNvPr id="29" name="Text Placeholder 8">
            <a:extLst>
              <a:ext uri="{FF2B5EF4-FFF2-40B4-BE49-F238E27FC236}">
                <a16:creationId xmlns:a16="http://schemas.microsoft.com/office/drawing/2014/main" id="{183083FD-89F9-C941-9AE3-36DC6D6882C6}"/>
              </a:ext>
            </a:extLst>
          </p:cNvPr>
          <p:cNvSpPr>
            <a:spLocks noGrp="1"/>
          </p:cNvSpPr>
          <p:nvPr>
            <p:ph type="body" sz="quarter" idx="11" hasCustomPrompt="1"/>
          </p:nvPr>
        </p:nvSpPr>
        <p:spPr>
          <a:xfrm>
            <a:off x="2794000" y="866616"/>
            <a:ext cx="8191498" cy="490133"/>
          </a:xfrm>
          <a:prstGeom prst="rect">
            <a:avLst/>
          </a:prstGeom>
        </p:spPr>
        <p:txBody>
          <a:bodyPr anchor="ctr"/>
          <a:lstStyle>
            <a:lvl1pPr marL="0" indent="0" algn="l">
              <a:buNone/>
              <a:defRPr sz="2400" b="1" cap="all" baseline="0">
                <a:solidFill>
                  <a:srgbClr val="222222"/>
                </a:solidFill>
              </a:defRPr>
            </a:lvl1pPr>
          </a:lstStyle>
          <a:p>
            <a:pPr lvl="0"/>
            <a:r>
              <a:rPr lang="en-US" dirty="0"/>
              <a:t>&lt;Insert Title&gt;</a:t>
            </a:r>
          </a:p>
        </p:txBody>
      </p:sp>
      <p:sp>
        <p:nvSpPr>
          <p:cNvPr id="13" name="Text Placeholder 11">
            <a:extLst>
              <a:ext uri="{FF2B5EF4-FFF2-40B4-BE49-F238E27FC236}">
                <a16:creationId xmlns:a16="http://schemas.microsoft.com/office/drawing/2014/main" id="{4DA26B66-6987-2B44-989F-438F988CDAB9}"/>
              </a:ext>
            </a:extLst>
          </p:cNvPr>
          <p:cNvSpPr>
            <a:spLocks noGrp="1"/>
          </p:cNvSpPr>
          <p:nvPr>
            <p:ph type="body" sz="quarter" idx="12" hasCustomPrompt="1"/>
          </p:nvPr>
        </p:nvSpPr>
        <p:spPr>
          <a:xfrm>
            <a:off x="2794000" y="588158"/>
            <a:ext cx="8191498" cy="276466"/>
          </a:xfrm>
          <a:prstGeom prst="rect">
            <a:avLst/>
          </a:prstGeom>
        </p:spPr>
        <p:txBody>
          <a:bodyPr anchor="b"/>
          <a:lstStyle>
            <a:lvl1pPr marL="0" indent="0" algn="l">
              <a:buNone/>
              <a:defRPr sz="1600" b="0" i="0" cap="all" spc="200" baseline="0">
                <a:solidFill>
                  <a:srgbClr val="222222"/>
                </a:solidFill>
              </a:defRPr>
            </a:lvl1pPr>
          </a:lstStyle>
          <a:p>
            <a:pPr lvl="0"/>
            <a:r>
              <a:rPr lang="en-US" dirty="0"/>
              <a:t>&lt;</a:t>
            </a:r>
            <a:r>
              <a:rPr lang="en-US" dirty="0" err="1"/>
              <a:t>Subheader</a:t>
            </a:r>
            <a:r>
              <a:rPr lang="en-US" dirty="0"/>
              <a:t> if it is appropriate&gt;</a:t>
            </a:r>
          </a:p>
        </p:txBody>
      </p:sp>
      <p:pic>
        <p:nvPicPr>
          <p:cNvPr id="14" name="Picture 13">
            <a:extLst>
              <a:ext uri="{FF2B5EF4-FFF2-40B4-BE49-F238E27FC236}">
                <a16:creationId xmlns:a16="http://schemas.microsoft.com/office/drawing/2014/main" id="{50EE0662-C38B-44C1-932B-814B0DB34B5B}"/>
              </a:ext>
            </a:extLst>
          </p:cNvPr>
          <p:cNvPicPr>
            <a:picLocks noChangeAspect="1"/>
          </p:cNvPicPr>
          <p:nvPr userDrawn="1"/>
        </p:nvPicPr>
        <p:blipFill>
          <a:blip r:embed="rId2"/>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2041200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dium Photo - Lef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4461957" y="1012370"/>
            <a:ext cx="7063700" cy="999309"/>
          </a:xfrm>
          <a:prstGeom prst="rect">
            <a:avLst/>
          </a:prstGeom>
        </p:spPr>
        <p:txBody>
          <a:bodyPr anchor="ctr"/>
          <a:lstStyle>
            <a:lvl1pPr marL="0" indent="0" algn="l">
              <a:lnSpc>
                <a:spcPct val="80000"/>
              </a:lnSpc>
              <a:spcBef>
                <a:spcPts val="300"/>
              </a:spcBef>
              <a:spcAft>
                <a:spcPts val="600"/>
              </a:spcAft>
              <a:buNone/>
              <a:defRPr sz="2400" b="1" kern="400" cap="all" spc="151" baseline="0">
                <a:solidFill>
                  <a:schemeClr val="tx1"/>
                </a:solidFill>
              </a:defRPr>
            </a:lvl1pPr>
          </a:lstStyle>
          <a:p>
            <a:pPr lvl="0"/>
            <a:r>
              <a:rPr lang="en-US" dirty="0"/>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p:nvPr>
        </p:nvSpPr>
        <p:spPr>
          <a:xfrm>
            <a:off x="4461165" y="2011679"/>
            <a:ext cx="7063700" cy="3665222"/>
          </a:xfrm>
          <a:prstGeom prst="rect">
            <a:avLst/>
          </a:prstGeom>
        </p:spPr>
        <p:txBody>
          <a:bodyPr/>
          <a:lstStyle>
            <a:lvl1pPr marL="0" indent="0" algn="l">
              <a:lnSpc>
                <a:spcPct val="120000"/>
              </a:lnSpc>
              <a:spcBef>
                <a:spcPts val="300"/>
              </a:spcBef>
              <a:spcAft>
                <a:spcPts val="600"/>
              </a:spcAft>
              <a:buNone/>
              <a:defRPr sz="1800">
                <a:solidFill>
                  <a:schemeClr val="bg2">
                    <a:lumMod val="25000"/>
                  </a:schemeClr>
                </a:solidFill>
              </a:defRPr>
            </a:lvl1pPr>
          </a:lstStyle>
          <a:p>
            <a:pPr lvl="0"/>
            <a:endParaRPr lang="en-US" dirty="0"/>
          </a:p>
        </p:txBody>
      </p:sp>
      <p:sp>
        <p:nvSpPr>
          <p:cNvPr id="7" name="Picture Placeholder 6">
            <a:extLst>
              <a:ext uri="{FF2B5EF4-FFF2-40B4-BE49-F238E27FC236}">
                <a16:creationId xmlns:a16="http://schemas.microsoft.com/office/drawing/2014/main" id="{3266A48E-575B-FD42-82AC-52D3F2E606C6}"/>
              </a:ext>
            </a:extLst>
          </p:cNvPr>
          <p:cNvSpPr>
            <a:spLocks noGrp="1"/>
          </p:cNvSpPr>
          <p:nvPr>
            <p:ph type="pic" sz="quarter" idx="18" hasCustomPrompt="1"/>
          </p:nvPr>
        </p:nvSpPr>
        <p:spPr>
          <a:xfrm>
            <a:off x="0" y="0"/>
            <a:ext cx="3685309" cy="6858000"/>
          </a:xfrm>
          <a:prstGeom prst="rect">
            <a:avLst/>
          </a:prstGeom>
        </p:spPr>
        <p:txBody>
          <a:bodyPr/>
          <a:lstStyle>
            <a:lvl1pPr marL="0" indent="0" algn="ctr">
              <a:buNone/>
              <a:defRPr sz="2400"/>
            </a:lvl1pPr>
          </a:lstStyle>
          <a:p>
            <a:r>
              <a:rPr lang="en-US" dirty="0"/>
              <a:t>&lt;Insert Picture&gt;</a:t>
            </a:r>
          </a:p>
        </p:txBody>
      </p:sp>
      <p:sp>
        <p:nvSpPr>
          <p:cNvPr id="9" name="Text Placeholder 11">
            <a:extLst>
              <a:ext uri="{FF2B5EF4-FFF2-40B4-BE49-F238E27FC236}">
                <a16:creationId xmlns:a16="http://schemas.microsoft.com/office/drawing/2014/main" id="{82ADFC0A-EB24-894D-A665-DF65DC39E870}"/>
              </a:ext>
            </a:extLst>
          </p:cNvPr>
          <p:cNvSpPr>
            <a:spLocks noGrp="1"/>
          </p:cNvSpPr>
          <p:nvPr>
            <p:ph type="body" sz="quarter" idx="19" hasCustomPrompt="1"/>
          </p:nvPr>
        </p:nvSpPr>
        <p:spPr>
          <a:xfrm>
            <a:off x="4459970" y="695031"/>
            <a:ext cx="7064894" cy="317340"/>
          </a:xfrm>
          <a:prstGeom prst="rect">
            <a:avLst/>
          </a:prstGeom>
        </p:spPr>
        <p:txBody>
          <a:bodyPr anchor="b"/>
          <a:lstStyle>
            <a:lvl1pPr marL="0" indent="0" algn="l">
              <a:buNone/>
              <a:defRPr sz="1600" b="0" i="0" cap="all" spc="200" baseline="0">
                <a:solidFill>
                  <a:srgbClr val="222222"/>
                </a:solidFill>
              </a:defRPr>
            </a:lvl1pPr>
          </a:lstStyle>
          <a:p>
            <a:pPr lvl="0"/>
            <a:r>
              <a:rPr lang="en-US" dirty="0"/>
              <a:t>&lt;</a:t>
            </a:r>
            <a:r>
              <a:rPr lang="en-US" dirty="0" err="1"/>
              <a:t>Subheader</a:t>
            </a:r>
            <a:r>
              <a:rPr lang="en-US" dirty="0"/>
              <a:t> if it is appropriate&gt;</a:t>
            </a:r>
          </a:p>
        </p:txBody>
      </p:sp>
      <p:pic>
        <p:nvPicPr>
          <p:cNvPr id="10" name="Picture 9">
            <a:extLst>
              <a:ext uri="{FF2B5EF4-FFF2-40B4-BE49-F238E27FC236}">
                <a16:creationId xmlns:a16="http://schemas.microsoft.com/office/drawing/2014/main" id="{034CE3B9-7472-4389-A839-1D4110F64FEA}"/>
              </a:ext>
            </a:extLst>
          </p:cNvPr>
          <p:cNvPicPr>
            <a:picLocks noChangeAspect="1"/>
          </p:cNvPicPr>
          <p:nvPr userDrawn="1"/>
        </p:nvPicPr>
        <p:blipFill>
          <a:blip r:embed="rId2"/>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2795516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2004-D46D-4E73-8296-CCF63835C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5F3CAA-20BE-44BC-9A02-6FD4E3CA86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678BFF-0462-4A18-BC52-02E4BFA79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EEBE71-83A4-4DB5-955B-E7730BC5CDB3}"/>
              </a:ext>
            </a:extLst>
          </p:cNvPr>
          <p:cNvSpPr>
            <a:spLocks noGrp="1"/>
          </p:cNvSpPr>
          <p:nvPr>
            <p:ph type="dt" sz="half" idx="10"/>
          </p:nvPr>
        </p:nvSpPr>
        <p:spPr/>
        <p:txBody>
          <a:bodyPr/>
          <a:lstStyle/>
          <a:p>
            <a:fld id="{712E3B3A-41E2-47EC-AE93-C6BBBE481E14}" type="datetimeFigureOut">
              <a:rPr lang="en-US" smtClean="0"/>
              <a:t>9/23/22</a:t>
            </a:fld>
            <a:endParaRPr lang="en-US"/>
          </a:p>
        </p:txBody>
      </p:sp>
      <p:sp>
        <p:nvSpPr>
          <p:cNvPr id="6" name="Footer Placeholder 5">
            <a:extLst>
              <a:ext uri="{FF2B5EF4-FFF2-40B4-BE49-F238E27FC236}">
                <a16:creationId xmlns:a16="http://schemas.microsoft.com/office/drawing/2014/main" id="{95A02ED7-E5BE-4FE2-8EAB-8E2D185AD2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03B19D-5DBB-4587-934A-9B51FD6DBD16}"/>
              </a:ext>
            </a:extLst>
          </p:cNvPr>
          <p:cNvSpPr>
            <a:spLocks noGrp="1"/>
          </p:cNvSpPr>
          <p:nvPr>
            <p:ph type="sldNum" sz="quarter" idx="12"/>
          </p:nvPr>
        </p:nvSpPr>
        <p:spPr/>
        <p:txBody>
          <a:bodyPr/>
          <a:lstStyle/>
          <a:p>
            <a:fld id="{FA76C52D-C54E-4C36-8BFD-11D53488B6FE}" type="slidenum">
              <a:rPr lang="en-US" smtClean="0"/>
              <a:t>‹#›</a:t>
            </a:fld>
            <a:endParaRPr lang="en-US"/>
          </a:p>
        </p:txBody>
      </p:sp>
    </p:spTree>
    <p:extLst>
      <p:ext uri="{BB962C8B-B14F-4D97-AF65-F5344CB8AC3E}">
        <p14:creationId xmlns:p14="http://schemas.microsoft.com/office/powerpoint/2010/main" val="2475966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88618-EE01-4A1F-89D0-78A49AC0DF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52DAFF-F0A3-4A7A-8E66-2988675B0F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A86A6-7F31-4A6F-958B-6116B50AC8DB}"/>
              </a:ext>
            </a:extLst>
          </p:cNvPr>
          <p:cNvSpPr>
            <a:spLocks noGrp="1"/>
          </p:cNvSpPr>
          <p:nvPr>
            <p:ph type="dt" sz="half" idx="10"/>
          </p:nvPr>
        </p:nvSpPr>
        <p:spPr/>
        <p:txBody>
          <a:bodyPr/>
          <a:lstStyle/>
          <a:p>
            <a:fld id="{712E3B3A-41E2-47EC-AE93-C6BBBE481E14}" type="datetimeFigureOut">
              <a:rPr lang="en-US" smtClean="0"/>
              <a:t>9/23/22</a:t>
            </a:fld>
            <a:endParaRPr lang="en-US"/>
          </a:p>
        </p:txBody>
      </p:sp>
      <p:sp>
        <p:nvSpPr>
          <p:cNvPr id="5" name="Footer Placeholder 4">
            <a:extLst>
              <a:ext uri="{FF2B5EF4-FFF2-40B4-BE49-F238E27FC236}">
                <a16:creationId xmlns:a16="http://schemas.microsoft.com/office/drawing/2014/main" id="{C8C5D84F-204D-4D13-84E8-82C9A6355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A2AD5-0562-4CFE-B960-481199177E6A}"/>
              </a:ext>
            </a:extLst>
          </p:cNvPr>
          <p:cNvSpPr>
            <a:spLocks noGrp="1"/>
          </p:cNvSpPr>
          <p:nvPr>
            <p:ph type="sldNum" sz="quarter" idx="12"/>
          </p:nvPr>
        </p:nvSpPr>
        <p:spPr/>
        <p:txBody>
          <a:bodyPr/>
          <a:lstStyle/>
          <a:p>
            <a:fld id="{FA76C52D-C54E-4C36-8BFD-11D53488B6FE}" type="slidenum">
              <a:rPr lang="en-US" smtClean="0"/>
              <a:t>‹#›</a:t>
            </a:fld>
            <a:endParaRPr lang="en-US"/>
          </a:p>
        </p:txBody>
      </p:sp>
    </p:spTree>
    <p:extLst>
      <p:ext uri="{BB962C8B-B14F-4D97-AF65-F5344CB8AC3E}">
        <p14:creationId xmlns:p14="http://schemas.microsoft.com/office/powerpoint/2010/main" val="652530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64FA99-36CD-442F-829B-0524F25E70C2}"/>
              </a:ext>
            </a:extLst>
          </p:cNvPr>
          <p:cNvSpPr>
            <a:spLocks noGrp="1"/>
          </p:cNvSpPr>
          <p:nvPr>
            <p:ph type="dt" sz="half" idx="10"/>
          </p:nvPr>
        </p:nvSpPr>
        <p:spPr/>
        <p:txBody>
          <a:bodyPr/>
          <a:lstStyle/>
          <a:p>
            <a:fld id="{59794C4D-16C7-438F-9D82-512B6C16B107}" type="datetimeFigureOut">
              <a:rPr lang="en-US" smtClean="0"/>
              <a:t>9/23/22</a:t>
            </a:fld>
            <a:endParaRPr lang="en-US"/>
          </a:p>
        </p:txBody>
      </p:sp>
      <p:sp>
        <p:nvSpPr>
          <p:cNvPr id="3" name="Footer Placeholder 2">
            <a:extLst>
              <a:ext uri="{FF2B5EF4-FFF2-40B4-BE49-F238E27FC236}">
                <a16:creationId xmlns:a16="http://schemas.microsoft.com/office/drawing/2014/main" id="{FA7544F5-EFBA-472C-91A3-4A8E81EBB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E19BF2-5C82-4B2E-BD41-F2CE2B112E9D}"/>
              </a:ext>
            </a:extLst>
          </p:cNvPr>
          <p:cNvSpPr>
            <a:spLocks noGrp="1"/>
          </p:cNvSpPr>
          <p:nvPr>
            <p:ph type="sldNum" sz="quarter" idx="12"/>
          </p:nvPr>
        </p:nvSpPr>
        <p:spPr/>
        <p:txBody>
          <a:bodyPr/>
          <a:lstStyle/>
          <a:p>
            <a:fld id="{4889A67B-051A-4815-A8BD-EF69E188C640}" type="slidenum">
              <a:rPr lang="en-US" smtClean="0"/>
              <a:t>‹#›</a:t>
            </a:fld>
            <a:endParaRPr lang="en-US"/>
          </a:p>
        </p:txBody>
      </p:sp>
    </p:spTree>
    <p:extLst>
      <p:ext uri="{BB962C8B-B14F-4D97-AF65-F5344CB8AC3E}">
        <p14:creationId xmlns:p14="http://schemas.microsoft.com/office/powerpoint/2010/main" val="559506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662E-6C33-453A-AF64-D31E221EA7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2AB429-04AF-4FD7-A584-BE07F630270A}"/>
              </a:ext>
            </a:extLst>
          </p:cNvPr>
          <p:cNvSpPr>
            <a:spLocks noGrp="1"/>
          </p:cNvSpPr>
          <p:nvPr>
            <p:ph type="dt" sz="half" idx="10"/>
          </p:nvPr>
        </p:nvSpPr>
        <p:spPr/>
        <p:txBody>
          <a:bodyPr/>
          <a:lstStyle/>
          <a:p>
            <a:fld id="{712E3B3A-41E2-47EC-AE93-C6BBBE481E14}" type="datetimeFigureOut">
              <a:rPr lang="en-US" smtClean="0"/>
              <a:t>9/23/22</a:t>
            </a:fld>
            <a:endParaRPr lang="en-US"/>
          </a:p>
        </p:txBody>
      </p:sp>
      <p:sp>
        <p:nvSpPr>
          <p:cNvPr id="4" name="Footer Placeholder 3">
            <a:extLst>
              <a:ext uri="{FF2B5EF4-FFF2-40B4-BE49-F238E27FC236}">
                <a16:creationId xmlns:a16="http://schemas.microsoft.com/office/drawing/2014/main" id="{0C2E5C21-2B37-493D-8B7F-AA51CFB713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FD3DDE-0C6F-4B4D-98DC-AEB53C19CE7A}"/>
              </a:ext>
            </a:extLst>
          </p:cNvPr>
          <p:cNvSpPr>
            <a:spLocks noGrp="1"/>
          </p:cNvSpPr>
          <p:nvPr>
            <p:ph type="sldNum" sz="quarter" idx="12"/>
          </p:nvPr>
        </p:nvSpPr>
        <p:spPr/>
        <p:txBody>
          <a:bodyPr/>
          <a:lstStyle/>
          <a:p>
            <a:fld id="{FA76C52D-C54E-4C36-8BFD-11D53488B6FE}" type="slidenum">
              <a:rPr lang="en-US" smtClean="0"/>
              <a:t>‹#›</a:t>
            </a:fld>
            <a:endParaRPr lang="en-US"/>
          </a:p>
        </p:txBody>
      </p:sp>
    </p:spTree>
    <p:extLst>
      <p:ext uri="{BB962C8B-B14F-4D97-AF65-F5344CB8AC3E}">
        <p14:creationId xmlns:p14="http://schemas.microsoft.com/office/powerpoint/2010/main" val="587377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2 1">
  <p:cSld name="Title 2 1">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609600" y="1554833"/>
            <a:ext cx="6006400" cy="9108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Clr>
                <a:srgbClr val="04246C"/>
              </a:buClr>
              <a:buSzPts val="3000"/>
              <a:buFont typeface="Tahoma"/>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4"/>
          <p:cNvSpPr txBox="1">
            <a:spLocks noGrp="1"/>
          </p:cNvSpPr>
          <p:nvPr>
            <p:ph type="body" idx="1"/>
          </p:nvPr>
        </p:nvSpPr>
        <p:spPr>
          <a:xfrm>
            <a:off x="1314239" y="2610733"/>
            <a:ext cx="5302000" cy="3491200"/>
          </a:xfrm>
          <a:prstGeom prst="rect">
            <a:avLst/>
          </a:prstGeom>
          <a:noFill/>
          <a:ln>
            <a:noFill/>
          </a:ln>
        </p:spPr>
        <p:txBody>
          <a:bodyPr spcFirstLastPara="1" wrap="square" lIns="91425" tIns="91425" rIns="91425" bIns="91425" anchor="t" anchorCtr="0">
            <a:noAutofit/>
          </a:bodyPr>
          <a:lstStyle>
            <a:lvl1pPr marL="609585" lvl="0" indent="-440256" algn="l" rtl="0">
              <a:spcBef>
                <a:spcPts val="800"/>
              </a:spcBef>
              <a:spcAft>
                <a:spcPts val="0"/>
              </a:spcAft>
              <a:buClr>
                <a:srgbClr val="393E50"/>
              </a:buClr>
              <a:buSzPts val="1600"/>
              <a:buFont typeface="Tahoma"/>
              <a:buChar char="￮"/>
              <a:defRPr/>
            </a:lvl1pPr>
            <a:lvl2pPr marL="1219170" lvl="1" indent="-440256" algn="l" rtl="0">
              <a:spcBef>
                <a:spcPts val="0"/>
              </a:spcBef>
              <a:spcAft>
                <a:spcPts val="0"/>
              </a:spcAft>
              <a:buSzPts val="1600"/>
              <a:buFont typeface="Calibri"/>
              <a:buChar char="￮"/>
              <a:defRPr/>
            </a:lvl2pPr>
            <a:lvl3pPr marL="1828754" lvl="2" indent="-440256" algn="l" rtl="0">
              <a:spcBef>
                <a:spcPts val="0"/>
              </a:spcBef>
              <a:spcAft>
                <a:spcPts val="0"/>
              </a:spcAft>
              <a:buSzPts val="1600"/>
              <a:buFont typeface="Calibri"/>
              <a:buChar char="￮"/>
              <a:defRPr/>
            </a:lvl3pPr>
            <a:lvl4pPr marL="2438339" lvl="3" indent="-440256" algn="l" rtl="0">
              <a:spcBef>
                <a:spcPts val="0"/>
              </a:spcBef>
              <a:spcAft>
                <a:spcPts val="0"/>
              </a:spcAft>
              <a:buSzPts val="1600"/>
              <a:buFont typeface="Calibri"/>
              <a:buChar char="●"/>
              <a:defRPr/>
            </a:lvl4pPr>
            <a:lvl5pPr marL="3047924" lvl="4" indent="-440256" algn="l" rtl="0">
              <a:spcBef>
                <a:spcPts val="0"/>
              </a:spcBef>
              <a:spcAft>
                <a:spcPts val="0"/>
              </a:spcAft>
              <a:buSzPts val="1600"/>
              <a:buFont typeface="Calibri"/>
              <a:buChar char="○"/>
              <a:defRPr/>
            </a:lvl5pPr>
            <a:lvl6pPr marL="3657509" lvl="5" indent="-440256" algn="l" rtl="0">
              <a:spcBef>
                <a:spcPts val="0"/>
              </a:spcBef>
              <a:spcAft>
                <a:spcPts val="0"/>
              </a:spcAft>
              <a:buSzPts val="1600"/>
              <a:buFont typeface="Calibri"/>
              <a:buChar char="■"/>
              <a:defRPr/>
            </a:lvl6pPr>
            <a:lvl7pPr marL="4267093" lvl="6" indent="-440256" algn="l" rtl="0">
              <a:spcBef>
                <a:spcPts val="0"/>
              </a:spcBef>
              <a:spcAft>
                <a:spcPts val="0"/>
              </a:spcAft>
              <a:buSzPts val="1600"/>
              <a:buFont typeface="Calibri"/>
              <a:buChar char="●"/>
              <a:defRPr/>
            </a:lvl7pPr>
            <a:lvl8pPr marL="4876678" lvl="7" indent="-440256" algn="l" rtl="0">
              <a:spcBef>
                <a:spcPts val="0"/>
              </a:spcBef>
              <a:spcAft>
                <a:spcPts val="0"/>
              </a:spcAft>
              <a:buSzPts val="1600"/>
              <a:buFont typeface="Calibri"/>
              <a:buChar char="○"/>
              <a:defRPr/>
            </a:lvl8pPr>
            <a:lvl9pPr marL="5486263" lvl="8" indent="-440256" algn="l" rtl="0">
              <a:spcBef>
                <a:spcPts val="0"/>
              </a:spcBef>
              <a:spcAft>
                <a:spcPts val="0"/>
              </a:spcAft>
              <a:buSzPts val="1600"/>
              <a:buFont typeface="Calibri"/>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3C67-EC22-4787-A366-552A5CF7F0BB}"/>
              </a:ext>
            </a:extLst>
          </p:cNvPr>
          <p:cNvSpPr>
            <a:spLocks noGrp="1"/>
          </p:cNvSpPr>
          <p:nvPr>
            <p:ph type="title"/>
          </p:nvPr>
        </p:nvSpPr>
        <p:spPr>
          <a:xfrm>
            <a:off x="582793" y="154419"/>
            <a:ext cx="9089108" cy="509451"/>
          </a:xfrm>
        </p:spPr>
        <p:txBody>
          <a:bodyPr>
            <a:noAutofit/>
          </a:bodyPr>
          <a:lstStyle>
            <a:lvl1pPr>
              <a:defRPr sz="3200" b="1"/>
            </a:lvl1pPr>
          </a:lstStyle>
          <a:p>
            <a:r>
              <a:rPr lang="en-US" dirty="0"/>
              <a:t>Click to edit Master title style</a:t>
            </a:r>
          </a:p>
        </p:txBody>
      </p:sp>
    </p:spTree>
    <p:extLst>
      <p:ext uri="{BB962C8B-B14F-4D97-AF65-F5344CB8AC3E}">
        <p14:creationId xmlns:p14="http://schemas.microsoft.com/office/powerpoint/2010/main" val="2944445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ontent 3-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7649A2-F732-412A-841B-6A2603119AA9}"/>
              </a:ext>
            </a:extLst>
          </p:cNvPr>
          <p:cNvSpPr/>
          <p:nvPr userDrawn="1"/>
        </p:nvSpPr>
        <p:spPr>
          <a:xfrm>
            <a:off x="0" y="0"/>
            <a:ext cx="12192000" cy="6858000"/>
          </a:xfrm>
          <a:prstGeom prst="rect">
            <a:avLst/>
          </a:prstGeom>
          <a:solidFill>
            <a:srgbClr val="22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 name="Group 10">
            <a:extLst>
              <a:ext uri="{FF2B5EF4-FFF2-40B4-BE49-F238E27FC236}">
                <a16:creationId xmlns:a16="http://schemas.microsoft.com/office/drawing/2014/main" id="{8DA004B3-AF76-411F-B23B-C87A2A959609}"/>
              </a:ext>
            </a:extLst>
          </p:cNvPr>
          <p:cNvGrpSpPr/>
          <p:nvPr userDrawn="1"/>
        </p:nvGrpSpPr>
        <p:grpSpPr>
          <a:xfrm>
            <a:off x="4635916" y="735177"/>
            <a:ext cx="2920167" cy="889337"/>
            <a:chOff x="2943304" y="801278"/>
            <a:chExt cx="2920167" cy="889337"/>
          </a:xfrm>
        </p:grpSpPr>
        <p:sp>
          <p:nvSpPr>
            <p:cNvPr id="10" name="Rectangle 9">
              <a:extLst>
                <a:ext uri="{FF2B5EF4-FFF2-40B4-BE49-F238E27FC236}">
                  <a16:creationId xmlns:a16="http://schemas.microsoft.com/office/drawing/2014/main" id="{F4A6F8AE-5A14-45C1-A6AD-611B377419FB}"/>
                </a:ext>
              </a:extLst>
            </p:cNvPr>
            <p:cNvSpPr/>
            <p:nvPr userDrawn="1"/>
          </p:nvSpPr>
          <p:spPr>
            <a:xfrm>
              <a:off x="2943304" y="801278"/>
              <a:ext cx="2920167" cy="88933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with medium confidence">
              <a:extLst>
                <a:ext uri="{FF2B5EF4-FFF2-40B4-BE49-F238E27FC236}">
                  <a16:creationId xmlns:a16="http://schemas.microsoft.com/office/drawing/2014/main" id="{1C4C67C7-D3C2-433D-A0BD-87356416B1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5" t="16987" r="6805" b="18178"/>
            <a:stretch/>
          </p:blipFill>
          <p:spPr>
            <a:xfrm>
              <a:off x="3192913" y="831052"/>
              <a:ext cx="2582944" cy="859563"/>
            </a:xfrm>
            <a:prstGeom prst="rect">
              <a:avLst/>
            </a:prstGeom>
          </p:spPr>
        </p:pic>
      </p:grpSp>
    </p:spTree>
    <p:extLst>
      <p:ext uri="{BB962C8B-B14F-4D97-AF65-F5344CB8AC3E}">
        <p14:creationId xmlns:p14="http://schemas.microsoft.com/office/powerpoint/2010/main" val="1500919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p:nvSpPr>
        <p:spPr>
          <a:xfrm>
            <a:off x="0" y="-17960"/>
            <a:ext cx="12192000" cy="1156647"/>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p:ph type="title"/>
          </p:nvPr>
        </p:nvSpPr>
        <p:spPr>
          <a:xfrm>
            <a:off x="268212" y="-17960"/>
            <a:ext cx="9037713" cy="1156647"/>
          </a:xfrm>
        </p:spPr>
        <p:txBody>
          <a:bodyPr/>
          <a:lstStyle>
            <a:lvl1pPr>
              <a:defRPr b="1">
                <a:solidFill>
                  <a:schemeClr val="bg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Tree>
    <p:extLst>
      <p:ext uri="{BB962C8B-B14F-4D97-AF65-F5344CB8AC3E}">
        <p14:creationId xmlns:p14="http://schemas.microsoft.com/office/powerpoint/2010/main" val="19227768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6719A-ED70-4D08-A865-6F2D15102A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DF1591-D011-45A0-95B7-7612A9BD10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233BA2-C6D9-4740-A361-0A8FAE2E45B5}"/>
              </a:ext>
            </a:extLst>
          </p:cNvPr>
          <p:cNvSpPr>
            <a:spLocks noGrp="1"/>
          </p:cNvSpPr>
          <p:nvPr>
            <p:ph type="dt" sz="half" idx="10"/>
          </p:nvPr>
        </p:nvSpPr>
        <p:spPr/>
        <p:txBody>
          <a:bodyPr/>
          <a:lstStyle/>
          <a:p>
            <a:fld id="{59794C4D-16C7-438F-9D82-512B6C16B107}" type="datetimeFigureOut">
              <a:rPr lang="en-US" smtClean="0"/>
              <a:t>9/23/22</a:t>
            </a:fld>
            <a:endParaRPr lang="en-US"/>
          </a:p>
        </p:txBody>
      </p:sp>
      <p:sp>
        <p:nvSpPr>
          <p:cNvPr id="5" name="Footer Placeholder 4">
            <a:extLst>
              <a:ext uri="{FF2B5EF4-FFF2-40B4-BE49-F238E27FC236}">
                <a16:creationId xmlns:a16="http://schemas.microsoft.com/office/drawing/2014/main" id="{64219ED0-BDAA-4AC9-8204-6CFB2A286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CE2F9-1469-4CE4-98DE-4AFE921578EC}"/>
              </a:ext>
            </a:extLst>
          </p:cNvPr>
          <p:cNvSpPr>
            <a:spLocks noGrp="1"/>
          </p:cNvSpPr>
          <p:nvPr>
            <p:ph type="sldNum" sz="quarter" idx="12"/>
          </p:nvPr>
        </p:nvSpPr>
        <p:spPr/>
        <p:txBody>
          <a:bodyPr/>
          <a:lstStyle/>
          <a:p>
            <a:fld id="{4889A67B-051A-4815-A8BD-EF69E188C640}" type="slidenum">
              <a:rPr lang="en-US" smtClean="0"/>
              <a:t>‹#›</a:t>
            </a:fld>
            <a:endParaRPr lang="en-US"/>
          </a:p>
        </p:txBody>
      </p:sp>
    </p:spTree>
    <p:extLst>
      <p:ext uri="{BB962C8B-B14F-4D97-AF65-F5344CB8AC3E}">
        <p14:creationId xmlns:p14="http://schemas.microsoft.com/office/powerpoint/2010/main" val="1024486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64FA99-36CD-442F-829B-0524F25E70C2}"/>
              </a:ext>
            </a:extLst>
          </p:cNvPr>
          <p:cNvSpPr>
            <a:spLocks noGrp="1"/>
          </p:cNvSpPr>
          <p:nvPr>
            <p:ph type="dt" sz="half" idx="10"/>
          </p:nvPr>
        </p:nvSpPr>
        <p:spPr/>
        <p:txBody>
          <a:bodyPr/>
          <a:lstStyle/>
          <a:p>
            <a:fld id="{59794C4D-16C7-438F-9D82-512B6C16B107}" type="datetimeFigureOut">
              <a:rPr lang="en-US" smtClean="0"/>
              <a:t>9/23/22</a:t>
            </a:fld>
            <a:endParaRPr lang="en-US"/>
          </a:p>
        </p:txBody>
      </p:sp>
      <p:sp>
        <p:nvSpPr>
          <p:cNvPr id="3" name="Footer Placeholder 2">
            <a:extLst>
              <a:ext uri="{FF2B5EF4-FFF2-40B4-BE49-F238E27FC236}">
                <a16:creationId xmlns:a16="http://schemas.microsoft.com/office/drawing/2014/main" id="{FA7544F5-EFBA-472C-91A3-4A8E81EBB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E19BF2-5C82-4B2E-BD41-F2CE2B112E9D}"/>
              </a:ext>
            </a:extLst>
          </p:cNvPr>
          <p:cNvSpPr>
            <a:spLocks noGrp="1"/>
          </p:cNvSpPr>
          <p:nvPr>
            <p:ph type="sldNum" sz="quarter" idx="12"/>
          </p:nvPr>
        </p:nvSpPr>
        <p:spPr/>
        <p:txBody>
          <a:bodyPr/>
          <a:lstStyle/>
          <a:p>
            <a:fld id="{4889A67B-051A-4815-A8BD-EF69E188C640}" type="slidenum">
              <a:rPr lang="en-US" smtClean="0"/>
              <a:t>‹#›</a:t>
            </a:fld>
            <a:endParaRPr lang="en-US"/>
          </a:p>
        </p:txBody>
      </p:sp>
    </p:spTree>
    <p:extLst>
      <p:ext uri="{BB962C8B-B14F-4D97-AF65-F5344CB8AC3E}">
        <p14:creationId xmlns:p14="http://schemas.microsoft.com/office/powerpoint/2010/main" val="2622319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1FDB-A444-42FA-B20E-5EC361E71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D0C2F3-6952-48A4-97C6-ED651BEDE6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22310-EBBA-42CA-B4E9-05993345B3BC}"/>
              </a:ext>
            </a:extLst>
          </p:cNvPr>
          <p:cNvSpPr>
            <a:spLocks noGrp="1"/>
          </p:cNvSpPr>
          <p:nvPr>
            <p:ph type="dt" sz="half" idx="10"/>
          </p:nvPr>
        </p:nvSpPr>
        <p:spPr/>
        <p:txBody>
          <a:bodyPr/>
          <a:lstStyle/>
          <a:p>
            <a:fld id="{23D99BA9-BB29-4B17-9FBF-B0D2A426C5C3}" type="datetimeFigureOut">
              <a:rPr lang="en-US" smtClean="0"/>
              <a:t>9/23/22</a:t>
            </a:fld>
            <a:endParaRPr lang="en-US"/>
          </a:p>
        </p:txBody>
      </p:sp>
      <p:sp>
        <p:nvSpPr>
          <p:cNvPr id="5" name="Footer Placeholder 4">
            <a:extLst>
              <a:ext uri="{FF2B5EF4-FFF2-40B4-BE49-F238E27FC236}">
                <a16:creationId xmlns:a16="http://schemas.microsoft.com/office/drawing/2014/main" id="{E4711682-C8AF-4932-BB80-4D5C5A94D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E3B75-E944-49F7-89B8-3251089A2FC0}"/>
              </a:ext>
            </a:extLst>
          </p:cNvPr>
          <p:cNvSpPr>
            <a:spLocks noGrp="1"/>
          </p:cNvSpPr>
          <p:nvPr>
            <p:ph type="sldNum" sz="quarter" idx="12"/>
          </p:nvPr>
        </p:nvSpPr>
        <p:spPr/>
        <p:txBody>
          <a:bodyPr/>
          <a:lstStyle/>
          <a:p>
            <a:fld id="{4D2E0F2A-570A-40BF-8500-02AF7B65346A}" type="slidenum">
              <a:rPr lang="en-US" smtClean="0"/>
              <a:t>‹#›</a:t>
            </a:fld>
            <a:endParaRPr lang="en-US"/>
          </a:p>
        </p:txBody>
      </p:sp>
    </p:spTree>
    <p:extLst>
      <p:ext uri="{BB962C8B-B14F-4D97-AF65-F5344CB8AC3E}">
        <p14:creationId xmlns:p14="http://schemas.microsoft.com/office/powerpoint/2010/main" val="687422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2A59D2-1B4C-4D73-BBFE-012D303231E2}"/>
              </a:ext>
            </a:extLst>
          </p:cNvPr>
          <p:cNvSpPr>
            <a:spLocks noGrp="1"/>
          </p:cNvSpPr>
          <p:nvPr>
            <p:ph type="dt" sz="half" idx="10"/>
          </p:nvPr>
        </p:nvSpPr>
        <p:spPr/>
        <p:txBody>
          <a:bodyPr/>
          <a:lstStyle/>
          <a:p>
            <a:fld id="{23D99BA9-BB29-4B17-9FBF-B0D2A426C5C3}" type="datetimeFigureOut">
              <a:rPr lang="en-US" smtClean="0"/>
              <a:t>9/23/22</a:t>
            </a:fld>
            <a:endParaRPr lang="en-US"/>
          </a:p>
        </p:txBody>
      </p:sp>
      <p:sp>
        <p:nvSpPr>
          <p:cNvPr id="3" name="Footer Placeholder 2">
            <a:extLst>
              <a:ext uri="{FF2B5EF4-FFF2-40B4-BE49-F238E27FC236}">
                <a16:creationId xmlns:a16="http://schemas.microsoft.com/office/drawing/2014/main" id="{B3A8A4BB-AB95-4D85-9AE1-FA8B7F1AB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3D9B3E-8FA3-4619-8125-C6E0766D0159}"/>
              </a:ext>
            </a:extLst>
          </p:cNvPr>
          <p:cNvSpPr>
            <a:spLocks noGrp="1"/>
          </p:cNvSpPr>
          <p:nvPr>
            <p:ph type="sldNum" sz="quarter" idx="12"/>
          </p:nvPr>
        </p:nvSpPr>
        <p:spPr/>
        <p:txBody>
          <a:bodyPr/>
          <a:lstStyle/>
          <a:p>
            <a:fld id="{4D2E0F2A-570A-40BF-8500-02AF7B65346A}" type="slidenum">
              <a:rPr lang="en-US" smtClean="0"/>
              <a:t>‹#›</a:t>
            </a:fld>
            <a:endParaRPr lang="en-US"/>
          </a:p>
        </p:txBody>
      </p:sp>
    </p:spTree>
    <p:extLst>
      <p:ext uri="{BB962C8B-B14F-4D97-AF65-F5344CB8AC3E}">
        <p14:creationId xmlns:p14="http://schemas.microsoft.com/office/powerpoint/2010/main" val="3103499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_Content 3-B">
  <p:cSld name="6_Content 3-B">
    <p:spTree>
      <p:nvGrpSpPr>
        <p:cNvPr id="1" name="Shape 324"/>
        <p:cNvGrpSpPr/>
        <p:nvPr/>
      </p:nvGrpSpPr>
      <p:grpSpPr>
        <a:xfrm>
          <a:off x="0" y="0"/>
          <a:ext cx="0" cy="0"/>
          <a:chOff x="0" y="0"/>
          <a:chExt cx="0" cy="0"/>
        </a:xfrm>
      </p:grpSpPr>
      <p:sp>
        <p:nvSpPr>
          <p:cNvPr id="325" name="Google Shape;325;gbb115203d4_0_82"/>
          <p:cNvSpPr/>
          <p:nvPr/>
        </p:nvSpPr>
        <p:spPr>
          <a:xfrm>
            <a:off x="0" y="0"/>
            <a:ext cx="12192000" cy="1159500"/>
          </a:xfrm>
          <a:prstGeom prst="rect">
            <a:avLst/>
          </a:prstGeom>
          <a:solidFill>
            <a:srgbClr val="FCB4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326" name="Google Shape;326;gbb115203d4_0_82"/>
          <p:cNvSpPr txBox="1">
            <a:spLocks noGrp="1"/>
          </p:cNvSpPr>
          <p:nvPr>
            <p:ph type="title"/>
          </p:nvPr>
        </p:nvSpPr>
        <p:spPr>
          <a:xfrm>
            <a:off x="699941" y="182562"/>
            <a:ext cx="10515600" cy="7944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222E69"/>
              </a:buClr>
              <a:buSzPts val="3600"/>
              <a:buFont typeface="Times New Roman"/>
              <a:buNone/>
              <a:defRPr sz="3600" b="1">
                <a:solidFill>
                  <a:srgbClr val="222E69"/>
                </a:solidFill>
                <a:latin typeface="Times New Roman"/>
                <a:ea typeface="Times New Roman"/>
                <a:cs typeface="Times New Roman"/>
                <a:sym typeface="Times New Roman"/>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27" name="Google Shape;327;gbb115203d4_0_82" descr="Icon&#10;&#10;Description automatically generated"/>
          <p:cNvPicPr preferRelativeResize="0"/>
          <p:nvPr/>
        </p:nvPicPr>
        <p:blipFill rotWithShape="1">
          <a:blip r:embed="rId2">
            <a:alphaModFix/>
          </a:blip>
          <a:srcRect b="15038"/>
          <a:stretch/>
        </p:blipFill>
        <p:spPr>
          <a:xfrm flipH="1">
            <a:off x="10139120" y="-159130"/>
            <a:ext cx="1776362" cy="1318627"/>
          </a:xfrm>
          <a:prstGeom prst="rect">
            <a:avLst/>
          </a:prstGeom>
          <a:noFill/>
          <a:ln>
            <a:noFill/>
          </a:ln>
        </p:spPr>
      </p:pic>
      <p:pic>
        <p:nvPicPr>
          <p:cNvPr id="328" name="Google Shape;328;gbb115203d4_0_82" descr="Text&#10;&#10;Description automatically generated"/>
          <p:cNvPicPr preferRelativeResize="0"/>
          <p:nvPr/>
        </p:nvPicPr>
        <p:blipFill rotWithShape="1">
          <a:blip r:embed="rId3">
            <a:alphaModFix/>
          </a:blip>
          <a:srcRect/>
          <a:stretch/>
        </p:blipFill>
        <p:spPr>
          <a:xfrm>
            <a:off x="180537" y="6054398"/>
            <a:ext cx="1995056" cy="867862"/>
          </a:xfrm>
          <a:prstGeom prst="rect">
            <a:avLst/>
          </a:prstGeom>
          <a:noFill/>
          <a:ln>
            <a:noFill/>
          </a:ln>
        </p:spPr>
      </p:pic>
    </p:spTree>
    <p:extLst>
      <p:ext uri="{BB962C8B-B14F-4D97-AF65-F5344CB8AC3E}">
        <p14:creationId xmlns:p14="http://schemas.microsoft.com/office/powerpoint/2010/main" val="20229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p:nvSpPr>
        <p:spPr>
          <a:xfrm>
            <a:off x="0" y="-17960"/>
            <a:ext cx="12192000" cy="115664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p:ph type="title"/>
          </p:nvPr>
        </p:nvSpPr>
        <p:spPr>
          <a:xfrm>
            <a:off x="268212" y="-17960"/>
            <a:ext cx="9037713" cy="1156647"/>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11">
            <a:extLst>
              <a:ext uri="{FF2B5EF4-FFF2-40B4-BE49-F238E27FC236}">
                <a16:creationId xmlns:a16="http://schemas.microsoft.com/office/drawing/2014/main" id="{FF01DB56-B230-469C-B28E-A8942B8623BE}"/>
              </a:ext>
            </a:extLst>
          </p:cNvPr>
          <p:cNvSpPr>
            <a:spLocks noGrp="1"/>
          </p:cNvSpPr>
          <p:nvPr>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Tree>
    <p:extLst>
      <p:ext uri="{BB962C8B-B14F-4D97-AF65-F5344CB8AC3E}">
        <p14:creationId xmlns:p14="http://schemas.microsoft.com/office/powerpoint/2010/main" val="24052614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AD447-AA2B-4D67-AAD5-FCCC1BC6D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617C6C-5C93-46D4-8438-C48A157DFC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EA7D35-F9BF-46C4-9778-B9F947DB1E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814F62-1D7F-4281-A30F-253D93A06D19}"/>
              </a:ext>
            </a:extLst>
          </p:cNvPr>
          <p:cNvSpPr>
            <a:spLocks noGrp="1"/>
          </p:cNvSpPr>
          <p:nvPr>
            <p:ph type="dt" sz="half" idx="10"/>
          </p:nvPr>
        </p:nvSpPr>
        <p:spPr/>
        <p:txBody>
          <a:bodyPr/>
          <a:lstStyle/>
          <a:p>
            <a:fld id="{58F2A1A3-9A02-4ADD-ADB1-05F0488A831E}" type="datetimeFigureOut">
              <a:rPr lang="en-US" smtClean="0"/>
              <a:t>9/23/22</a:t>
            </a:fld>
            <a:endParaRPr lang="en-US"/>
          </a:p>
        </p:txBody>
      </p:sp>
      <p:sp>
        <p:nvSpPr>
          <p:cNvPr id="6" name="Footer Placeholder 5">
            <a:extLst>
              <a:ext uri="{FF2B5EF4-FFF2-40B4-BE49-F238E27FC236}">
                <a16:creationId xmlns:a16="http://schemas.microsoft.com/office/drawing/2014/main" id="{BD7E6035-7988-4DDC-A8B9-A56E592C17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70079-BC1E-402F-8628-A0B269C4D20F}"/>
              </a:ext>
            </a:extLst>
          </p:cNvPr>
          <p:cNvSpPr>
            <a:spLocks noGrp="1"/>
          </p:cNvSpPr>
          <p:nvPr>
            <p:ph type="sldNum" sz="quarter" idx="12"/>
          </p:nvPr>
        </p:nvSpPr>
        <p:spPr/>
        <p:txBody>
          <a:bodyPr/>
          <a:lstStyle/>
          <a:p>
            <a:fld id="{199B0BAB-BEA1-49DF-B00D-C8B25BEAF843}" type="slidenum">
              <a:rPr lang="en-US" smtClean="0"/>
              <a:t>‹#›</a:t>
            </a:fld>
            <a:endParaRPr lang="en-US"/>
          </a:p>
        </p:txBody>
      </p:sp>
    </p:spTree>
    <p:extLst>
      <p:ext uri="{BB962C8B-B14F-4D97-AF65-F5344CB8AC3E}">
        <p14:creationId xmlns:p14="http://schemas.microsoft.com/office/powerpoint/2010/main" val="1069261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Large Photo - Bottom">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64C65C8-4F87-D84D-A743-BA158FEBF95B}"/>
              </a:ext>
            </a:extLst>
          </p:cNvPr>
          <p:cNvSpPr>
            <a:spLocks noGrp="1"/>
          </p:cNvSpPr>
          <p:nvPr>
            <p:ph type="body" sz="quarter" idx="12" hasCustomPrompt="1"/>
          </p:nvPr>
        </p:nvSpPr>
        <p:spPr>
          <a:xfrm>
            <a:off x="1404550" y="913144"/>
            <a:ext cx="9382900" cy="702304"/>
          </a:xfrm>
          <a:prstGeom prst="rect">
            <a:avLst/>
          </a:prstGeom>
        </p:spPr>
        <p:txBody>
          <a:bodyPr anchor="ctr"/>
          <a:lstStyle>
            <a:lvl1pPr marL="0" indent="0" algn="ctr">
              <a:lnSpc>
                <a:spcPct val="80000"/>
              </a:lnSpc>
              <a:spcBef>
                <a:spcPts val="300"/>
              </a:spcBef>
              <a:spcAft>
                <a:spcPts val="600"/>
              </a:spcAft>
              <a:buNone/>
              <a:defRPr sz="2400" b="1" kern="400" cap="all" spc="151" baseline="0">
                <a:solidFill>
                  <a:schemeClr val="tx1"/>
                </a:solidFill>
              </a:defRPr>
            </a:lvl1pPr>
          </a:lstStyle>
          <a:p>
            <a:pPr lvl="0"/>
            <a:r>
              <a:rPr lang="en-US" dirty="0"/>
              <a:t>&lt;Insert title&gt;</a:t>
            </a:r>
          </a:p>
        </p:txBody>
      </p:sp>
      <p:sp>
        <p:nvSpPr>
          <p:cNvPr id="4" name="Text Placeholder 21">
            <a:extLst>
              <a:ext uri="{FF2B5EF4-FFF2-40B4-BE49-F238E27FC236}">
                <a16:creationId xmlns:a16="http://schemas.microsoft.com/office/drawing/2014/main" id="{4A7F7E03-AD8F-C14A-A4A1-73C831020E54}"/>
              </a:ext>
            </a:extLst>
          </p:cNvPr>
          <p:cNvSpPr>
            <a:spLocks noGrp="1"/>
          </p:cNvSpPr>
          <p:nvPr>
            <p:ph type="body" sz="quarter" idx="15"/>
          </p:nvPr>
        </p:nvSpPr>
        <p:spPr>
          <a:xfrm>
            <a:off x="1404550" y="1620982"/>
            <a:ext cx="9382900" cy="2397671"/>
          </a:xfrm>
          <a:prstGeom prst="rect">
            <a:avLst/>
          </a:prstGeom>
        </p:spPr>
        <p:txBody>
          <a:bodyPr/>
          <a:lstStyle>
            <a:lvl1pPr marL="0" indent="0" algn="ctr">
              <a:lnSpc>
                <a:spcPct val="120000"/>
              </a:lnSpc>
              <a:spcBef>
                <a:spcPts val="300"/>
              </a:spcBef>
              <a:spcAft>
                <a:spcPts val="600"/>
              </a:spcAft>
              <a:buNone/>
              <a:defRPr sz="1800">
                <a:solidFill>
                  <a:schemeClr val="bg2">
                    <a:lumMod val="25000"/>
                  </a:schemeClr>
                </a:solidFill>
              </a:defRPr>
            </a:lvl1pPr>
          </a:lstStyle>
          <a:p>
            <a:pPr lvl="0"/>
            <a:endParaRPr lang="en-US" dirty="0"/>
          </a:p>
        </p:txBody>
      </p:sp>
      <p:sp>
        <p:nvSpPr>
          <p:cNvPr id="7" name="Picture Placeholder 6">
            <a:extLst>
              <a:ext uri="{FF2B5EF4-FFF2-40B4-BE49-F238E27FC236}">
                <a16:creationId xmlns:a16="http://schemas.microsoft.com/office/drawing/2014/main" id="{3266A48E-575B-FD42-82AC-52D3F2E606C6}"/>
              </a:ext>
            </a:extLst>
          </p:cNvPr>
          <p:cNvSpPr>
            <a:spLocks noGrp="1"/>
          </p:cNvSpPr>
          <p:nvPr>
            <p:ph type="pic" sz="quarter" idx="18" hasCustomPrompt="1"/>
          </p:nvPr>
        </p:nvSpPr>
        <p:spPr>
          <a:xfrm>
            <a:off x="0" y="4375510"/>
            <a:ext cx="12192000" cy="2482490"/>
          </a:xfrm>
          <a:prstGeom prst="rect">
            <a:avLst/>
          </a:prstGeom>
        </p:spPr>
        <p:txBody>
          <a:bodyPr/>
          <a:lstStyle>
            <a:lvl1pPr marL="0" indent="0" algn="ctr">
              <a:buNone/>
              <a:defRPr sz="2400"/>
            </a:lvl1pPr>
          </a:lstStyle>
          <a:p>
            <a:r>
              <a:rPr lang="en-US" dirty="0"/>
              <a:t>&lt;Insert Picture&gt;</a:t>
            </a:r>
          </a:p>
        </p:txBody>
      </p:sp>
      <p:sp>
        <p:nvSpPr>
          <p:cNvPr id="9" name="Text Placeholder 11">
            <a:extLst>
              <a:ext uri="{FF2B5EF4-FFF2-40B4-BE49-F238E27FC236}">
                <a16:creationId xmlns:a16="http://schemas.microsoft.com/office/drawing/2014/main" id="{7D0DFACD-A69E-C043-BCE4-3C70DE4A0F9B}"/>
              </a:ext>
            </a:extLst>
          </p:cNvPr>
          <p:cNvSpPr>
            <a:spLocks noGrp="1"/>
          </p:cNvSpPr>
          <p:nvPr>
            <p:ph type="body" sz="quarter" idx="19" hasCustomPrompt="1"/>
          </p:nvPr>
        </p:nvSpPr>
        <p:spPr>
          <a:xfrm>
            <a:off x="1402568" y="609113"/>
            <a:ext cx="9384090" cy="251377"/>
          </a:xfrm>
          <a:prstGeom prst="rect">
            <a:avLst/>
          </a:prstGeom>
        </p:spPr>
        <p:txBody>
          <a:bodyPr anchor="b"/>
          <a:lstStyle>
            <a:lvl1pPr marL="0" indent="0" algn="ctr">
              <a:buNone/>
              <a:defRPr sz="1600" b="0" i="0" cap="all" spc="200" baseline="0">
                <a:solidFill>
                  <a:srgbClr val="222222"/>
                </a:solidFill>
              </a:defRPr>
            </a:lvl1pPr>
          </a:lstStyle>
          <a:p>
            <a:pPr lvl="0"/>
            <a:r>
              <a:rPr lang="en-US" dirty="0"/>
              <a:t>&lt;</a:t>
            </a:r>
            <a:r>
              <a:rPr lang="en-US" dirty="0" err="1"/>
              <a:t>Subheader</a:t>
            </a:r>
            <a:r>
              <a:rPr lang="en-US" dirty="0"/>
              <a:t> if it is appropriate&gt;</a:t>
            </a:r>
          </a:p>
        </p:txBody>
      </p:sp>
    </p:spTree>
    <p:extLst>
      <p:ext uri="{BB962C8B-B14F-4D97-AF65-F5344CB8AC3E}">
        <p14:creationId xmlns:p14="http://schemas.microsoft.com/office/powerpoint/2010/main" val="3181453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 Icon Set - Colorful">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71A6E59F-5312-45BE-95DF-AD9FB8ED66FB}"/>
              </a:ext>
            </a:extLst>
          </p:cNvPr>
          <p:cNvSpPr/>
          <p:nvPr userDrawn="1"/>
        </p:nvSpPr>
        <p:spPr>
          <a:xfrm>
            <a:off x="5024773" y="1673055"/>
            <a:ext cx="2142454" cy="214245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3C788E3-D60F-4893-A174-3D359C3590A8}"/>
              </a:ext>
            </a:extLst>
          </p:cNvPr>
          <p:cNvSpPr/>
          <p:nvPr userDrawn="1"/>
        </p:nvSpPr>
        <p:spPr>
          <a:xfrm>
            <a:off x="8417032" y="1673055"/>
            <a:ext cx="2142454" cy="2142454"/>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CF558E5-4AE6-4D8D-A2E6-153A033A56E7}"/>
              </a:ext>
            </a:extLst>
          </p:cNvPr>
          <p:cNvSpPr/>
          <p:nvPr userDrawn="1"/>
        </p:nvSpPr>
        <p:spPr>
          <a:xfrm>
            <a:off x="1632514" y="1673055"/>
            <a:ext cx="2142454" cy="21424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8">
            <a:extLst>
              <a:ext uri="{FF2B5EF4-FFF2-40B4-BE49-F238E27FC236}">
                <a16:creationId xmlns:a16="http://schemas.microsoft.com/office/drawing/2014/main" id="{9303968F-05F4-AF4B-ACF5-BCCA1FC4CF0A}"/>
              </a:ext>
            </a:extLst>
          </p:cNvPr>
          <p:cNvSpPr>
            <a:spLocks noGrp="1"/>
          </p:cNvSpPr>
          <p:nvPr>
            <p:ph type="body" sz="quarter" idx="11" hasCustomPrompt="1"/>
          </p:nvPr>
        </p:nvSpPr>
        <p:spPr>
          <a:xfrm>
            <a:off x="3047999" y="726651"/>
            <a:ext cx="6096002" cy="873549"/>
          </a:xfrm>
          <a:prstGeom prst="rect">
            <a:avLst/>
          </a:prstGeom>
        </p:spPr>
        <p:txBody>
          <a:bodyPr anchor="t"/>
          <a:lstStyle>
            <a:lvl1pPr marL="0" indent="0" algn="ctr">
              <a:buNone/>
              <a:defRPr sz="3200" b="1" cap="all" baseline="0">
                <a:solidFill>
                  <a:srgbClr val="222222"/>
                </a:solidFill>
              </a:defRPr>
            </a:lvl1pPr>
          </a:lstStyle>
          <a:p>
            <a:pPr lvl="0"/>
            <a:r>
              <a:rPr lang="en-US"/>
              <a:t>&lt;Title of Section&gt;</a:t>
            </a:r>
          </a:p>
        </p:txBody>
      </p:sp>
      <p:sp>
        <p:nvSpPr>
          <p:cNvPr id="4" name="Text Placeholder 11">
            <a:extLst>
              <a:ext uri="{FF2B5EF4-FFF2-40B4-BE49-F238E27FC236}">
                <a16:creationId xmlns:a16="http://schemas.microsoft.com/office/drawing/2014/main" id="{F081F463-C534-7C47-A7BB-E70C3535137A}"/>
              </a:ext>
            </a:extLst>
          </p:cNvPr>
          <p:cNvSpPr>
            <a:spLocks noGrp="1"/>
          </p:cNvSpPr>
          <p:nvPr>
            <p:ph type="body" sz="quarter" idx="12" hasCustomPrompt="1"/>
          </p:nvPr>
        </p:nvSpPr>
        <p:spPr>
          <a:xfrm>
            <a:off x="3048000" y="127033"/>
            <a:ext cx="6096001" cy="573532"/>
          </a:xfrm>
          <a:prstGeom prst="rect">
            <a:avLst/>
          </a:prstGeom>
        </p:spPr>
        <p:txBody>
          <a:bodyPr anchor="b"/>
          <a:lstStyle>
            <a:lvl1pPr marL="0" indent="0" algn="ctr">
              <a:buNone/>
              <a:defRPr sz="1600" b="0" i="0" cap="all" spc="200" baseline="0">
                <a:solidFill>
                  <a:srgbClr val="222222"/>
                </a:solidFill>
              </a:defRPr>
            </a:lvl1pPr>
          </a:lstStyle>
          <a:p>
            <a:pPr lvl="0"/>
            <a:r>
              <a:rPr lang="en-US"/>
              <a:t>&lt;</a:t>
            </a:r>
            <a:r>
              <a:rPr lang="en-US" err="1"/>
              <a:t>Subheader</a:t>
            </a:r>
            <a:r>
              <a:rPr lang="en-US"/>
              <a:t> if it is appropriate&gt;</a:t>
            </a:r>
          </a:p>
        </p:txBody>
      </p:sp>
      <p:sp>
        <p:nvSpPr>
          <p:cNvPr id="6" name="Picture Placeholder 5">
            <a:extLst>
              <a:ext uri="{FF2B5EF4-FFF2-40B4-BE49-F238E27FC236}">
                <a16:creationId xmlns:a16="http://schemas.microsoft.com/office/drawing/2014/main" id="{4F6219A1-FAC6-8845-A532-474B0D1E46D0}"/>
              </a:ext>
            </a:extLst>
          </p:cNvPr>
          <p:cNvSpPr>
            <a:spLocks noGrp="1"/>
          </p:cNvSpPr>
          <p:nvPr>
            <p:ph type="pic" sz="quarter" idx="13" hasCustomPrompt="1"/>
          </p:nvPr>
        </p:nvSpPr>
        <p:spPr>
          <a:xfrm>
            <a:off x="1973319" y="2019793"/>
            <a:ext cx="1447799" cy="1448979"/>
          </a:xfrm>
          <a:prstGeom prst="rect">
            <a:avLst/>
          </a:prstGeom>
        </p:spPr>
        <p:txBody>
          <a:bodyPr/>
          <a:lstStyle>
            <a:lvl1pPr marL="0" indent="0" algn="ctr">
              <a:buNone/>
              <a:defRPr sz="2000"/>
            </a:lvl1pPr>
          </a:lstStyle>
          <a:p>
            <a:r>
              <a:rPr lang="en-US"/>
              <a:t>&lt;Icon&gt;</a:t>
            </a:r>
          </a:p>
        </p:txBody>
      </p:sp>
      <p:sp>
        <p:nvSpPr>
          <p:cNvPr id="7" name="Picture Placeholder 5">
            <a:extLst>
              <a:ext uri="{FF2B5EF4-FFF2-40B4-BE49-F238E27FC236}">
                <a16:creationId xmlns:a16="http://schemas.microsoft.com/office/drawing/2014/main" id="{3CAB8CF3-A950-8342-9C30-E6867EB87DC4}"/>
              </a:ext>
            </a:extLst>
          </p:cNvPr>
          <p:cNvSpPr>
            <a:spLocks noGrp="1"/>
          </p:cNvSpPr>
          <p:nvPr>
            <p:ph type="pic" sz="quarter" idx="14" hasCustomPrompt="1"/>
          </p:nvPr>
        </p:nvSpPr>
        <p:spPr>
          <a:xfrm>
            <a:off x="5372100" y="2019793"/>
            <a:ext cx="1447799" cy="1448979"/>
          </a:xfrm>
          <a:prstGeom prst="rect">
            <a:avLst/>
          </a:prstGeom>
        </p:spPr>
        <p:txBody>
          <a:bodyPr/>
          <a:lstStyle>
            <a:lvl1pPr marL="0" indent="0" algn="ctr">
              <a:buNone/>
              <a:defRPr sz="2000"/>
            </a:lvl1pPr>
          </a:lstStyle>
          <a:p>
            <a:r>
              <a:rPr lang="en-US"/>
              <a:t>&lt;Icon&gt;</a:t>
            </a:r>
          </a:p>
        </p:txBody>
      </p:sp>
      <p:sp>
        <p:nvSpPr>
          <p:cNvPr id="8" name="Picture Placeholder 5">
            <a:extLst>
              <a:ext uri="{FF2B5EF4-FFF2-40B4-BE49-F238E27FC236}">
                <a16:creationId xmlns:a16="http://schemas.microsoft.com/office/drawing/2014/main" id="{23891931-2D58-EA46-BD19-4345BCB21263}"/>
              </a:ext>
            </a:extLst>
          </p:cNvPr>
          <p:cNvSpPr>
            <a:spLocks noGrp="1"/>
          </p:cNvSpPr>
          <p:nvPr>
            <p:ph type="pic" sz="quarter" idx="15" hasCustomPrompt="1"/>
          </p:nvPr>
        </p:nvSpPr>
        <p:spPr>
          <a:xfrm>
            <a:off x="8771943" y="2019793"/>
            <a:ext cx="1447799" cy="1448979"/>
          </a:xfrm>
          <a:prstGeom prst="rect">
            <a:avLst/>
          </a:prstGeom>
        </p:spPr>
        <p:txBody>
          <a:bodyPr/>
          <a:lstStyle>
            <a:lvl1pPr marL="0" indent="0" algn="ctr">
              <a:buNone/>
              <a:defRPr sz="2000"/>
            </a:lvl1pPr>
          </a:lstStyle>
          <a:p>
            <a:r>
              <a:rPr lang="en-US"/>
              <a:t>&lt;Icon&gt;</a:t>
            </a:r>
          </a:p>
        </p:txBody>
      </p:sp>
      <p:sp>
        <p:nvSpPr>
          <p:cNvPr id="9" name="Text Placeholder 11">
            <a:extLst>
              <a:ext uri="{FF2B5EF4-FFF2-40B4-BE49-F238E27FC236}">
                <a16:creationId xmlns:a16="http://schemas.microsoft.com/office/drawing/2014/main" id="{234D3316-846F-2945-B043-9B03B5D9F3B3}"/>
              </a:ext>
            </a:extLst>
          </p:cNvPr>
          <p:cNvSpPr>
            <a:spLocks noGrp="1"/>
          </p:cNvSpPr>
          <p:nvPr>
            <p:ph type="body" sz="quarter" idx="16"/>
          </p:nvPr>
        </p:nvSpPr>
        <p:spPr>
          <a:xfrm>
            <a:off x="1332554" y="4617085"/>
            <a:ext cx="2742374" cy="2028156"/>
          </a:xfrm>
          <a:prstGeom prst="rect">
            <a:avLst/>
          </a:prstGeom>
        </p:spPr>
        <p:txBody>
          <a:bodyPr/>
          <a:lstStyle>
            <a:lvl1pPr marL="0" indent="0" algn="ctr">
              <a:lnSpc>
                <a:spcPct val="120000"/>
              </a:lnSpc>
              <a:spcBef>
                <a:spcPts val="300"/>
              </a:spcBef>
              <a:spcAft>
                <a:spcPts val="600"/>
              </a:spcAft>
              <a:buNone/>
              <a:defRPr sz="1400" b="0" i="0">
                <a:solidFill>
                  <a:schemeClr val="bg2">
                    <a:lumMod val="25000"/>
                  </a:schemeClr>
                </a:solidFill>
              </a:defRPr>
            </a:lvl1pPr>
          </a:lstStyle>
          <a:p>
            <a:pPr lvl="0"/>
            <a:endParaRPr lang="en-US"/>
          </a:p>
        </p:txBody>
      </p:sp>
      <p:sp>
        <p:nvSpPr>
          <p:cNvPr id="10" name="Text Placeholder 11">
            <a:extLst>
              <a:ext uri="{FF2B5EF4-FFF2-40B4-BE49-F238E27FC236}">
                <a16:creationId xmlns:a16="http://schemas.microsoft.com/office/drawing/2014/main" id="{079D5A3E-5782-8543-BDB1-131AEB339EED}"/>
              </a:ext>
            </a:extLst>
          </p:cNvPr>
          <p:cNvSpPr>
            <a:spLocks noGrp="1"/>
          </p:cNvSpPr>
          <p:nvPr>
            <p:ph type="body" sz="quarter" idx="17" hasCustomPrompt="1"/>
          </p:nvPr>
        </p:nvSpPr>
        <p:spPr>
          <a:xfrm>
            <a:off x="1332554" y="3985895"/>
            <a:ext cx="2742374" cy="516016"/>
          </a:xfrm>
          <a:prstGeom prst="rect">
            <a:avLst/>
          </a:prstGeom>
        </p:spPr>
        <p:txBody>
          <a:bodyPr/>
          <a:lstStyle>
            <a:lvl1pPr marL="0" indent="0" algn="ctr">
              <a:lnSpc>
                <a:spcPct val="120000"/>
              </a:lnSpc>
              <a:spcBef>
                <a:spcPts val="300"/>
              </a:spcBef>
              <a:spcAft>
                <a:spcPts val="600"/>
              </a:spcAft>
              <a:buNone/>
              <a:defRPr sz="1400" b="1" i="0" cap="all" baseline="0">
                <a:solidFill>
                  <a:srgbClr val="222222"/>
                </a:solidFill>
              </a:defRPr>
            </a:lvl1pPr>
          </a:lstStyle>
          <a:p>
            <a:pPr lvl="0"/>
            <a:r>
              <a:rPr lang="en-US"/>
              <a:t>&lt;title&gt;</a:t>
            </a:r>
          </a:p>
        </p:txBody>
      </p:sp>
      <p:sp>
        <p:nvSpPr>
          <p:cNvPr id="11" name="Text Placeholder 11">
            <a:extLst>
              <a:ext uri="{FF2B5EF4-FFF2-40B4-BE49-F238E27FC236}">
                <a16:creationId xmlns:a16="http://schemas.microsoft.com/office/drawing/2014/main" id="{0BE2CA47-4016-E84A-BB5D-17A2C3BE9F3D}"/>
              </a:ext>
            </a:extLst>
          </p:cNvPr>
          <p:cNvSpPr>
            <a:spLocks noGrp="1"/>
          </p:cNvSpPr>
          <p:nvPr>
            <p:ph type="body" sz="quarter" idx="18"/>
          </p:nvPr>
        </p:nvSpPr>
        <p:spPr>
          <a:xfrm>
            <a:off x="4724813" y="4617085"/>
            <a:ext cx="2742374" cy="2028157"/>
          </a:xfrm>
          <a:prstGeom prst="rect">
            <a:avLst/>
          </a:prstGeom>
        </p:spPr>
        <p:txBody>
          <a:bodyPr/>
          <a:lstStyle>
            <a:lvl1pPr marL="0" indent="0" algn="ctr">
              <a:lnSpc>
                <a:spcPct val="120000"/>
              </a:lnSpc>
              <a:spcBef>
                <a:spcPts val="300"/>
              </a:spcBef>
              <a:spcAft>
                <a:spcPts val="600"/>
              </a:spcAft>
              <a:buNone/>
              <a:defRPr sz="1400" b="0" i="0">
                <a:solidFill>
                  <a:schemeClr val="bg2">
                    <a:lumMod val="25000"/>
                  </a:schemeClr>
                </a:solidFill>
              </a:defRPr>
            </a:lvl1pPr>
          </a:lstStyle>
          <a:p>
            <a:pPr lvl="0"/>
            <a:endParaRPr lang="en-US"/>
          </a:p>
        </p:txBody>
      </p:sp>
      <p:sp>
        <p:nvSpPr>
          <p:cNvPr id="12" name="Text Placeholder 11">
            <a:extLst>
              <a:ext uri="{FF2B5EF4-FFF2-40B4-BE49-F238E27FC236}">
                <a16:creationId xmlns:a16="http://schemas.microsoft.com/office/drawing/2014/main" id="{B03C4D33-814E-F445-A35F-14D453AD428E}"/>
              </a:ext>
            </a:extLst>
          </p:cNvPr>
          <p:cNvSpPr>
            <a:spLocks noGrp="1"/>
          </p:cNvSpPr>
          <p:nvPr>
            <p:ph type="body" sz="quarter" idx="19" hasCustomPrompt="1"/>
          </p:nvPr>
        </p:nvSpPr>
        <p:spPr>
          <a:xfrm>
            <a:off x="4724813" y="3985895"/>
            <a:ext cx="2742374" cy="516016"/>
          </a:xfrm>
          <a:prstGeom prst="rect">
            <a:avLst/>
          </a:prstGeom>
        </p:spPr>
        <p:txBody>
          <a:bodyPr/>
          <a:lstStyle>
            <a:lvl1pPr marL="0" indent="0" algn="ctr">
              <a:lnSpc>
                <a:spcPct val="120000"/>
              </a:lnSpc>
              <a:spcBef>
                <a:spcPts val="300"/>
              </a:spcBef>
              <a:spcAft>
                <a:spcPts val="600"/>
              </a:spcAft>
              <a:buNone/>
              <a:defRPr sz="1400" b="1" i="0" cap="all" baseline="0">
                <a:solidFill>
                  <a:srgbClr val="222222"/>
                </a:solidFill>
              </a:defRPr>
            </a:lvl1pPr>
          </a:lstStyle>
          <a:p>
            <a:pPr lvl="0"/>
            <a:r>
              <a:rPr lang="en-US"/>
              <a:t>&lt;title&gt;</a:t>
            </a:r>
          </a:p>
        </p:txBody>
      </p:sp>
      <p:sp>
        <p:nvSpPr>
          <p:cNvPr id="13" name="Text Placeholder 11">
            <a:extLst>
              <a:ext uri="{FF2B5EF4-FFF2-40B4-BE49-F238E27FC236}">
                <a16:creationId xmlns:a16="http://schemas.microsoft.com/office/drawing/2014/main" id="{4FFF1C3A-2901-6745-B53A-EC635321F670}"/>
              </a:ext>
            </a:extLst>
          </p:cNvPr>
          <p:cNvSpPr>
            <a:spLocks noGrp="1"/>
          </p:cNvSpPr>
          <p:nvPr>
            <p:ph type="body" sz="quarter" idx="20"/>
          </p:nvPr>
        </p:nvSpPr>
        <p:spPr>
          <a:xfrm>
            <a:off x="8118134" y="4617085"/>
            <a:ext cx="2742374" cy="2028156"/>
          </a:xfrm>
          <a:prstGeom prst="rect">
            <a:avLst/>
          </a:prstGeom>
        </p:spPr>
        <p:txBody>
          <a:bodyPr/>
          <a:lstStyle>
            <a:lvl1pPr marL="0" indent="0" algn="ctr">
              <a:lnSpc>
                <a:spcPct val="120000"/>
              </a:lnSpc>
              <a:spcBef>
                <a:spcPts val="300"/>
              </a:spcBef>
              <a:spcAft>
                <a:spcPts val="600"/>
              </a:spcAft>
              <a:buNone/>
              <a:defRPr sz="1400" b="0" i="0">
                <a:solidFill>
                  <a:schemeClr val="bg2">
                    <a:lumMod val="25000"/>
                  </a:schemeClr>
                </a:solidFill>
              </a:defRPr>
            </a:lvl1pPr>
          </a:lstStyle>
          <a:p>
            <a:pPr lvl="0"/>
            <a:endParaRPr lang="en-US"/>
          </a:p>
        </p:txBody>
      </p:sp>
      <p:sp>
        <p:nvSpPr>
          <p:cNvPr id="14" name="Text Placeholder 11">
            <a:extLst>
              <a:ext uri="{FF2B5EF4-FFF2-40B4-BE49-F238E27FC236}">
                <a16:creationId xmlns:a16="http://schemas.microsoft.com/office/drawing/2014/main" id="{3774EE81-8CB2-264A-9468-D84A1412B074}"/>
              </a:ext>
            </a:extLst>
          </p:cNvPr>
          <p:cNvSpPr>
            <a:spLocks noGrp="1"/>
          </p:cNvSpPr>
          <p:nvPr>
            <p:ph type="body" sz="quarter" idx="21" hasCustomPrompt="1"/>
          </p:nvPr>
        </p:nvSpPr>
        <p:spPr>
          <a:xfrm>
            <a:off x="8118134" y="3985895"/>
            <a:ext cx="2742374" cy="516016"/>
          </a:xfrm>
          <a:prstGeom prst="rect">
            <a:avLst/>
          </a:prstGeom>
        </p:spPr>
        <p:txBody>
          <a:bodyPr/>
          <a:lstStyle>
            <a:lvl1pPr marL="0" indent="0" algn="ctr">
              <a:lnSpc>
                <a:spcPct val="120000"/>
              </a:lnSpc>
              <a:spcBef>
                <a:spcPts val="300"/>
              </a:spcBef>
              <a:spcAft>
                <a:spcPts val="600"/>
              </a:spcAft>
              <a:buNone/>
              <a:defRPr sz="1400" b="1" i="0" cap="all" baseline="0">
                <a:solidFill>
                  <a:srgbClr val="222222"/>
                </a:solidFill>
              </a:defRPr>
            </a:lvl1pPr>
          </a:lstStyle>
          <a:p>
            <a:pPr lvl="0"/>
            <a:r>
              <a:rPr lang="en-US"/>
              <a:t>&lt;title&gt;</a:t>
            </a:r>
          </a:p>
        </p:txBody>
      </p:sp>
      <p:pic>
        <p:nvPicPr>
          <p:cNvPr id="17" name="Picture 16">
            <a:extLst>
              <a:ext uri="{FF2B5EF4-FFF2-40B4-BE49-F238E27FC236}">
                <a16:creationId xmlns:a16="http://schemas.microsoft.com/office/drawing/2014/main" id="{2C92610D-AC99-4199-869E-C3889E7EBB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62178" y="5792336"/>
            <a:ext cx="661736" cy="707486"/>
          </a:xfrm>
          <a:prstGeom prst="rect">
            <a:avLst/>
          </a:prstGeom>
        </p:spPr>
      </p:pic>
    </p:spTree>
    <p:extLst>
      <p:ext uri="{BB962C8B-B14F-4D97-AF65-F5344CB8AC3E}">
        <p14:creationId xmlns:p14="http://schemas.microsoft.com/office/powerpoint/2010/main" val="2378533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6_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6C8F-0E07-498D-AE78-EC28A1FEA20F}"/>
              </a:ext>
            </a:extLst>
          </p:cNvPr>
          <p:cNvSpPr>
            <a:spLocks noGrp="1"/>
          </p:cNvSpPr>
          <p:nvPr>
            <p:ph type="title"/>
          </p:nvPr>
        </p:nvSpPr>
        <p:spPr>
          <a:xfrm>
            <a:off x="838200" y="2766218"/>
            <a:ext cx="10515600" cy="1325563"/>
          </a:xfrm>
        </p:spPr>
        <p:txBody>
          <a:bodyPr anchor="b">
            <a:normAutofit/>
          </a:bodyPr>
          <a:lstStyle>
            <a:lvl1pPr algn="ctr">
              <a:defRPr sz="6000" b="1"/>
            </a:lvl1pPr>
          </a:lstStyle>
          <a:p>
            <a:r>
              <a:rPr lang="en-US"/>
              <a:t>Click to edit Master title style</a:t>
            </a:r>
          </a:p>
        </p:txBody>
      </p:sp>
      <p:cxnSp>
        <p:nvCxnSpPr>
          <p:cNvPr id="6" name="Straight Connector 5">
            <a:extLst>
              <a:ext uri="{FF2B5EF4-FFF2-40B4-BE49-F238E27FC236}">
                <a16:creationId xmlns:a16="http://schemas.microsoft.com/office/drawing/2014/main" id="{2DE43A5A-61E4-4075-A87A-9981FEA00D9A}"/>
              </a:ext>
            </a:extLst>
          </p:cNvPr>
          <p:cNvCxnSpPr>
            <a:cxnSpLocks/>
          </p:cNvCxnSpPr>
          <p:nvPr/>
        </p:nvCxnSpPr>
        <p:spPr>
          <a:xfrm>
            <a:off x="2958259" y="4370259"/>
            <a:ext cx="62754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317E388-292F-4065-AE17-1F1D4BAA269E}"/>
              </a:ext>
            </a:extLst>
          </p:cNvPr>
          <p:cNvSpPr>
            <a:spLocks noGrp="1"/>
          </p:cNvSpPr>
          <p:nvPr>
            <p:ph type="body" sz="quarter" idx="10"/>
          </p:nvPr>
        </p:nvSpPr>
        <p:spPr>
          <a:xfrm>
            <a:off x="838200" y="4743450"/>
            <a:ext cx="10515600" cy="1724025"/>
          </a:xfrm>
        </p:spPr>
        <p:txBody>
          <a:bodyPr>
            <a:normAutofit/>
          </a:bodyPr>
          <a:lstStyle>
            <a:lvl1pPr marL="0" indent="0" algn="ctr">
              <a:buFontTx/>
              <a:buNone/>
              <a:defRPr sz="320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Edit Master text styles</a:t>
            </a:r>
          </a:p>
        </p:txBody>
      </p:sp>
    </p:spTree>
    <p:extLst>
      <p:ext uri="{BB962C8B-B14F-4D97-AF65-F5344CB8AC3E}">
        <p14:creationId xmlns:p14="http://schemas.microsoft.com/office/powerpoint/2010/main" val="3447939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p:nvSpPr>
        <p:spPr>
          <a:xfrm>
            <a:off x="0" y="-17960"/>
            <a:ext cx="12192000" cy="161816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p:ph type="title"/>
          </p:nvPr>
        </p:nvSpPr>
        <p:spPr>
          <a:xfrm>
            <a:off x="268212" y="-17960"/>
            <a:ext cx="9037713" cy="1618160"/>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
        <p:nvSpPr>
          <p:cNvPr id="7" name="Text Placeholder 11">
            <a:extLst>
              <a:ext uri="{FF2B5EF4-FFF2-40B4-BE49-F238E27FC236}">
                <a16:creationId xmlns:a16="http://schemas.microsoft.com/office/drawing/2014/main" id="{4AAB8D95-4277-4C5A-AB47-3780E40B92BD}"/>
              </a:ext>
            </a:extLst>
          </p:cNvPr>
          <p:cNvSpPr>
            <a:spLocks noGrp="1"/>
          </p:cNvSpPr>
          <p:nvPr>
            <p:ph type="body" sz="quarter" idx="10"/>
          </p:nvPr>
        </p:nvSpPr>
        <p:spPr>
          <a:xfrm>
            <a:off x="629727" y="2133601"/>
            <a:ext cx="10946921" cy="4140200"/>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99446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p:nvSpPr>
        <p:spPr>
          <a:xfrm>
            <a:off x="0" y="-17960"/>
            <a:ext cx="12192000" cy="161816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2" name="Title 1">
            <a:extLst>
              <a:ext uri="{FF2B5EF4-FFF2-40B4-BE49-F238E27FC236}">
                <a16:creationId xmlns:a16="http://schemas.microsoft.com/office/drawing/2014/main" id="{115B9B3E-5089-4A34-B4F4-DEF8299D3E9B}"/>
              </a:ext>
            </a:extLst>
          </p:cNvPr>
          <p:cNvSpPr>
            <a:spLocks noGrp="1"/>
          </p:cNvSpPr>
          <p:nvPr>
            <p:ph type="title"/>
          </p:nvPr>
        </p:nvSpPr>
        <p:spPr>
          <a:xfrm>
            <a:off x="268212" y="-17960"/>
            <a:ext cx="9037713" cy="1618160"/>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1" name="Picture 10" descr="Text&#10;&#10;Description automatically generated with low confidence">
            <a:extLst>
              <a:ext uri="{FF2B5EF4-FFF2-40B4-BE49-F238E27FC236}">
                <a16:creationId xmlns:a16="http://schemas.microsoft.com/office/drawing/2014/main" id="{6AD1094F-E806-48CC-8E6F-38597D465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0"/>
            <a:ext cx="2743200" cy="1193309"/>
          </a:xfrm>
          <a:prstGeom prst="rect">
            <a:avLst/>
          </a:prstGeom>
        </p:spPr>
      </p:pic>
      <p:sp>
        <p:nvSpPr>
          <p:cNvPr id="7" name="Text Placeholder 11">
            <a:extLst>
              <a:ext uri="{FF2B5EF4-FFF2-40B4-BE49-F238E27FC236}">
                <a16:creationId xmlns:a16="http://schemas.microsoft.com/office/drawing/2014/main" id="{4AAB8D95-4277-4C5A-AB47-3780E40B92BD}"/>
              </a:ext>
            </a:extLst>
          </p:cNvPr>
          <p:cNvSpPr>
            <a:spLocks noGrp="1"/>
          </p:cNvSpPr>
          <p:nvPr>
            <p:ph type="body" sz="quarter" idx="10"/>
          </p:nvPr>
        </p:nvSpPr>
        <p:spPr>
          <a:xfrm>
            <a:off x="629727" y="2133601"/>
            <a:ext cx="10946921" cy="4140200"/>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42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C266D4-6BDA-4EF6-BF04-7FC41DBBCCF5}"/>
              </a:ext>
            </a:extLst>
          </p:cNvPr>
          <p:cNvSpPr/>
          <p:nvPr/>
        </p:nvSpPr>
        <p:spPr>
          <a:xfrm>
            <a:off x="0" y="-17960"/>
            <a:ext cx="12192000" cy="1156647"/>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grpSp>
        <p:nvGrpSpPr>
          <p:cNvPr id="7" name="Group 6">
            <a:extLst>
              <a:ext uri="{FF2B5EF4-FFF2-40B4-BE49-F238E27FC236}">
                <a16:creationId xmlns:a16="http://schemas.microsoft.com/office/drawing/2014/main" id="{87936523-CBDF-4DC0-91E9-2772D5AA3E01}"/>
              </a:ext>
            </a:extLst>
          </p:cNvPr>
          <p:cNvGrpSpPr/>
          <p:nvPr/>
        </p:nvGrpSpPr>
        <p:grpSpPr>
          <a:xfrm>
            <a:off x="8781691" y="175323"/>
            <a:ext cx="3219735" cy="770080"/>
            <a:chOff x="8084819" y="0"/>
            <a:chExt cx="3838969" cy="918185"/>
          </a:xfrm>
        </p:grpSpPr>
        <p:pic>
          <p:nvPicPr>
            <p:cNvPr id="8" name="Picture 7" descr="Text&#10;&#10;Description automatically generated with low confidence">
              <a:extLst>
                <a:ext uri="{FF2B5EF4-FFF2-40B4-BE49-F238E27FC236}">
                  <a16:creationId xmlns:a16="http://schemas.microsoft.com/office/drawing/2014/main" id="{57C89CA8-F3F5-424C-8C6B-B6A8CFB257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69" r="8027"/>
            <a:stretch/>
          </p:blipFill>
          <p:spPr>
            <a:xfrm>
              <a:off x="8084819" y="0"/>
              <a:ext cx="1699257" cy="918185"/>
            </a:xfrm>
            <a:prstGeom prst="rect">
              <a:avLst/>
            </a:prstGeom>
          </p:spPr>
        </p:pic>
        <p:pic>
          <p:nvPicPr>
            <p:cNvPr id="9" name="Picture 8" descr="A black and white image of a person's face&#10;&#10;Description automatically generated with low confidence">
              <a:extLst>
                <a:ext uri="{FF2B5EF4-FFF2-40B4-BE49-F238E27FC236}">
                  <a16:creationId xmlns:a16="http://schemas.microsoft.com/office/drawing/2014/main" id="{E312B3BC-F070-4B54-9A4B-25ECFBAA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8120" y="314886"/>
              <a:ext cx="1565668" cy="288413"/>
            </a:xfrm>
            <a:prstGeom prst="rect">
              <a:avLst/>
            </a:prstGeom>
          </p:spPr>
        </p:pic>
        <p:cxnSp>
          <p:nvCxnSpPr>
            <p:cNvPr id="10" name="Straight Connector 9">
              <a:extLst>
                <a:ext uri="{FF2B5EF4-FFF2-40B4-BE49-F238E27FC236}">
                  <a16:creationId xmlns:a16="http://schemas.microsoft.com/office/drawing/2014/main" id="{BDCB9968-D09F-47F9-BA0C-7792B7C81B48}"/>
                </a:ext>
              </a:extLst>
            </p:cNvPr>
            <p:cNvCxnSpPr>
              <a:cxnSpLocks/>
            </p:cNvCxnSpPr>
            <p:nvPr/>
          </p:nvCxnSpPr>
          <p:spPr>
            <a:xfrm>
              <a:off x="10071098" y="115859"/>
              <a:ext cx="0" cy="68646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15B9B3E-5089-4A34-B4F4-DEF8299D3E9B}"/>
              </a:ext>
            </a:extLst>
          </p:cNvPr>
          <p:cNvSpPr>
            <a:spLocks noGrp="1"/>
          </p:cNvSpPr>
          <p:nvPr>
            <p:ph type="title"/>
          </p:nvPr>
        </p:nvSpPr>
        <p:spPr>
          <a:xfrm>
            <a:off x="268212" y="-17960"/>
            <a:ext cx="8116663" cy="1156647"/>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3" name="Text Placeholder 11">
            <a:extLst>
              <a:ext uri="{FF2B5EF4-FFF2-40B4-BE49-F238E27FC236}">
                <a16:creationId xmlns:a16="http://schemas.microsoft.com/office/drawing/2014/main" id="{C9EF5528-666E-4422-B66E-9E1E03DD9A18}"/>
              </a:ext>
            </a:extLst>
          </p:cNvPr>
          <p:cNvSpPr>
            <a:spLocks noGrp="1"/>
          </p:cNvSpPr>
          <p:nvPr>
            <p:ph type="body" sz="quarter" idx="10"/>
          </p:nvPr>
        </p:nvSpPr>
        <p:spPr>
          <a:xfrm>
            <a:off x="629727" y="1727200"/>
            <a:ext cx="10946921" cy="4578709"/>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567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0D2854-F34D-468A-AECD-1AC5ED64B6D3}"/>
              </a:ext>
            </a:extLst>
          </p:cNvPr>
          <p:cNvSpPr/>
          <p:nvPr/>
        </p:nvSpPr>
        <p:spPr>
          <a:xfrm>
            <a:off x="0" y="-17960"/>
            <a:ext cx="12192000" cy="161816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15" name="Title 1">
            <a:extLst>
              <a:ext uri="{FF2B5EF4-FFF2-40B4-BE49-F238E27FC236}">
                <a16:creationId xmlns:a16="http://schemas.microsoft.com/office/drawing/2014/main" id="{DA44B0E0-136E-4BF1-BB76-393E0AFBAE88}"/>
              </a:ext>
            </a:extLst>
          </p:cNvPr>
          <p:cNvSpPr>
            <a:spLocks noGrp="1"/>
          </p:cNvSpPr>
          <p:nvPr>
            <p:ph type="title"/>
          </p:nvPr>
        </p:nvSpPr>
        <p:spPr>
          <a:xfrm>
            <a:off x="268212" y="-17960"/>
            <a:ext cx="9037713" cy="1618160"/>
          </a:xfrm>
        </p:spPr>
        <p:txBody>
          <a:bodyPr/>
          <a:lstStyle>
            <a:lvl1pPr>
              <a:defRPr b="1">
                <a:solidFill>
                  <a:schemeClr val="accent1"/>
                </a:solidFill>
                <a:latin typeface="Times New Roman" panose="02020603050405020304" pitchFamily="18" charset="0"/>
                <a:cs typeface="Times New Roman" panose="02020603050405020304" pitchFamily="18" charset="0"/>
              </a:defRPr>
            </a:lvl1pPr>
          </a:lstStyle>
          <a:p>
            <a:r>
              <a:rPr lang="en-US"/>
              <a:t>Click to edit Master title style</a:t>
            </a:r>
          </a:p>
        </p:txBody>
      </p:sp>
      <p:grpSp>
        <p:nvGrpSpPr>
          <p:cNvPr id="7" name="Group 6">
            <a:extLst>
              <a:ext uri="{FF2B5EF4-FFF2-40B4-BE49-F238E27FC236}">
                <a16:creationId xmlns:a16="http://schemas.microsoft.com/office/drawing/2014/main" id="{87936523-CBDF-4DC0-91E9-2772D5AA3E01}"/>
              </a:ext>
            </a:extLst>
          </p:cNvPr>
          <p:cNvGrpSpPr/>
          <p:nvPr/>
        </p:nvGrpSpPr>
        <p:grpSpPr>
          <a:xfrm>
            <a:off x="8781691" y="175323"/>
            <a:ext cx="3219735" cy="770080"/>
            <a:chOff x="8084819" y="0"/>
            <a:chExt cx="3838969" cy="918185"/>
          </a:xfrm>
        </p:grpSpPr>
        <p:pic>
          <p:nvPicPr>
            <p:cNvPr id="8" name="Picture 7" descr="Text&#10;&#10;Description automatically generated with low confidence">
              <a:extLst>
                <a:ext uri="{FF2B5EF4-FFF2-40B4-BE49-F238E27FC236}">
                  <a16:creationId xmlns:a16="http://schemas.microsoft.com/office/drawing/2014/main" id="{57C89CA8-F3F5-424C-8C6B-B6A8CFB257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69" r="8027"/>
            <a:stretch/>
          </p:blipFill>
          <p:spPr>
            <a:xfrm>
              <a:off x="8084819" y="0"/>
              <a:ext cx="1699257" cy="918185"/>
            </a:xfrm>
            <a:prstGeom prst="rect">
              <a:avLst/>
            </a:prstGeom>
          </p:spPr>
        </p:pic>
        <p:pic>
          <p:nvPicPr>
            <p:cNvPr id="9" name="Picture 8" descr="A black and white image of a person's face&#10;&#10;Description automatically generated with low confidence">
              <a:extLst>
                <a:ext uri="{FF2B5EF4-FFF2-40B4-BE49-F238E27FC236}">
                  <a16:creationId xmlns:a16="http://schemas.microsoft.com/office/drawing/2014/main" id="{E312B3BC-F070-4B54-9A4B-25ECFBAAE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8120" y="314886"/>
              <a:ext cx="1565668" cy="288413"/>
            </a:xfrm>
            <a:prstGeom prst="rect">
              <a:avLst/>
            </a:prstGeom>
          </p:spPr>
        </p:pic>
        <p:cxnSp>
          <p:nvCxnSpPr>
            <p:cNvPr id="10" name="Straight Connector 9">
              <a:extLst>
                <a:ext uri="{FF2B5EF4-FFF2-40B4-BE49-F238E27FC236}">
                  <a16:creationId xmlns:a16="http://schemas.microsoft.com/office/drawing/2014/main" id="{BDCB9968-D09F-47F9-BA0C-7792B7C81B48}"/>
                </a:ext>
              </a:extLst>
            </p:cNvPr>
            <p:cNvCxnSpPr>
              <a:cxnSpLocks/>
            </p:cNvCxnSpPr>
            <p:nvPr/>
          </p:nvCxnSpPr>
          <p:spPr>
            <a:xfrm>
              <a:off x="10071098" y="115859"/>
              <a:ext cx="0" cy="68646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 Placeholder 11">
            <a:extLst>
              <a:ext uri="{FF2B5EF4-FFF2-40B4-BE49-F238E27FC236}">
                <a16:creationId xmlns:a16="http://schemas.microsoft.com/office/drawing/2014/main" id="{C9EF5528-666E-4422-B66E-9E1E03DD9A18}"/>
              </a:ext>
            </a:extLst>
          </p:cNvPr>
          <p:cNvSpPr>
            <a:spLocks noGrp="1"/>
          </p:cNvSpPr>
          <p:nvPr>
            <p:ph type="body" sz="quarter" idx="10"/>
          </p:nvPr>
        </p:nvSpPr>
        <p:spPr>
          <a:xfrm>
            <a:off x="629727" y="2057577"/>
            <a:ext cx="10946921" cy="4248332"/>
          </a:xfrm>
        </p:spPr>
        <p:txBody>
          <a:bodyPr/>
          <a:lstStyle>
            <a:lvl1pPr>
              <a:lnSpc>
                <a:spcPts val="3400"/>
              </a:lnSpc>
              <a:spcBef>
                <a:spcPts val="1200"/>
              </a:spcBef>
              <a:defRPr>
                <a:latin typeface="Verdana" panose="020B0604030504040204" pitchFamily="34" charset="0"/>
                <a:ea typeface="Verdana" panose="020B0604030504040204" pitchFamily="34" charset="0"/>
              </a:defRPr>
            </a:lvl1pPr>
            <a:lvl2pPr>
              <a:lnSpc>
                <a:spcPts val="3400"/>
              </a:lnSpc>
              <a:spcBef>
                <a:spcPts val="1200"/>
              </a:spcBef>
              <a:defRPr>
                <a:latin typeface="Verdana" panose="020B0604030504040204" pitchFamily="34" charset="0"/>
                <a:ea typeface="Verdana" panose="020B0604030504040204" pitchFamily="34" charset="0"/>
              </a:defRPr>
            </a:lvl2pPr>
            <a:lvl3pPr>
              <a:lnSpc>
                <a:spcPts val="3400"/>
              </a:lnSpc>
              <a:spcBef>
                <a:spcPts val="1200"/>
              </a:spcBef>
              <a:defRPr>
                <a:latin typeface="Verdana" panose="020B0604030504040204" pitchFamily="34" charset="0"/>
                <a:ea typeface="Verdana" panose="020B0604030504040204" pitchFamily="34" charset="0"/>
              </a:defRPr>
            </a:lvl3pPr>
            <a:lvl4pPr>
              <a:lnSpc>
                <a:spcPts val="3400"/>
              </a:lnSpc>
              <a:spcBef>
                <a:spcPts val="1200"/>
              </a:spcBef>
              <a:defRPr>
                <a:latin typeface="Verdana" panose="020B0604030504040204" pitchFamily="34" charset="0"/>
                <a:ea typeface="Verdana" panose="020B0604030504040204" pitchFamily="34" charset="0"/>
              </a:defRPr>
            </a:lvl4pPr>
            <a:lvl5pPr>
              <a:lnSpc>
                <a:spcPts val="3400"/>
              </a:lnSpc>
              <a:spcBef>
                <a:spcPts val="1200"/>
              </a:spcBef>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28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30A1-75E0-4815-9EBE-30EF4913B65B}"/>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D91A63FD-7E7B-4DF9-AA8D-E6CEF8CF2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a:extLst>
              <a:ext uri="{FF2B5EF4-FFF2-40B4-BE49-F238E27FC236}">
                <a16:creationId xmlns:a16="http://schemas.microsoft.com/office/drawing/2014/main" id="{FAA113A8-0A01-447A-8FB5-DB019FA79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84579"/>
            <a:ext cx="2743200" cy="1193309"/>
          </a:xfrm>
          <a:prstGeom prst="rect">
            <a:avLst/>
          </a:prstGeom>
        </p:spPr>
      </p:pic>
    </p:spTree>
    <p:extLst>
      <p:ext uri="{BB962C8B-B14F-4D97-AF65-F5344CB8AC3E}">
        <p14:creationId xmlns:p14="http://schemas.microsoft.com/office/powerpoint/2010/main" val="2159112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tx1"/>
        </a:solidFill>
        <a:effectLst/>
      </p:bgPr>
    </p:bg>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7E187C3E-B572-40C6-A24A-4064ED95CE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15245"/>
            <a:ext cx="2743200" cy="1193309"/>
          </a:xfrm>
          <a:prstGeom prst="rect">
            <a:avLst/>
          </a:prstGeom>
        </p:spPr>
      </p:pic>
    </p:spTree>
    <p:extLst>
      <p:ext uri="{BB962C8B-B14F-4D97-AF65-F5344CB8AC3E}">
        <p14:creationId xmlns:p14="http://schemas.microsoft.com/office/powerpoint/2010/main" val="1620472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5.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6.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9.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8.pn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5.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10.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39.xml"/><Relationship Id="rId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101588-7725-4B12-B0EE-C3B859A45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376A38-6201-4A7F-A9AD-6C211935E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8F366-8D9A-4219-B6C6-7A21FD3A19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40BCA-2E81-46F9-9CA0-3F4B7028249A}" type="datetimeFigureOut">
              <a:rPr lang="en-US" smtClean="0"/>
              <a:t>9/23/22</a:t>
            </a:fld>
            <a:endParaRPr lang="en-US"/>
          </a:p>
        </p:txBody>
      </p:sp>
      <p:sp>
        <p:nvSpPr>
          <p:cNvPr id="5" name="Footer Placeholder 4">
            <a:extLst>
              <a:ext uri="{FF2B5EF4-FFF2-40B4-BE49-F238E27FC236}">
                <a16:creationId xmlns:a16="http://schemas.microsoft.com/office/drawing/2014/main" id="{39021985-CEB3-45D8-AE6C-3478F96C1F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F26D96-0C39-4C05-B67D-43D983AE28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1044C5-80EA-4C8A-AB9D-B6D9EC1138AD}" type="slidenum">
              <a:rPr lang="en-US" smtClean="0"/>
              <a:t>‹#›</a:t>
            </a:fld>
            <a:endParaRPr lang="en-US"/>
          </a:p>
        </p:txBody>
      </p:sp>
    </p:spTree>
    <p:extLst>
      <p:ext uri="{BB962C8B-B14F-4D97-AF65-F5344CB8AC3E}">
        <p14:creationId xmlns:p14="http://schemas.microsoft.com/office/powerpoint/2010/main" val="3071010788"/>
      </p:ext>
    </p:extLst>
  </p:cSld>
  <p:clrMap bg1="lt1" tx1="dk1" bg2="lt2" tx2="dk2" accent1="accent1" accent2="accent2" accent3="accent3" accent4="accent4" accent5="accent5" accent6="accent6" hlink="hlink" folHlink="folHlink"/>
  <p:sldLayoutIdLst>
    <p:sldLayoutId id="2147484179" r:id="rId1"/>
    <p:sldLayoutId id="2147484181" r:id="rId2"/>
    <p:sldLayoutId id="2147484177" r:id="rId3"/>
    <p:sldLayoutId id="2147483664" r:id="rId4"/>
    <p:sldLayoutId id="2147484176"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4182" r:id="rId18"/>
    <p:sldLayoutId id="2147483679" r:id="rId19"/>
    <p:sldLayoutId id="2147483680" r:id="rId20"/>
    <p:sldLayoutId id="2147483681" r:id="rId21"/>
    <p:sldLayoutId id="2147483682" r:id="rId22"/>
    <p:sldLayoutId id="2147483683" r:id="rId23"/>
    <p:sldLayoutId id="2147484180" r:id="rId24"/>
    <p:sldLayoutId id="2147483685" r:id="rId25"/>
    <p:sldLayoutId id="2147483686" r:id="rId26"/>
    <p:sldLayoutId id="214748418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6090395"/>
      </p:ext>
    </p:extLst>
  </p:cSld>
  <p:clrMap bg1="lt1" tx1="dk1" bg2="dk2" tx2="lt2" accent1="accent1" accent2="accent2" accent3="accent3" accent4="accent4" accent5="accent5" accent6="accent6" hlink="hlink" folHlink="folHlink"/>
  <p:sldLayoutIdLst>
    <p:sldLayoutId id="2147483891" r:id="rId1"/>
    <p:sldLayoutId id="214748378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101588-7725-4B12-B0EE-C3B859A45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376A38-6201-4A7F-A9AD-6C211935E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8F366-8D9A-4219-B6C6-7A21FD3A19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AC80A-C27F-4FDF-B588-E651D1B22DDD}" type="datetimeFigureOut">
              <a:rPr lang="en-US" smtClean="0"/>
              <a:t>9/23/22</a:t>
            </a:fld>
            <a:endParaRPr lang="en-US"/>
          </a:p>
        </p:txBody>
      </p:sp>
      <p:sp>
        <p:nvSpPr>
          <p:cNvPr id="5" name="Footer Placeholder 4">
            <a:extLst>
              <a:ext uri="{FF2B5EF4-FFF2-40B4-BE49-F238E27FC236}">
                <a16:creationId xmlns:a16="http://schemas.microsoft.com/office/drawing/2014/main" id="{39021985-CEB3-45D8-AE6C-3478F96C1F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F26D96-0C39-4C05-B67D-43D983AE28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50C9B-CAB5-487F-B434-3E96F28C66C8}" type="slidenum">
              <a:rPr lang="en-US" smtClean="0"/>
              <a:t>‹#›</a:t>
            </a:fld>
            <a:endParaRPr lang="en-US"/>
          </a:p>
        </p:txBody>
      </p:sp>
    </p:spTree>
    <p:extLst>
      <p:ext uri="{BB962C8B-B14F-4D97-AF65-F5344CB8AC3E}">
        <p14:creationId xmlns:p14="http://schemas.microsoft.com/office/powerpoint/2010/main" val="555494334"/>
      </p:ext>
    </p:extLst>
  </p:cSld>
  <p:clrMap bg1="lt1" tx1="dk1" bg2="lt2" tx2="dk2" accent1="accent1" accent2="accent2" accent3="accent3" accent4="accent4" accent5="accent5" accent6="accent6" hlink="hlink" folHlink="folHlink"/>
  <p:sldLayoutIdLst>
    <p:sldLayoutId id="21474841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E04E4F-1BC4-4B0B-90CE-03CDD7A937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E2C50-20B5-411C-9BCF-DD64B2B8C5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6258E-6133-48FC-A5EB-9390FCF80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F2A1A3-9A02-4ADD-ADB1-05F0488A831E}" type="datetimeFigureOut">
              <a:rPr lang="en-US" smtClean="0"/>
              <a:t>9/23/22</a:t>
            </a:fld>
            <a:endParaRPr lang="en-US"/>
          </a:p>
        </p:txBody>
      </p:sp>
      <p:sp>
        <p:nvSpPr>
          <p:cNvPr id="5" name="Footer Placeholder 4">
            <a:extLst>
              <a:ext uri="{FF2B5EF4-FFF2-40B4-BE49-F238E27FC236}">
                <a16:creationId xmlns:a16="http://schemas.microsoft.com/office/drawing/2014/main" id="{E56354B4-175D-429F-9A2F-99D568033A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631450-E5DF-49CE-8814-D35D90B05B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9B0BAB-BEA1-49DF-B00D-C8B25BEAF843}" type="slidenum">
              <a:rPr lang="en-US" smtClean="0"/>
              <a:t>‹#›</a:t>
            </a:fld>
            <a:endParaRPr lang="en-US"/>
          </a:p>
        </p:txBody>
      </p:sp>
    </p:spTree>
    <p:extLst>
      <p:ext uri="{BB962C8B-B14F-4D97-AF65-F5344CB8AC3E}">
        <p14:creationId xmlns:p14="http://schemas.microsoft.com/office/powerpoint/2010/main" val="2717034785"/>
      </p:ext>
    </p:extLst>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4A8864-5BF7-435F-92AE-F9DA882FEE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AF1549-A56D-4671-B438-11DDB0FD4F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4D5AC-B408-4C30-BBE3-39C68A023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2B119-9575-40F8-876C-9179085FC897}" type="datetimeFigureOut">
              <a:rPr lang="en-US" smtClean="0"/>
              <a:t>9/23/22</a:t>
            </a:fld>
            <a:endParaRPr lang="en-US"/>
          </a:p>
        </p:txBody>
      </p:sp>
      <p:sp>
        <p:nvSpPr>
          <p:cNvPr id="5" name="Footer Placeholder 4">
            <a:extLst>
              <a:ext uri="{FF2B5EF4-FFF2-40B4-BE49-F238E27FC236}">
                <a16:creationId xmlns:a16="http://schemas.microsoft.com/office/drawing/2014/main" id="{87CB05BC-F988-4EC2-8103-0C708BA60F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68841E-3C88-480C-A642-8FD3D9A2E0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F0B16-B144-4E39-BC22-158C241F6453}" type="slidenum">
              <a:rPr lang="en-US" smtClean="0"/>
              <a:t>‹#›</a:t>
            </a:fld>
            <a:endParaRPr lang="en-US"/>
          </a:p>
        </p:txBody>
      </p:sp>
    </p:spTree>
    <p:extLst>
      <p:ext uri="{BB962C8B-B14F-4D97-AF65-F5344CB8AC3E}">
        <p14:creationId xmlns:p14="http://schemas.microsoft.com/office/powerpoint/2010/main" val="1501609516"/>
      </p:ext>
    </p:extLst>
  </p:cSld>
  <p:clrMap bg1="lt1" tx1="dk1" bg2="lt2" tx2="dk2" accent1="accent1" accent2="accent2" accent3="accent3" accent4="accent4" accent5="accent5" accent6="accent6" hlink="hlink" folHlink="folHlink"/>
  <p:sldLayoutIdLst>
    <p:sldLayoutId id="2147483678" r:id="rId1"/>
    <p:sldLayoutId id="214748368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101588-7725-4B12-B0EE-C3B859A45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376A38-6201-4A7F-A9AD-6C211935E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8F366-8D9A-4219-B6C6-7A21FD3A19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AC80A-C27F-4FDF-B588-E651D1B22DDD}" type="datetimeFigureOut">
              <a:rPr lang="en-US" smtClean="0"/>
              <a:t>9/23/22</a:t>
            </a:fld>
            <a:endParaRPr lang="en-US"/>
          </a:p>
        </p:txBody>
      </p:sp>
      <p:sp>
        <p:nvSpPr>
          <p:cNvPr id="5" name="Footer Placeholder 4">
            <a:extLst>
              <a:ext uri="{FF2B5EF4-FFF2-40B4-BE49-F238E27FC236}">
                <a16:creationId xmlns:a16="http://schemas.microsoft.com/office/drawing/2014/main" id="{39021985-CEB3-45D8-AE6C-3478F96C1F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F26D96-0C39-4C05-B67D-43D983AE28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50C9B-CAB5-487F-B434-3E96F28C66C8}" type="slidenum">
              <a:rPr lang="en-US" smtClean="0"/>
              <a:t>‹#›</a:t>
            </a:fld>
            <a:endParaRPr lang="en-US"/>
          </a:p>
        </p:txBody>
      </p:sp>
    </p:spTree>
    <p:extLst>
      <p:ext uri="{BB962C8B-B14F-4D97-AF65-F5344CB8AC3E}">
        <p14:creationId xmlns:p14="http://schemas.microsoft.com/office/powerpoint/2010/main" val="1380419117"/>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101588-7725-4B12-B0EE-C3B859A45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376A38-6201-4A7F-A9AD-6C211935E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8F366-8D9A-4219-B6C6-7A21FD3A19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2B119-9575-40F8-876C-9179085FC897}" type="datetimeFigureOut">
              <a:rPr lang="en-US" smtClean="0"/>
              <a:t>9/23/22</a:t>
            </a:fld>
            <a:endParaRPr lang="en-US"/>
          </a:p>
        </p:txBody>
      </p:sp>
      <p:sp>
        <p:nvSpPr>
          <p:cNvPr id="5" name="Footer Placeholder 4">
            <a:extLst>
              <a:ext uri="{FF2B5EF4-FFF2-40B4-BE49-F238E27FC236}">
                <a16:creationId xmlns:a16="http://schemas.microsoft.com/office/drawing/2014/main" id="{39021985-CEB3-45D8-AE6C-3478F96C1F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F26D96-0C39-4C05-B67D-43D983AE28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F0B16-B144-4E39-BC22-158C241F6453}" type="slidenum">
              <a:rPr lang="en-US" smtClean="0"/>
              <a:t>‹#›</a:t>
            </a:fld>
            <a:endParaRPr lang="en-US"/>
          </a:p>
        </p:txBody>
      </p:sp>
    </p:spTree>
    <p:extLst>
      <p:ext uri="{BB962C8B-B14F-4D97-AF65-F5344CB8AC3E}">
        <p14:creationId xmlns:p14="http://schemas.microsoft.com/office/powerpoint/2010/main" val="775597537"/>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101588-7725-4B12-B0EE-C3B859A45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376A38-6201-4A7F-A9AD-6C211935E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8F366-8D9A-4219-B6C6-7A21FD3A19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72386-D5FD-40CB-BBB9-38DCD48AA9A4}" type="datetimeFigureOut">
              <a:rPr lang="en-US" smtClean="0"/>
              <a:t>9/23/22</a:t>
            </a:fld>
            <a:endParaRPr lang="en-US"/>
          </a:p>
        </p:txBody>
      </p:sp>
      <p:sp>
        <p:nvSpPr>
          <p:cNvPr id="5" name="Footer Placeholder 4">
            <a:extLst>
              <a:ext uri="{FF2B5EF4-FFF2-40B4-BE49-F238E27FC236}">
                <a16:creationId xmlns:a16="http://schemas.microsoft.com/office/drawing/2014/main" id="{39021985-CEB3-45D8-AE6C-3478F96C1F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F26D96-0C39-4C05-B67D-43D983AE28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2D494-5C5F-4AA6-8B0F-B6A693DBAC33}" type="slidenum">
              <a:rPr lang="en-US" smtClean="0"/>
              <a:t>‹#›</a:t>
            </a:fld>
            <a:endParaRPr lang="en-US"/>
          </a:p>
        </p:txBody>
      </p:sp>
      <p:sp>
        <p:nvSpPr>
          <p:cNvPr id="7" name="Rectangle 6">
            <a:extLst>
              <a:ext uri="{FF2B5EF4-FFF2-40B4-BE49-F238E27FC236}">
                <a16:creationId xmlns:a16="http://schemas.microsoft.com/office/drawing/2014/main" id="{71EA425F-BB18-47ED-81C7-932E5B236397}"/>
              </a:ext>
            </a:extLst>
          </p:cNvPr>
          <p:cNvSpPr/>
          <p:nvPr userDrawn="1"/>
        </p:nvSpPr>
        <p:spPr>
          <a:xfrm>
            <a:off x="0" y="-17959"/>
            <a:ext cx="12192000" cy="82995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pic>
        <p:nvPicPr>
          <p:cNvPr id="8" name="Picture 7">
            <a:extLst>
              <a:ext uri="{FF2B5EF4-FFF2-40B4-BE49-F238E27FC236}">
                <a16:creationId xmlns:a16="http://schemas.microsoft.com/office/drawing/2014/main" id="{5BA3B5D2-8972-49E7-91C8-24935A6CC0B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345378" y="152332"/>
            <a:ext cx="1889830" cy="460946"/>
          </a:xfrm>
          <a:prstGeom prst="rect">
            <a:avLst/>
          </a:prstGeom>
        </p:spPr>
      </p:pic>
      <p:sp>
        <p:nvSpPr>
          <p:cNvPr id="9" name="Rectangle 8">
            <a:extLst>
              <a:ext uri="{FF2B5EF4-FFF2-40B4-BE49-F238E27FC236}">
                <a16:creationId xmlns:a16="http://schemas.microsoft.com/office/drawing/2014/main" id="{A449B4B6-3582-4F9D-882B-14A2A44E89CF}"/>
              </a:ext>
            </a:extLst>
          </p:cNvPr>
          <p:cNvSpPr/>
          <p:nvPr userDrawn="1"/>
        </p:nvSpPr>
        <p:spPr>
          <a:xfrm>
            <a:off x="8460517" y="105043"/>
            <a:ext cx="1680241" cy="56502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with medium confidence">
            <a:extLst>
              <a:ext uri="{FF2B5EF4-FFF2-40B4-BE49-F238E27FC236}">
                <a16:creationId xmlns:a16="http://schemas.microsoft.com/office/drawing/2014/main" id="{CDDE48F9-DC3B-4BD3-A60D-8B3326C510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94366" y="-82059"/>
            <a:ext cx="2258370" cy="982405"/>
          </a:xfrm>
          <a:prstGeom prst="rect">
            <a:avLst/>
          </a:prstGeom>
        </p:spPr>
      </p:pic>
    </p:spTree>
    <p:extLst>
      <p:ext uri="{BB962C8B-B14F-4D97-AF65-F5344CB8AC3E}">
        <p14:creationId xmlns:p14="http://schemas.microsoft.com/office/powerpoint/2010/main" val="3304645614"/>
      </p:ext>
    </p:extLst>
  </p:cSld>
  <p:clrMap bg1="lt1" tx1="dk1" bg2="lt2" tx2="dk2" accent1="accent1" accent2="accent2" accent3="accent3" accent4="accent4" accent5="accent5" accent6="accent6" hlink="hlink" folHlink="folHlink"/>
  <p:sldLayoutIdLst>
    <p:sldLayoutId id="2147484159" r:id="rId1"/>
    <p:sldLayoutId id="214748372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886ED-DBF6-4F13-A9B6-D26F4707B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78C5A-33A2-43A1-B303-DD9EF5E8CB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084E0-B089-4F22-AC03-43636D8DE8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152CD-37DE-4EA3-BA7A-04464446A402}" type="datetimeFigureOut">
              <a:rPr lang="en-US" smtClean="0"/>
              <a:t>9/23/22</a:t>
            </a:fld>
            <a:endParaRPr lang="en-US"/>
          </a:p>
        </p:txBody>
      </p:sp>
      <p:sp>
        <p:nvSpPr>
          <p:cNvPr id="5" name="Footer Placeholder 4">
            <a:extLst>
              <a:ext uri="{FF2B5EF4-FFF2-40B4-BE49-F238E27FC236}">
                <a16:creationId xmlns:a16="http://schemas.microsoft.com/office/drawing/2014/main" id="{91611A24-B505-4D58-AEEB-58E805B549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5CF8E0-34D9-401F-800F-57DD5136D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796CAD-B34D-475E-88EC-3DD0E47B03A4}" type="slidenum">
              <a:rPr lang="en-US" smtClean="0"/>
              <a:t>‹#›</a:t>
            </a:fld>
            <a:endParaRPr lang="en-US"/>
          </a:p>
        </p:txBody>
      </p:sp>
    </p:spTree>
    <p:extLst>
      <p:ext uri="{BB962C8B-B14F-4D97-AF65-F5344CB8AC3E}">
        <p14:creationId xmlns:p14="http://schemas.microsoft.com/office/powerpoint/2010/main" val="2296240497"/>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570"/>
      </p:ext>
    </p:extLst>
  </p:cSld>
  <p:clrMap bg1="lt1" tx1="dk1" bg2="lt2" tx2="dk2" accent1="accent1" accent2="accent2" accent3="accent3" accent4="accent4" accent5="accent5" accent6="accent6" hlink="hlink" folHlink="folHlink"/>
  <p:sldLayoutIdLst>
    <p:sldLayoutId id="2147483830" r:id="rId1"/>
    <p:sldLayoutId id="2147483665" r:id="rId2"/>
  </p:sldLayoutIdLst>
  <p:txStyles>
    <p:titleStyle>
      <a:lvl1pPr algn="l" defTabSz="914377" rtl="0" eaLnBrk="1" latinLnBrk="0" hangingPunct="1">
        <a:lnSpc>
          <a:spcPct val="90000"/>
        </a:lnSpc>
        <a:spcBef>
          <a:spcPct val="0"/>
        </a:spcBef>
        <a:buNone/>
        <a:defRPr sz="3200" b="1" i="0" kern="1200" cap="all" baseline="0">
          <a:solidFill>
            <a:schemeClr val="tx1"/>
          </a:solidFill>
          <a:latin typeface="Arial" charset="0"/>
          <a:ea typeface="Arial" charset="0"/>
          <a:cs typeface="Arial" charset="0"/>
        </a:defRPr>
      </a:lvl1pPr>
    </p:titleStyle>
    <p:bodyStyle>
      <a:lvl1pPr marL="228594" indent="-228594" algn="l" defTabSz="914377" rtl="0" eaLnBrk="1" latinLnBrk="0" hangingPunct="1">
        <a:lnSpc>
          <a:spcPct val="90000"/>
        </a:lnSpc>
        <a:spcBef>
          <a:spcPts val="1000"/>
        </a:spcBef>
        <a:buFont typeface="Arial"/>
        <a:buChar char="•"/>
        <a:defRPr sz="1400" b="0" i="0" kern="1200">
          <a:solidFill>
            <a:srgbClr val="595959"/>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a:buChar char="•"/>
        <a:defRPr sz="1400" b="0" i="0" kern="1200">
          <a:solidFill>
            <a:srgbClr val="595959"/>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4A8864-5BF7-435F-92AE-F9DA882FEE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AF1549-A56D-4671-B438-11DDB0FD4F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4D5AC-B408-4C30-BBE3-39C68A023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2E3B3A-41E2-47EC-AE93-C6BBBE481E14}" type="datetimeFigureOut">
              <a:rPr lang="en-US" smtClean="0"/>
              <a:t>9/23/22</a:t>
            </a:fld>
            <a:endParaRPr lang="en-US"/>
          </a:p>
        </p:txBody>
      </p:sp>
      <p:sp>
        <p:nvSpPr>
          <p:cNvPr id="5" name="Footer Placeholder 4">
            <a:extLst>
              <a:ext uri="{FF2B5EF4-FFF2-40B4-BE49-F238E27FC236}">
                <a16:creationId xmlns:a16="http://schemas.microsoft.com/office/drawing/2014/main" id="{87CB05BC-F988-4EC2-8103-0C708BA60F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68841E-3C88-480C-A642-8FD3D9A2E0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6C52D-C54E-4C36-8BFD-11D53488B6FE}" type="slidenum">
              <a:rPr lang="en-US" smtClean="0"/>
              <a:t>‹#›</a:t>
            </a:fld>
            <a:endParaRPr lang="en-US"/>
          </a:p>
        </p:txBody>
      </p:sp>
    </p:spTree>
    <p:extLst>
      <p:ext uri="{BB962C8B-B14F-4D97-AF65-F5344CB8AC3E}">
        <p14:creationId xmlns:p14="http://schemas.microsoft.com/office/powerpoint/2010/main" val="844451997"/>
      </p:ext>
    </p:extLst>
  </p:cSld>
  <p:clrMap bg1="lt1" tx1="dk1" bg2="lt2" tx2="dk2" accent1="accent1" accent2="accent2" accent3="accent3" accent4="accent4" accent5="accent5" accent6="accent6" hlink="hlink" folHlink="folHlink"/>
  <p:sldLayoutIdLst>
    <p:sldLayoutId id="2147483656" r:id="rId1"/>
    <p:sldLayoutId id="2147483899" r:id="rId2"/>
    <p:sldLayoutId id="2147483890" r:id="rId3"/>
    <p:sldLayoutId id="214748365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blipFill>
          <a:blip r:embed="rId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2" name="Google Shape;12;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0" r:id="rId1"/>
    <p:sldLayoutId id="214748418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17959"/>
            <a:ext cx="12192000" cy="82995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charset="0"/>
            </a:endParaRPr>
          </a:p>
        </p:txBody>
      </p:sp>
      <p:sp>
        <p:nvSpPr>
          <p:cNvPr id="5" name="Title Placeholder 4"/>
          <p:cNvSpPr>
            <a:spLocks noGrp="1"/>
          </p:cNvSpPr>
          <p:nvPr>
            <p:ph type="title"/>
          </p:nvPr>
        </p:nvSpPr>
        <p:spPr>
          <a:xfrm>
            <a:off x="582793" y="154419"/>
            <a:ext cx="11687556" cy="509451"/>
          </a:xfrm>
          <a:prstGeom prst="rect">
            <a:avLst/>
          </a:prstGeom>
        </p:spPr>
        <p:txBody>
          <a:bodyPr vert="horz" lIns="0" tIns="45720" rIns="91440" bIns="45720" rtlCol="0" anchor="t">
            <a:noAutofit/>
          </a:bodyPr>
          <a:lstStyle/>
          <a:p>
            <a:r>
              <a:rPr lang="en-US" dirty="0"/>
              <a:t>Click to edit Master title style</a:t>
            </a:r>
          </a:p>
        </p:txBody>
      </p:sp>
      <p:pic>
        <p:nvPicPr>
          <p:cNvPr id="23" name="Picture 22">
            <a:extLst>
              <a:ext uri="{FF2B5EF4-FFF2-40B4-BE49-F238E27FC236}">
                <a16:creationId xmlns:a16="http://schemas.microsoft.com/office/drawing/2014/main" id="{11019C90-8822-4FC2-AF53-7C7DCA4C8A9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345378" y="152332"/>
            <a:ext cx="1889830" cy="460946"/>
          </a:xfrm>
          <a:prstGeom prst="rect">
            <a:avLst/>
          </a:prstGeom>
        </p:spPr>
      </p:pic>
      <p:sp>
        <p:nvSpPr>
          <p:cNvPr id="20" name="Rectangle 19">
            <a:extLst>
              <a:ext uri="{FF2B5EF4-FFF2-40B4-BE49-F238E27FC236}">
                <a16:creationId xmlns:a16="http://schemas.microsoft.com/office/drawing/2014/main" id="{2217ABA2-04DC-449F-A4EA-3BC6619CD9E3}"/>
              </a:ext>
            </a:extLst>
          </p:cNvPr>
          <p:cNvSpPr/>
          <p:nvPr userDrawn="1"/>
        </p:nvSpPr>
        <p:spPr>
          <a:xfrm>
            <a:off x="8460517" y="105043"/>
            <a:ext cx="1680241" cy="56502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ext&#10;&#10;Description automatically generated with medium confidence">
            <a:extLst>
              <a:ext uri="{FF2B5EF4-FFF2-40B4-BE49-F238E27FC236}">
                <a16:creationId xmlns:a16="http://schemas.microsoft.com/office/drawing/2014/main" id="{B45AA61E-B6C3-44CF-BEE7-20B650E7FF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94366" y="-82059"/>
            <a:ext cx="2258370" cy="982405"/>
          </a:xfrm>
          <a:prstGeom prst="rect">
            <a:avLst/>
          </a:prstGeom>
        </p:spPr>
      </p:pic>
    </p:spTree>
  </p:cSld>
  <p:clrMap bg1="lt1" tx1="dk1" bg2="lt2" tx2="dk2" accent1="accent1" accent2="accent2" accent3="accent3" accent4="accent4" accent5="accent5" accent6="accent6" hlink="hlink" folHlink="folHlink"/>
  <p:sldLayoutIdLst>
    <p:sldLayoutId id="2147484117" r:id="rId1"/>
  </p:sldLayoutIdLst>
  <p:hf hdr="0" ftr="0" dt="0"/>
  <p:txStyles>
    <p:titleStyle>
      <a:lvl1pPr algn="l" rtl="0" eaLnBrk="0" fontAlgn="base" hangingPunct="0">
        <a:spcBef>
          <a:spcPct val="0"/>
        </a:spcBef>
        <a:spcAft>
          <a:spcPct val="0"/>
        </a:spcAft>
        <a:defRPr sz="3200" b="1">
          <a:solidFill>
            <a:schemeClr val="accent1"/>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p:titleStyle>
    <p:body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409D3-4BCD-4339-9DC9-1FCA5692FB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A93820-6FB1-4328-9630-DD76C06638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75644-36B7-40DA-9B00-AD54AB827F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794C4D-16C7-438F-9D82-512B6C16B107}" type="datetimeFigureOut">
              <a:rPr lang="en-US" smtClean="0"/>
              <a:t>9/23/22</a:t>
            </a:fld>
            <a:endParaRPr lang="en-US"/>
          </a:p>
        </p:txBody>
      </p:sp>
      <p:sp>
        <p:nvSpPr>
          <p:cNvPr id="5" name="Footer Placeholder 4">
            <a:extLst>
              <a:ext uri="{FF2B5EF4-FFF2-40B4-BE49-F238E27FC236}">
                <a16:creationId xmlns:a16="http://schemas.microsoft.com/office/drawing/2014/main" id="{985CD0DC-8E8C-491E-88AC-05083EE4B7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6BABB2-01FA-4C42-87B0-3B97B87DEB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9A67B-051A-4815-A8BD-EF69E188C640}" type="slidenum">
              <a:rPr lang="en-US" smtClean="0"/>
              <a:t>‹#›</a:t>
            </a:fld>
            <a:endParaRPr lang="en-US"/>
          </a:p>
        </p:txBody>
      </p:sp>
    </p:spTree>
    <p:extLst>
      <p:ext uri="{BB962C8B-B14F-4D97-AF65-F5344CB8AC3E}">
        <p14:creationId xmlns:p14="http://schemas.microsoft.com/office/powerpoint/2010/main" val="289204662"/>
      </p:ext>
    </p:extLst>
  </p:cSld>
  <p:clrMap bg1="lt1" tx1="dk1" bg2="lt2" tx2="dk2" accent1="accent1" accent2="accent2" accent3="accent3" accent4="accent4" accent5="accent5" accent6="accent6" hlink="hlink" folHlink="folHlink"/>
  <p:sldLayoutIdLst>
    <p:sldLayoutId id="2147483842"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44BFA-3C95-48B0-895A-7A530EA9AD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8DE58D-4AB4-4D91-89DA-3C4C91F3DF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EF0E3-82B1-43A0-9968-D97DD91C33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99BA9-BB29-4B17-9FBF-B0D2A426C5C3}" type="datetimeFigureOut">
              <a:rPr lang="en-US" smtClean="0"/>
              <a:t>9/23/22</a:t>
            </a:fld>
            <a:endParaRPr lang="en-US"/>
          </a:p>
        </p:txBody>
      </p:sp>
      <p:sp>
        <p:nvSpPr>
          <p:cNvPr id="5" name="Footer Placeholder 4">
            <a:extLst>
              <a:ext uri="{FF2B5EF4-FFF2-40B4-BE49-F238E27FC236}">
                <a16:creationId xmlns:a16="http://schemas.microsoft.com/office/drawing/2014/main" id="{A2C96BE7-5187-42CF-9FD1-4488536D40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76B45F-C1FC-407E-A8A2-8D079EB8ED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E0F2A-570A-40BF-8500-02AF7B65346A}" type="slidenum">
              <a:rPr lang="en-US" smtClean="0"/>
              <a:t>‹#›</a:t>
            </a:fld>
            <a:endParaRPr lang="en-US"/>
          </a:p>
        </p:txBody>
      </p:sp>
    </p:spTree>
    <p:extLst>
      <p:ext uri="{BB962C8B-B14F-4D97-AF65-F5344CB8AC3E}">
        <p14:creationId xmlns:p14="http://schemas.microsoft.com/office/powerpoint/2010/main" val="764755123"/>
      </p:ext>
    </p:extLst>
  </p:cSld>
  <p:clrMap bg1="lt1" tx1="dk1" bg2="lt2" tx2="dk2" accent1="accent1" accent2="accent2" accent3="accent3" accent4="accent4" accent5="accent5" accent6="accent6" hlink="hlink" folHlink="folHlink"/>
  <p:sldLayoutIdLst>
    <p:sldLayoutId id="21474837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dgefactor.com/possible-futures" TargetMode="Externa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edgefactor.com/possible-futures" TargetMode="External"/><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32.xml"/><Relationship Id="rId5" Type="http://schemas.openxmlformats.org/officeDocument/2006/relationships/image" Target="../media/image39.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hyperlink" Target="http://www.myfutureaz.com/" TargetMode="External"/><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drive.google.com/file/d/11KpljGSWTKPWYYVwhfL-aLy8UxXp9p7w/view?usp=sharing" TargetMode="External"/><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48.png"/><Relationship Id="rId11" Type="http://schemas.openxmlformats.org/officeDocument/2006/relationships/image" Target="../media/image35.png"/><Relationship Id="rId5" Type="http://schemas.openxmlformats.org/officeDocument/2006/relationships/image" Target="../media/image47.png"/><Relationship Id="rId10" Type="http://schemas.openxmlformats.org/officeDocument/2006/relationships/image" Target="../media/image38.jpg"/><Relationship Id="rId4" Type="http://schemas.openxmlformats.org/officeDocument/2006/relationships/image" Target="../media/image46.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hyperlink" Target="https://protopipe-azpipeline-production-documents.s3.amazonaws.com/site_resources/resource_attachments/141/MFAZ.MS.Get.Started.Guide.06142022_original.pdf?AWSAccessKeyId=AKIAIKNNYKF4YUSCGNGQ&amp;Expires=1657733180&amp;Signature=%2B7LSQuJY4V4K%2FBSgF%2FrN3vDFz5k%3D" TargetMode="External"/><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8.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File:Ict_room_woodlands.jpg" TargetMode="External"/><Relationship Id="rId2" Type="http://schemas.openxmlformats.org/officeDocument/2006/relationships/image" Target="../media/image56.jpg"/><Relationship Id="rId1" Type="http://schemas.openxmlformats.org/officeDocument/2006/relationships/slideLayout" Target="../slideLayouts/slideLayout47.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hyperlink" Target="mailto:maya.watts@arizonafuture.org"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hyperlink" Target="mailto:support@ctecaz.org" TargetMode="External"/><Relationship Id="rId2" Type="http://schemas.openxmlformats.org/officeDocument/2006/relationships/hyperlink" Target="https://cte.ctecaz.org/hubs/pathways" TargetMode="External"/><Relationship Id="rId1" Type="http://schemas.openxmlformats.org/officeDocument/2006/relationships/slideLayout" Target="../slideLayouts/slideLayout33.xml"/><Relationship Id="rId5" Type="http://schemas.openxmlformats.org/officeDocument/2006/relationships/image" Target="../media/image58.jp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hyperlink" Target="http://blogs.henrico.k12.va.us/21/2012/01/18/explore-with-the-explorers/" TargetMode="External"/><Relationship Id="rId7"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3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png"/><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1.png"/><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2.png"/><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68C2E-ED27-49BB-BF20-6A8B480D2293}"/>
              </a:ext>
            </a:extLst>
          </p:cNvPr>
          <p:cNvSpPr>
            <a:spLocks noGrp="1"/>
          </p:cNvSpPr>
          <p:nvPr>
            <p:ph type="ctrTitle"/>
          </p:nvPr>
        </p:nvSpPr>
        <p:spPr/>
        <p:txBody>
          <a:bodyPr/>
          <a:lstStyle/>
          <a:p>
            <a:r>
              <a:rPr lang="en-US" dirty="0"/>
              <a:t>Career Exploration Resources Demo</a:t>
            </a:r>
          </a:p>
        </p:txBody>
      </p:sp>
      <p:sp>
        <p:nvSpPr>
          <p:cNvPr id="3" name="Subtitle 2">
            <a:extLst>
              <a:ext uri="{FF2B5EF4-FFF2-40B4-BE49-F238E27FC236}">
                <a16:creationId xmlns:a16="http://schemas.microsoft.com/office/drawing/2014/main" id="{09A93935-F647-4A09-BD1F-AD8E431D56C3}"/>
              </a:ext>
            </a:extLst>
          </p:cNvPr>
          <p:cNvSpPr>
            <a:spLocks noGrp="1"/>
          </p:cNvSpPr>
          <p:nvPr>
            <p:ph type="subTitle" idx="1"/>
          </p:nvPr>
        </p:nvSpPr>
        <p:spPr/>
        <p:txBody>
          <a:bodyPr/>
          <a:lstStyle/>
          <a:p>
            <a:r>
              <a:rPr lang="en-US" dirty="0"/>
              <a:t>By Maya Watts</a:t>
            </a:r>
          </a:p>
        </p:txBody>
      </p:sp>
    </p:spTree>
    <p:extLst>
      <p:ext uri="{BB962C8B-B14F-4D97-AF65-F5344CB8AC3E}">
        <p14:creationId xmlns:p14="http://schemas.microsoft.com/office/powerpoint/2010/main" val="1513785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8D82EB8-AACC-4E86-84E6-437C90806F61}"/>
              </a:ext>
            </a:extLst>
          </p:cNvPr>
          <p:cNvSpPr>
            <a:spLocks noGrp="1"/>
          </p:cNvSpPr>
          <p:nvPr>
            <p:ph type="body" sz="quarter" idx="12"/>
          </p:nvPr>
        </p:nvSpPr>
        <p:spPr/>
        <p:txBody>
          <a:bodyPr/>
          <a:lstStyle/>
          <a:p>
            <a:r>
              <a:rPr lang="en-US" dirty="0" err="1"/>
              <a:t>STEMploration</a:t>
            </a:r>
            <a:r>
              <a:rPr lang="en-US" dirty="0"/>
              <a:t> Units</a:t>
            </a:r>
          </a:p>
        </p:txBody>
      </p:sp>
      <p:sp>
        <p:nvSpPr>
          <p:cNvPr id="14" name="Text Placeholder 13">
            <a:extLst>
              <a:ext uri="{FF2B5EF4-FFF2-40B4-BE49-F238E27FC236}">
                <a16:creationId xmlns:a16="http://schemas.microsoft.com/office/drawing/2014/main" id="{8DAA2017-FCB6-4887-AE6F-130A7044370F}"/>
              </a:ext>
            </a:extLst>
          </p:cNvPr>
          <p:cNvSpPr>
            <a:spLocks noGrp="1"/>
          </p:cNvSpPr>
          <p:nvPr>
            <p:ph type="body" sz="quarter" idx="15"/>
          </p:nvPr>
        </p:nvSpPr>
        <p:spPr/>
        <p:txBody>
          <a:bodyPr/>
          <a:lstStyle/>
          <a:p>
            <a:pPr marL="342900" indent="-342900">
              <a:buFont typeface="+mj-lt"/>
              <a:buAutoNum type="arabicPeriod"/>
            </a:pPr>
            <a:r>
              <a:rPr lang="en-US" dirty="0"/>
              <a:t>Career Gallery Walks</a:t>
            </a:r>
          </a:p>
          <a:p>
            <a:pPr marL="342900" indent="-342900">
              <a:buFont typeface="+mj-lt"/>
              <a:buAutoNum type="arabicPeriod"/>
            </a:pPr>
            <a:r>
              <a:rPr lang="en-US" dirty="0"/>
              <a:t>Hands on Activities </a:t>
            </a:r>
          </a:p>
          <a:p>
            <a:pPr marL="342900" indent="-342900">
              <a:buFont typeface="+mj-lt"/>
              <a:buAutoNum type="arabicPeriod"/>
            </a:pPr>
            <a:r>
              <a:rPr lang="en-US" dirty="0"/>
              <a:t>Professional Skills </a:t>
            </a:r>
          </a:p>
          <a:p>
            <a:pPr marL="342900" indent="-342900">
              <a:buFont typeface="+mj-lt"/>
              <a:buAutoNum type="arabicPeriod"/>
            </a:pPr>
            <a:r>
              <a:rPr lang="en-US" dirty="0"/>
              <a:t>Take A Stand Activities (Reflection)</a:t>
            </a:r>
          </a:p>
          <a:p>
            <a:pPr marL="342900" indent="-342900">
              <a:buFont typeface="+mj-lt"/>
              <a:buAutoNum type="arabicPeriod"/>
            </a:pPr>
            <a:r>
              <a:rPr lang="en-US" dirty="0"/>
              <a:t>Embedded Learning Checks </a:t>
            </a:r>
          </a:p>
          <a:p>
            <a:pPr marL="342900" indent="-342900">
              <a:buFont typeface="+mj-lt"/>
              <a:buAutoNum type="arabicPeriod"/>
            </a:pPr>
            <a:r>
              <a:rPr lang="en-US" dirty="0"/>
              <a:t>Connect to MFAZ for MORE Exploration! </a:t>
            </a:r>
          </a:p>
          <a:p>
            <a:pPr marL="342900" indent="-342900">
              <a:buFont typeface="+mj-lt"/>
              <a:buAutoNum type="arabicPeriod"/>
            </a:pPr>
            <a:r>
              <a:rPr lang="en-US" dirty="0"/>
              <a:t>In-person and virtual adaptions!</a:t>
            </a:r>
          </a:p>
          <a:p>
            <a:pPr marL="342900" indent="-342900">
              <a:buFont typeface="+mj-lt"/>
              <a:buAutoNum type="arabicPeriod"/>
            </a:pPr>
            <a:r>
              <a:rPr lang="en-US" dirty="0"/>
              <a:t>Complementary Edge Factor </a:t>
            </a:r>
            <a:r>
              <a:rPr lang="en-US" dirty="0">
                <a:hlinkClick r:id="rId2"/>
              </a:rPr>
              <a:t>Playlist</a:t>
            </a:r>
            <a:r>
              <a:rPr lang="en-US" dirty="0"/>
              <a:t>!</a:t>
            </a:r>
          </a:p>
          <a:p>
            <a:pPr marL="342900" indent="-342900">
              <a:buFont typeface="+mj-lt"/>
              <a:buAutoNum type="arabicPeriod"/>
            </a:pPr>
            <a:endParaRPr lang="en-US" dirty="0"/>
          </a:p>
        </p:txBody>
      </p:sp>
      <p:pic>
        <p:nvPicPr>
          <p:cNvPr id="18" name="Picture Placeholder 17">
            <a:extLst>
              <a:ext uri="{FF2B5EF4-FFF2-40B4-BE49-F238E27FC236}">
                <a16:creationId xmlns:a16="http://schemas.microsoft.com/office/drawing/2014/main" id="{7EB253D5-C8BD-465B-B305-60102EBAE159}"/>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9723" r="54453"/>
          <a:stretch/>
        </p:blipFill>
        <p:spPr>
          <a:xfrm>
            <a:off x="0" y="0"/>
            <a:ext cx="3685309" cy="6858000"/>
          </a:xfrm>
        </p:spPr>
      </p:pic>
      <p:sp>
        <p:nvSpPr>
          <p:cNvPr id="16" name="Text Placeholder 15">
            <a:extLst>
              <a:ext uri="{FF2B5EF4-FFF2-40B4-BE49-F238E27FC236}">
                <a16:creationId xmlns:a16="http://schemas.microsoft.com/office/drawing/2014/main" id="{B5C7040F-ECA2-4E0E-B3F7-8EF9014B1860}"/>
              </a:ext>
            </a:extLst>
          </p:cNvPr>
          <p:cNvSpPr>
            <a:spLocks noGrp="1"/>
          </p:cNvSpPr>
          <p:nvPr>
            <p:ph type="body" sz="quarter" idx="19"/>
          </p:nvPr>
        </p:nvSpPr>
        <p:spPr/>
        <p:txBody>
          <a:bodyPr/>
          <a:lstStyle/>
          <a:p>
            <a:r>
              <a:rPr lang="en-US" dirty="0"/>
              <a:t>Things to know about</a:t>
            </a:r>
          </a:p>
        </p:txBody>
      </p:sp>
      <p:sp>
        <p:nvSpPr>
          <p:cNvPr id="19" name="Rectangle 18">
            <a:extLst>
              <a:ext uri="{FF2B5EF4-FFF2-40B4-BE49-F238E27FC236}">
                <a16:creationId xmlns:a16="http://schemas.microsoft.com/office/drawing/2014/main" id="{E6DE26C2-83F3-4BC9-AFDB-A0C504C62DE4}"/>
              </a:ext>
            </a:extLst>
          </p:cNvPr>
          <p:cNvSpPr/>
          <p:nvPr/>
        </p:nvSpPr>
        <p:spPr>
          <a:xfrm>
            <a:off x="10926987" y="5676901"/>
            <a:ext cx="914400" cy="9144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76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575F6-A403-4281-952D-D55DC5C77F36}"/>
              </a:ext>
            </a:extLst>
          </p:cNvPr>
          <p:cNvSpPr>
            <a:spLocks noGrp="1"/>
          </p:cNvSpPr>
          <p:nvPr>
            <p:ph type="ctrTitle"/>
          </p:nvPr>
        </p:nvSpPr>
        <p:spPr>
          <a:xfrm>
            <a:off x="1524000" y="2245810"/>
            <a:ext cx="6413500" cy="1355750"/>
          </a:xfrm>
        </p:spPr>
        <p:txBody>
          <a:bodyPr>
            <a:normAutofit/>
          </a:bodyPr>
          <a:lstStyle/>
          <a:p>
            <a:pPr algn="l"/>
            <a:r>
              <a:rPr lang="en-US" sz="5000" dirty="0"/>
              <a:t>Possible Futures Playlist</a:t>
            </a:r>
          </a:p>
        </p:txBody>
      </p:sp>
      <p:sp>
        <p:nvSpPr>
          <p:cNvPr id="3" name="Subtitle 2">
            <a:extLst>
              <a:ext uri="{FF2B5EF4-FFF2-40B4-BE49-F238E27FC236}">
                <a16:creationId xmlns:a16="http://schemas.microsoft.com/office/drawing/2014/main" id="{13A0C5D7-812F-4EC3-8495-48F6B5DFA90D}"/>
              </a:ext>
            </a:extLst>
          </p:cNvPr>
          <p:cNvSpPr>
            <a:spLocks noGrp="1"/>
          </p:cNvSpPr>
          <p:nvPr>
            <p:ph type="subTitle" idx="1"/>
          </p:nvPr>
        </p:nvSpPr>
        <p:spPr>
          <a:xfrm>
            <a:off x="1524000" y="3608516"/>
            <a:ext cx="5930900" cy="911117"/>
          </a:xfrm>
        </p:spPr>
        <p:txBody>
          <a:bodyPr>
            <a:normAutofit/>
          </a:bodyPr>
          <a:lstStyle/>
          <a:p>
            <a:pPr algn="l"/>
            <a:r>
              <a:rPr lang="en-US" sz="2000" dirty="0">
                <a:hlinkClick r:id="rId2"/>
              </a:rPr>
              <a:t>https://edgefactor.com/possible-futures</a:t>
            </a:r>
            <a:r>
              <a:rPr lang="en-US" sz="2000" dirty="0"/>
              <a:t> </a:t>
            </a:r>
          </a:p>
        </p:txBody>
      </p:sp>
      <p:sp>
        <p:nvSpPr>
          <p:cNvPr id="29"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E8787896-72EC-4A93-8F49-E714B686C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1852" y="643467"/>
            <a:ext cx="2589671" cy="2624667"/>
          </a:xfrm>
          <a:prstGeom prst="rect">
            <a:avLst/>
          </a:prstGeom>
        </p:spPr>
      </p:pic>
      <p:sp>
        <p:nvSpPr>
          <p:cNvPr id="30"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9E1220B8-0901-4AB6-AFA0-0186B5E45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9549" y="4456210"/>
            <a:ext cx="4040717" cy="894623"/>
          </a:xfrm>
          <a:prstGeom prst="rect">
            <a:avLst/>
          </a:prstGeom>
        </p:spPr>
      </p:pic>
    </p:spTree>
    <p:extLst>
      <p:ext uri="{BB962C8B-B14F-4D97-AF65-F5344CB8AC3E}">
        <p14:creationId xmlns:p14="http://schemas.microsoft.com/office/powerpoint/2010/main" val="1643440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61DBA72-6F67-F649-9BCE-845F71D88C70}"/>
              </a:ext>
            </a:extLst>
          </p:cNvPr>
          <p:cNvSpPr>
            <a:spLocks noGrp="1"/>
          </p:cNvSpPr>
          <p:nvPr>
            <p:ph type="body" sz="quarter" idx="12"/>
          </p:nvPr>
        </p:nvSpPr>
        <p:spPr>
          <a:xfrm>
            <a:off x="4066736" y="131313"/>
            <a:ext cx="7063700" cy="999309"/>
          </a:xfrm>
        </p:spPr>
        <p:txBody>
          <a:bodyPr/>
          <a:lstStyle/>
          <a:p>
            <a:r>
              <a:rPr lang="en-US" dirty="0">
                <a:solidFill>
                  <a:srgbClr val="007EDF"/>
                </a:solidFill>
              </a:rPr>
              <a:t>LENSES ON THE FUTURE </a:t>
            </a:r>
          </a:p>
        </p:txBody>
      </p:sp>
      <p:sp>
        <p:nvSpPr>
          <p:cNvPr id="11" name="Text Placeholder 10">
            <a:extLst>
              <a:ext uri="{FF2B5EF4-FFF2-40B4-BE49-F238E27FC236}">
                <a16:creationId xmlns:a16="http://schemas.microsoft.com/office/drawing/2014/main" id="{844D53FE-E359-B547-8F61-7CC4EB6F7B5D}"/>
              </a:ext>
            </a:extLst>
          </p:cNvPr>
          <p:cNvSpPr>
            <a:spLocks noGrp="1"/>
          </p:cNvSpPr>
          <p:nvPr>
            <p:ph type="body" sz="quarter" idx="15"/>
          </p:nvPr>
        </p:nvSpPr>
        <p:spPr>
          <a:xfrm>
            <a:off x="4066736" y="982154"/>
            <a:ext cx="6170085" cy="1437661"/>
          </a:xfrm>
          <a:prstGeom prst="rect">
            <a:avLst/>
          </a:prstGeom>
        </p:spPr>
        <p:txBody>
          <a:bodyPr anchor="t"/>
          <a:lstStyle/>
          <a:p>
            <a:r>
              <a:rPr lang="en-US" sz="1400" b="1" dirty="0">
                <a:solidFill>
                  <a:srgbClr val="007EDF"/>
                </a:solidFill>
                <a:latin typeface="Arial"/>
                <a:cs typeface="Arial"/>
              </a:rPr>
              <a:t>Self: </a:t>
            </a:r>
            <a:r>
              <a:rPr lang="en-US" sz="1400" dirty="0">
                <a:latin typeface="Arial"/>
                <a:cs typeface="Arial"/>
              </a:rPr>
              <a:t>What talents, skills, and values do they bring? </a:t>
            </a:r>
            <a:endParaRPr lang="en-US" sz="1400" dirty="0"/>
          </a:p>
          <a:p>
            <a:r>
              <a:rPr lang="en-US" sz="1400" b="1" dirty="0">
                <a:solidFill>
                  <a:srgbClr val="007EDF"/>
                </a:solidFill>
                <a:latin typeface="Arial"/>
                <a:cs typeface="Arial"/>
              </a:rPr>
              <a:t>Security</a:t>
            </a:r>
            <a:r>
              <a:rPr lang="en-US" sz="1400" dirty="0">
                <a:solidFill>
                  <a:srgbClr val="007EDF"/>
                </a:solidFill>
                <a:latin typeface="Arial"/>
                <a:cs typeface="Arial"/>
              </a:rPr>
              <a:t>: </a:t>
            </a:r>
            <a:r>
              <a:rPr lang="en-US" sz="1400" dirty="0">
                <a:latin typeface="Arial"/>
                <a:cs typeface="Arial"/>
              </a:rPr>
              <a:t>What lifestyle is important to them, what real opportunities exist, and what realities do they need to thoughtfully navigate?</a:t>
            </a:r>
            <a:endParaRPr lang="en-US" sz="1400" dirty="0"/>
          </a:p>
          <a:p>
            <a:r>
              <a:rPr lang="en-US" sz="1400" b="1" dirty="0">
                <a:solidFill>
                  <a:srgbClr val="007EDF"/>
                </a:solidFill>
                <a:latin typeface="Arial"/>
                <a:cs typeface="Arial"/>
              </a:rPr>
              <a:t>Society</a:t>
            </a:r>
            <a:r>
              <a:rPr lang="en-US" sz="1400" dirty="0">
                <a:solidFill>
                  <a:srgbClr val="007EDF"/>
                </a:solidFill>
                <a:latin typeface="Arial"/>
                <a:cs typeface="Arial"/>
              </a:rPr>
              <a:t>: </a:t>
            </a:r>
            <a:r>
              <a:rPr lang="en-US" sz="1400" dirty="0">
                <a:latin typeface="Arial"/>
                <a:cs typeface="Arial"/>
              </a:rPr>
              <a:t>What challenges does their community/generation face and how are they part of the solution? </a:t>
            </a:r>
          </a:p>
          <a:p>
            <a:endParaRPr lang="en-US" sz="1800" dirty="0"/>
          </a:p>
        </p:txBody>
      </p:sp>
      <p:pic>
        <p:nvPicPr>
          <p:cNvPr id="2" name="Picture 2">
            <a:extLst>
              <a:ext uri="{FF2B5EF4-FFF2-40B4-BE49-F238E27FC236}">
                <a16:creationId xmlns:a16="http://schemas.microsoft.com/office/drawing/2014/main" id="{490F7BE6-340E-4B37-9701-76143D587E5A}"/>
              </a:ext>
            </a:extLst>
          </p:cNvPr>
          <p:cNvPicPr>
            <a:picLocks noGrp="1" noChangeAspect="1"/>
          </p:cNvPicPr>
          <p:nvPr>
            <p:ph type="pic" sz="quarter" idx="18"/>
          </p:nvPr>
        </p:nvPicPr>
        <p:blipFill rotWithShape="1">
          <a:blip r:embed="rId2">
            <a:extLst>
              <a:ext uri="{28A0092B-C50C-407E-A947-70E740481C1C}">
                <a14:useLocalDpi xmlns:a14="http://schemas.microsoft.com/office/drawing/2010/main" val="0"/>
              </a:ext>
            </a:extLst>
          </a:blip>
          <a:srcRect l="9178" r="54998"/>
          <a:stretch/>
        </p:blipFill>
        <p:spPr>
          <a:xfrm>
            <a:off x="0" y="0"/>
            <a:ext cx="3685309" cy="6858000"/>
          </a:xfrm>
        </p:spPr>
      </p:pic>
      <p:graphicFrame>
        <p:nvGraphicFramePr>
          <p:cNvPr id="5" name="Table 4">
            <a:extLst>
              <a:ext uri="{FF2B5EF4-FFF2-40B4-BE49-F238E27FC236}">
                <a16:creationId xmlns:a16="http://schemas.microsoft.com/office/drawing/2014/main" id="{FFD3B635-FB72-4CA2-A63E-1E424B3B1942}"/>
              </a:ext>
            </a:extLst>
          </p:cNvPr>
          <p:cNvGraphicFramePr>
            <a:graphicFrameLocks noGrp="1"/>
          </p:cNvGraphicFramePr>
          <p:nvPr/>
        </p:nvGraphicFramePr>
        <p:xfrm>
          <a:off x="4066736" y="2732049"/>
          <a:ext cx="6170085" cy="3894190"/>
        </p:xfrm>
        <a:graphic>
          <a:graphicData uri="http://schemas.openxmlformats.org/drawingml/2006/table">
            <a:tbl>
              <a:tblPr firstRow="1" firstCol="1" bandRow="1">
                <a:tableStyleId>{9D7B26C5-4107-4FEC-AEDC-1716B250A1EF}</a:tableStyleId>
              </a:tblPr>
              <a:tblGrid>
                <a:gridCol w="779306">
                  <a:extLst>
                    <a:ext uri="{9D8B030D-6E8A-4147-A177-3AD203B41FA5}">
                      <a16:colId xmlns:a16="http://schemas.microsoft.com/office/drawing/2014/main" val="699700714"/>
                    </a:ext>
                  </a:extLst>
                </a:gridCol>
                <a:gridCol w="963091">
                  <a:extLst>
                    <a:ext uri="{9D8B030D-6E8A-4147-A177-3AD203B41FA5}">
                      <a16:colId xmlns:a16="http://schemas.microsoft.com/office/drawing/2014/main" val="980387291"/>
                    </a:ext>
                  </a:extLst>
                </a:gridCol>
                <a:gridCol w="4427688">
                  <a:extLst>
                    <a:ext uri="{9D8B030D-6E8A-4147-A177-3AD203B41FA5}">
                      <a16:colId xmlns:a16="http://schemas.microsoft.com/office/drawing/2014/main" val="4119979184"/>
                    </a:ext>
                  </a:extLst>
                </a:gridCol>
              </a:tblGrid>
              <a:tr h="421162">
                <a:tc>
                  <a:txBody>
                    <a:bodyPr/>
                    <a:lstStyle/>
                    <a:p>
                      <a:pPr marL="0" marR="0" algn="ctr">
                        <a:lnSpc>
                          <a:spcPct val="107000"/>
                        </a:lnSpc>
                        <a:spcBef>
                          <a:spcPts val="0"/>
                        </a:spcBef>
                        <a:spcAft>
                          <a:spcPts val="0"/>
                        </a:spcAft>
                      </a:pPr>
                      <a:r>
                        <a:rPr lang="en-US" sz="1200" dirty="0">
                          <a:effectLst/>
                        </a:rPr>
                        <a:t>Best Practice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200" dirty="0">
                          <a:effectLst/>
                        </a:rPr>
                        <a:t>Sub Unit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54516992"/>
                  </a:ext>
                </a:extLst>
              </a:tr>
              <a:tr h="289419">
                <a:tc rowSpan="12">
                  <a:txBody>
                    <a:bodyPr/>
                    <a:lstStyle/>
                    <a:p>
                      <a:pPr marL="0" marR="0" algn="ctr">
                        <a:lnSpc>
                          <a:spcPct val="107000"/>
                        </a:lnSpc>
                        <a:spcBef>
                          <a:spcPts val="0"/>
                        </a:spcBef>
                        <a:spcAft>
                          <a:spcPts val="0"/>
                        </a:spcAft>
                      </a:pPr>
                      <a:r>
                        <a:rPr lang="en-US" sz="1200" dirty="0">
                          <a:effectLst/>
                        </a:rPr>
                        <a:t>All 12 lessons in order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200" dirty="0">
                          <a:effectLst/>
                        </a:rPr>
                        <a:t>Self</a:t>
                      </a:r>
                      <a:endParaRPr lang="en-US" sz="1200" dirty="0">
                        <a:effectLst/>
                        <a:latin typeface="Calibri" panose="020F0502020204030204" pitchFamily="34"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1: The Me I Choose</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3112344730"/>
                  </a:ext>
                </a:extLst>
              </a:tr>
              <a:tr h="289419">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Self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2: My Strengths and Talents</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2342693907"/>
                  </a:ext>
                </a:extLst>
              </a:tr>
              <a:tr h="289419">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Self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3: Connecting Careers</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334363024"/>
                  </a:ext>
                </a:extLst>
              </a:tr>
              <a:tr h="289419">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Self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4: Six Word Statements</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3330373939"/>
                  </a:ext>
                </a:extLst>
              </a:tr>
              <a:tr h="289419">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Security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5: Future Ready Pathways</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4206210554"/>
                  </a:ext>
                </a:extLst>
              </a:tr>
              <a:tr h="289419">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Security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6: Job, Job, Career</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3102521932"/>
                  </a:ext>
                </a:extLst>
              </a:tr>
              <a:tr h="289419">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Security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7: Keeping It Real</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420601896"/>
                  </a:ext>
                </a:extLst>
              </a:tr>
              <a:tr h="289419">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Security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8: Holland Codes</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3346673595"/>
                  </a:ext>
                </a:extLst>
              </a:tr>
              <a:tr h="289419">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Society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9: My Personal Brand</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1408917479"/>
                  </a:ext>
                </a:extLst>
              </a:tr>
              <a:tr h="289419">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Society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10: Values Hold ‘</a:t>
                      </a:r>
                      <a:r>
                        <a:rPr lang="en-US" sz="1400" b="0" i="0" kern="1200" dirty="0" err="1">
                          <a:solidFill>
                            <a:schemeClr val="bg2">
                              <a:lumMod val="25000"/>
                            </a:schemeClr>
                          </a:solidFill>
                          <a:effectLst/>
                          <a:latin typeface="Arial" charset="0"/>
                          <a:cs typeface="Arial" charset="0"/>
                        </a:rPr>
                        <a:t>Em</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1285529209"/>
                  </a:ext>
                </a:extLst>
              </a:tr>
              <a:tr h="289419">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Society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11: Finding Contribution</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3110664849"/>
                  </a:ext>
                </a:extLst>
              </a:tr>
              <a:tr h="289419">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Reflection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12: Reflecting on the Lenses on the Future</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589579982"/>
                  </a:ext>
                </a:extLst>
              </a:tr>
            </a:tbl>
          </a:graphicData>
        </a:graphic>
      </p:graphicFrame>
      <p:pic>
        <p:nvPicPr>
          <p:cNvPr id="7" name="Picture 6" descr="Shape&#10;&#10;Description automatically generated">
            <a:extLst>
              <a:ext uri="{FF2B5EF4-FFF2-40B4-BE49-F238E27FC236}">
                <a16:creationId xmlns:a16="http://schemas.microsoft.com/office/drawing/2014/main" id="{180C0B54-4A70-40D0-94EC-5D2C8A37A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6036" y="3790989"/>
            <a:ext cx="758952" cy="758952"/>
          </a:xfrm>
          <a:prstGeom prst="rect">
            <a:avLst/>
          </a:prstGeom>
        </p:spPr>
      </p:pic>
      <p:pic>
        <p:nvPicPr>
          <p:cNvPr id="8" name="Picture 7">
            <a:extLst>
              <a:ext uri="{FF2B5EF4-FFF2-40B4-BE49-F238E27FC236}">
                <a16:creationId xmlns:a16="http://schemas.microsoft.com/office/drawing/2014/main" id="{9085F783-1947-4C72-A4CC-73A7756F180D}"/>
              </a:ext>
            </a:extLst>
          </p:cNvPr>
          <p:cNvPicPr>
            <a:picLocks noChangeAspect="1"/>
          </p:cNvPicPr>
          <p:nvPr/>
        </p:nvPicPr>
        <p:blipFill>
          <a:blip r:embed="rId4"/>
          <a:stretch>
            <a:fillRect/>
          </a:stretch>
        </p:blipFill>
        <p:spPr>
          <a:xfrm>
            <a:off x="10939721" y="4810890"/>
            <a:ext cx="731583" cy="731583"/>
          </a:xfrm>
          <a:prstGeom prst="rect">
            <a:avLst/>
          </a:prstGeom>
        </p:spPr>
      </p:pic>
      <p:pic>
        <p:nvPicPr>
          <p:cNvPr id="3" name="Picture 2">
            <a:extLst>
              <a:ext uri="{FF2B5EF4-FFF2-40B4-BE49-F238E27FC236}">
                <a16:creationId xmlns:a16="http://schemas.microsoft.com/office/drawing/2014/main" id="{68B0B4A4-0796-49B9-ABF3-4672A4D0A6EE}"/>
              </a:ext>
            </a:extLst>
          </p:cNvPr>
          <p:cNvPicPr>
            <a:picLocks noChangeAspect="1"/>
          </p:cNvPicPr>
          <p:nvPr/>
        </p:nvPicPr>
        <p:blipFill>
          <a:blip r:embed="rId5"/>
          <a:stretch>
            <a:fillRect/>
          </a:stretch>
        </p:blipFill>
        <p:spPr>
          <a:xfrm>
            <a:off x="10756825" y="173727"/>
            <a:ext cx="914479" cy="914479"/>
          </a:xfrm>
          <a:prstGeom prst="rect">
            <a:avLst/>
          </a:prstGeom>
        </p:spPr>
      </p:pic>
    </p:spTree>
    <p:extLst>
      <p:ext uri="{BB962C8B-B14F-4D97-AF65-F5344CB8AC3E}">
        <p14:creationId xmlns:p14="http://schemas.microsoft.com/office/powerpoint/2010/main" val="183753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D069E4-0FED-42B4-90B5-9703C1A4EDAF}"/>
              </a:ext>
            </a:extLst>
          </p:cNvPr>
          <p:cNvSpPr>
            <a:spLocks noGrp="1"/>
          </p:cNvSpPr>
          <p:nvPr>
            <p:ph type="title"/>
          </p:nvPr>
        </p:nvSpPr>
        <p:spPr>
          <a:xfrm>
            <a:off x="827669" y="2302"/>
            <a:ext cx="10533612" cy="1687441"/>
          </a:xfrm>
        </p:spPr>
        <p:txBody>
          <a:bodyPr vert="horz" lIns="91440" tIns="45720" rIns="91440" bIns="45720" rtlCol="0" anchor="ctr">
            <a:normAutofit/>
          </a:bodyPr>
          <a:lstStyle/>
          <a:p>
            <a:r>
              <a:rPr lang="en-US" kern="1200" dirty="0">
                <a:solidFill>
                  <a:schemeClr val="tx1"/>
                </a:solidFill>
                <a:latin typeface="+mj-lt"/>
                <a:ea typeface="+mj-ea"/>
                <a:cs typeface="+mj-cs"/>
              </a:rPr>
              <a:t>Lenses on the Future </a:t>
            </a:r>
            <a:r>
              <a:rPr lang="en-US" sz="4800" kern="1200" dirty="0">
                <a:solidFill>
                  <a:schemeClr val="tx1"/>
                </a:solidFill>
                <a:latin typeface="+mj-lt"/>
                <a:ea typeface="+mj-ea"/>
                <a:cs typeface="+mj-cs"/>
              </a:rPr>
              <a:t>+</a:t>
            </a:r>
            <a:r>
              <a:rPr lang="en-US" kern="1200" dirty="0">
                <a:solidFill>
                  <a:schemeClr val="tx1"/>
                </a:solidFill>
                <a:latin typeface="+mj-lt"/>
                <a:ea typeface="+mj-ea"/>
                <a:cs typeface="+mj-cs"/>
              </a:rPr>
              <a:t> My Future Az </a:t>
            </a:r>
            <a:r>
              <a:rPr lang="en-US" sz="4800" kern="1200" dirty="0">
                <a:solidFill>
                  <a:schemeClr val="tx1"/>
                </a:solidFill>
                <a:latin typeface="+mj-lt"/>
                <a:ea typeface="+mj-ea"/>
                <a:cs typeface="+mj-cs"/>
              </a:rPr>
              <a:t>=</a:t>
            </a:r>
            <a:r>
              <a:rPr lang="en-US" kern="1200" dirty="0">
                <a:solidFill>
                  <a:schemeClr val="tx1"/>
                </a:solidFill>
                <a:latin typeface="+mj-lt"/>
                <a:ea typeface="+mj-ea"/>
                <a:cs typeface="+mj-cs"/>
              </a:rPr>
              <a:t> ECAP</a:t>
            </a:r>
          </a:p>
        </p:txBody>
      </p:sp>
      <p:graphicFrame>
        <p:nvGraphicFramePr>
          <p:cNvPr id="3" name="Diagram 2">
            <a:extLst>
              <a:ext uri="{FF2B5EF4-FFF2-40B4-BE49-F238E27FC236}">
                <a16:creationId xmlns:a16="http://schemas.microsoft.com/office/drawing/2014/main" id="{046AEA13-0006-4DE7-BE17-5683483DD376}"/>
              </a:ext>
            </a:extLst>
          </p:cNvPr>
          <p:cNvGraphicFramePr/>
          <p:nvPr/>
        </p:nvGraphicFramePr>
        <p:xfrm>
          <a:off x="498764" y="1302961"/>
          <a:ext cx="11433041" cy="5426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Shape&#10;&#10;Description automatically generated">
            <a:extLst>
              <a:ext uri="{FF2B5EF4-FFF2-40B4-BE49-F238E27FC236}">
                <a16:creationId xmlns:a16="http://schemas.microsoft.com/office/drawing/2014/main" id="{F4C763BE-F80B-4F25-A16E-E8D6DD2314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9129" y="1527362"/>
            <a:ext cx="1464016" cy="1463040"/>
          </a:xfrm>
          <a:prstGeom prst="rect">
            <a:avLst/>
          </a:prstGeom>
        </p:spPr>
      </p:pic>
      <p:pic>
        <p:nvPicPr>
          <p:cNvPr id="12" name="Picture 11" descr="Logo, company name&#10;&#10;Description automatically generated">
            <a:extLst>
              <a:ext uri="{FF2B5EF4-FFF2-40B4-BE49-F238E27FC236}">
                <a16:creationId xmlns:a16="http://schemas.microsoft.com/office/drawing/2014/main" id="{EEC04EDB-3F50-4720-B1AB-7A5D0D4A0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3313" y="5168257"/>
            <a:ext cx="1755648" cy="914400"/>
          </a:xfrm>
          <a:prstGeom prst="rect">
            <a:avLst/>
          </a:prstGeom>
        </p:spPr>
      </p:pic>
    </p:spTree>
    <p:extLst>
      <p:ext uri="{BB962C8B-B14F-4D97-AF65-F5344CB8AC3E}">
        <p14:creationId xmlns:p14="http://schemas.microsoft.com/office/powerpoint/2010/main" val="3019301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43F7B3-4891-4A5E-B845-435086D5F62C}"/>
              </a:ext>
            </a:extLst>
          </p:cNvPr>
          <p:cNvPicPr>
            <a:picLocks noChangeAspect="1"/>
          </p:cNvPicPr>
          <p:nvPr/>
        </p:nvPicPr>
        <p:blipFill rotWithShape="1">
          <a:blip r:embed="rId2"/>
          <a:srcRect t="5655"/>
          <a:stretch/>
        </p:blipFill>
        <p:spPr>
          <a:xfrm>
            <a:off x="-30480" y="0"/>
            <a:ext cx="12252960" cy="5448587"/>
          </a:xfrm>
          <a:prstGeom prst="rect">
            <a:avLst/>
          </a:prstGeom>
        </p:spPr>
      </p:pic>
      <p:sp>
        <p:nvSpPr>
          <p:cNvPr id="4" name="TextBox 3">
            <a:extLst>
              <a:ext uri="{FF2B5EF4-FFF2-40B4-BE49-F238E27FC236}">
                <a16:creationId xmlns:a16="http://schemas.microsoft.com/office/drawing/2014/main" id="{D5F97550-C37A-46B4-9C64-904D6956C2A7}"/>
              </a:ext>
            </a:extLst>
          </p:cNvPr>
          <p:cNvSpPr txBox="1"/>
          <p:nvPr/>
        </p:nvSpPr>
        <p:spPr>
          <a:xfrm>
            <a:off x="-30480" y="5698671"/>
            <a:ext cx="12222479" cy="707886"/>
          </a:xfrm>
          <a:prstGeom prst="rect">
            <a:avLst/>
          </a:prstGeom>
          <a:noFill/>
        </p:spPr>
        <p:txBody>
          <a:bodyPr wrap="square" rtlCol="0">
            <a:spAutoFit/>
          </a:bodyPr>
          <a:lstStyle/>
          <a:p>
            <a:pPr algn="ctr"/>
            <a:r>
              <a:rPr lang="en-US" sz="2000" b="1" dirty="0"/>
              <a:t>Bring LIVE Labor Market Information into your classroom using this Arizona-specific Career Exploration tool.</a:t>
            </a:r>
          </a:p>
          <a:p>
            <a:pPr algn="ctr"/>
            <a:r>
              <a:rPr lang="en-US" sz="2000" b="1" dirty="0">
                <a:hlinkClick r:id="rId3"/>
              </a:rPr>
              <a:t>www.myfutureaz.com</a:t>
            </a:r>
            <a:r>
              <a:rPr lang="en-US" sz="2000" b="1" dirty="0"/>
              <a:t> </a:t>
            </a:r>
          </a:p>
        </p:txBody>
      </p:sp>
    </p:spTree>
    <p:extLst>
      <p:ext uri="{BB962C8B-B14F-4D97-AF65-F5344CB8AC3E}">
        <p14:creationId xmlns:p14="http://schemas.microsoft.com/office/powerpoint/2010/main" val="3732671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83889" y="1200812"/>
            <a:ext cx="5042400" cy="2688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rgbClr val="C00000"/>
              </a:buClr>
              <a:buSzPts val="3000"/>
              <a:buFont typeface="Tahoma"/>
              <a:buNone/>
            </a:pPr>
            <a:r>
              <a:rPr lang="en" sz="4000" b="1" dirty="0">
                <a:solidFill>
                  <a:srgbClr val="012169"/>
                </a:solidFill>
                <a:latin typeface="Raleway"/>
                <a:ea typeface="Raleway"/>
                <a:cs typeface="Raleway"/>
                <a:sym typeface="Raleway"/>
              </a:rPr>
              <a:t>My Future AZ is the Recommended ECAP Replacement Tool For AzCIS.</a:t>
            </a:r>
            <a:endParaRPr sz="4000" b="1" dirty="0">
              <a:solidFill>
                <a:srgbClr val="012169"/>
              </a:solidFill>
              <a:latin typeface="Raleway"/>
              <a:ea typeface="Raleway"/>
              <a:cs typeface="Raleway"/>
              <a:sym typeface="Raleway"/>
            </a:endParaRPr>
          </a:p>
        </p:txBody>
      </p:sp>
      <p:sp>
        <p:nvSpPr>
          <p:cNvPr id="99" name="Google Shape;99;p19"/>
          <p:cNvSpPr txBox="1">
            <a:spLocks noGrp="1"/>
          </p:cNvSpPr>
          <p:nvPr>
            <p:ph type="body" idx="4294967295"/>
          </p:nvPr>
        </p:nvSpPr>
        <p:spPr>
          <a:xfrm>
            <a:off x="383889" y="3889212"/>
            <a:ext cx="5425096" cy="1394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800"/>
              </a:spcBef>
              <a:spcAft>
                <a:spcPts val="0"/>
              </a:spcAft>
              <a:buClr>
                <a:schemeClr val="dk1"/>
              </a:buClr>
              <a:buSzPts val="1100"/>
              <a:buFont typeface="Arial"/>
              <a:buNone/>
            </a:pPr>
            <a:r>
              <a:rPr lang="en" sz="1467" dirty="0">
                <a:latin typeface="Raleway"/>
                <a:ea typeface="Raleway"/>
                <a:cs typeface="Raleway"/>
                <a:sym typeface="Raleway"/>
              </a:rPr>
              <a:t>My Future AZ utilizes proven technology and infrastructure from Pipeline AZ to offer students comprehensive resources and support to plan for their future careers.</a:t>
            </a:r>
            <a:endParaRPr sz="1467" dirty="0">
              <a:solidFill>
                <a:srgbClr val="595959"/>
              </a:solidFill>
              <a:latin typeface="Raleway"/>
              <a:ea typeface="Raleway"/>
              <a:cs typeface="Raleway"/>
              <a:sym typeface="Raleway"/>
            </a:endParaRPr>
          </a:p>
        </p:txBody>
      </p:sp>
      <p:pic>
        <p:nvPicPr>
          <p:cNvPr id="100" name="Google Shape;100;p19"/>
          <p:cNvPicPr preferRelativeResize="0"/>
          <p:nvPr/>
        </p:nvPicPr>
        <p:blipFill>
          <a:blip r:embed="rId3">
            <a:alphaModFix/>
          </a:blip>
          <a:stretch>
            <a:fillRect/>
          </a:stretch>
        </p:blipFill>
        <p:spPr>
          <a:xfrm>
            <a:off x="526433" y="5933533"/>
            <a:ext cx="1515200" cy="742867"/>
          </a:xfrm>
          <a:prstGeom prst="rect">
            <a:avLst/>
          </a:prstGeom>
          <a:noFill/>
          <a:ln>
            <a:noFill/>
          </a:ln>
        </p:spPr>
      </p:pic>
      <p:pic>
        <p:nvPicPr>
          <p:cNvPr id="101" name="Google Shape;101;p19"/>
          <p:cNvPicPr preferRelativeResize="0"/>
          <p:nvPr/>
        </p:nvPicPr>
        <p:blipFill>
          <a:blip r:embed="rId4">
            <a:alphaModFix/>
          </a:blip>
          <a:stretch>
            <a:fillRect/>
          </a:stretch>
        </p:blipFill>
        <p:spPr>
          <a:xfrm>
            <a:off x="5426290" y="862735"/>
            <a:ext cx="7700609" cy="5132500"/>
          </a:xfrm>
          <a:prstGeom prst="rect">
            <a:avLst/>
          </a:prstGeom>
          <a:noFill/>
          <a:ln>
            <a:noFill/>
          </a:ln>
        </p:spPr>
      </p:pic>
      <p:sp>
        <p:nvSpPr>
          <p:cNvPr id="102" name="Google Shape;102;p19"/>
          <p:cNvSpPr/>
          <p:nvPr/>
        </p:nvSpPr>
        <p:spPr>
          <a:xfrm>
            <a:off x="4002201" y="5721833"/>
            <a:ext cx="8198900" cy="1146400"/>
          </a:xfrm>
          <a:custGeom>
            <a:avLst/>
            <a:gdLst/>
            <a:ahLst/>
            <a:cxnLst/>
            <a:rect l="l" t="t" r="r" b="b"/>
            <a:pathLst>
              <a:path w="245967" h="34392" extrusionOk="0">
                <a:moveTo>
                  <a:pt x="0" y="34085"/>
                </a:moveTo>
                <a:lnTo>
                  <a:pt x="245967" y="0"/>
                </a:lnTo>
                <a:lnTo>
                  <a:pt x="245660" y="34392"/>
                </a:lnTo>
                <a:close/>
              </a:path>
            </a:pathLst>
          </a:custGeom>
          <a:solidFill>
            <a:srgbClr val="012169"/>
          </a:solidFill>
          <a:ln>
            <a:noFill/>
          </a:ln>
        </p:spPr>
      </p:sp>
      <p:sp>
        <p:nvSpPr>
          <p:cNvPr id="103" name="Google Shape;103;p19"/>
          <p:cNvSpPr txBox="1">
            <a:spLocks noGrp="1"/>
          </p:cNvSpPr>
          <p:nvPr>
            <p:ph type="sldNum" idx="4294967295"/>
          </p:nvPr>
        </p:nvSpPr>
        <p:spPr>
          <a:xfrm>
            <a:off x="11296611" y="6217623"/>
            <a:ext cx="731600" cy="524800"/>
          </a:xfrm>
          <a:prstGeom prst="rect">
            <a:avLst/>
          </a:prstGeom>
        </p:spPr>
        <p:txBody>
          <a:bodyPr spcFirstLastPara="1" wrap="square" lIns="121900" tIns="121900" rIns="121900" bIns="121900" anchor="ctr"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solidFill>
                  <a:schemeClr val="lt1"/>
                </a:solidFill>
              </a:rPr>
              <a:pPr marL="0" lvl="0" indent="0" algn="r" rtl="0">
                <a:spcBef>
                  <a:spcPts val="0"/>
                </a:spcBef>
                <a:spcAft>
                  <a:spcPts val="0"/>
                </a:spcAft>
                <a:buNone/>
              </a:pPr>
              <a:t>15</a:t>
            </a:fld>
            <a:endParaRPr>
              <a:solidFill>
                <a:schemeClr val="lt1"/>
              </a:solidFill>
            </a:endParaRPr>
          </a:p>
        </p:txBody>
      </p:sp>
      <p:sp>
        <p:nvSpPr>
          <p:cNvPr id="104" name="Google Shape;104;p19"/>
          <p:cNvSpPr/>
          <p:nvPr/>
        </p:nvSpPr>
        <p:spPr>
          <a:xfrm>
            <a:off x="0" y="1"/>
            <a:ext cx="3674667" cy="511767"/>
          </a:xfrm>
          <a:custGeom>
            <a:avLst/>
            <a:gdLst/>
            <a:ahLst/>
            <a:cxnLst/>
            <a:rect l="l" t="t" r="r" b="b"/>
            <a:pathLst>
              <a:path w="110240" h="15353" extrusionOk="0">
                <a:moveTo>
                  <a:pt x="110240" y="0"/>
                </a:moveTo>
                <a:lnTo>
                  <a:pt x="0" y="15353"/>
                </a:lnTo>
                <a:lnTo>
                  <a:pt x="137" y="0"/>
                </a:lnTo>
                <a:close/>
              </a:path>
            </a:pathLst>
          </a:custGeom>
          <a:solidFill>
            <a:srgbClr val="FCAF17"/>
          </a:solidFill>
          <a:ln>
            <a:noFill/>
          </a:ln>
        </p:spPr>
      </p:sp>
    </p:spTree>
    <p:extLst>
      <p:ext uri="{BB962C8B-B14F-4D97-AF65-F5344CB8AC3E}">
        <p14:creationId xmlns:p14="http://schemas.microsoft.com/office/powerpoint/2010/main" val="364638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9CE3F-4B03-4079-B548-CB02547C7030}"/>
              </a:ext>
            </a:extLst>
          </p:cNvPr>
          <p:cNvSpPr>
            <a:spLocks noGrp="1"/>
          </p:cNvSpPr>
          <p:nvPr>
            <p:ph type="title"/>
          </p:nvPr>
        </p:nvSpPr>
        <p:spPr>
          <a:xfrm>
            <a:off x="362563" y="161714"/>
            <a:ext cx="9089108" cy="509451"/>
          </a:xfrm>
        </p:spPr>
        <p:txBody>
          <a:bodyPr/>
          <a:lstStyle/>
          <a:p>
            <a:r>
              <a:rPr lang="en-US" dirty="0">
                <a:solidFill>
                  <a:schemeClr val="bg2"/>
                </a:solidFill>
              </a:rPr>
              <a:t>8</a:t>
            </a:r>
            <a:r>
              <a:rPr lang="en-US" baseline="30000" dirty="0">
                <a:solidFill>
                  <a:schemeClr val="bg2"/>
                </a:solidFill>
              </a:rPr>
              <a:t>th</a:t>
            </a:r>
            <a:r>
              <a:rPr lang="en-US" dirty="0">
                <a:solidFill>
                  <a:schemeClr val="bg2"/>
                </a:solidFill>
              </a:rPr>
              <a:t> Grade ECAP</a:t>
            </a:r>
          </a:p>
        </p:txBody>
      </p:sp>
      <p:sp>
        <p:nvSpPr>
          <p:cNvPr id="28" name="TextBox 27">
            <a:extLst>
              <a:ext uri="{FF2B5EF4-FFF2-40B4-BE49-F238E27FC236}">
                <a16:creationId xmlns:a16="http://schemas.microsoft.com/office/drawing/2014/main" id="{419F633A-8715-4171-A230-396D5E0A4C19}"/>
              </a:ext>
            </a:extLst>
          </p:cNvPr>
          <p:cNvSpPr txBox="1"/>
          <p:nvPr/>
        </p:nvSpPr>
        <p:spPr>
          <a:xfrm>
            <a:off x="-2549237" y="5928300"/>
            <a:ext cx="12192000" cy="307777"/>
          </a:xfrm>
          <a:prstGeom prst="rect">
            <a:avLst/>
          </a:prstGeom>
          <a:noFill/>
        </p:spPr>
        <p:txBody>
          <a:bodyPr wrap="square" rtlCol="0">
            <a:spAutoFit/>
          </a:bodyPr>
          <a:lstStyle/>
          <a:p>
            <a:pPr algn="ctr"/>
            <a:r>
              <a:rPr lang="en-US" sz="1400" dirty="0">
                <a:latin typeface="+mn-lt"/>
              </a:rPr>
              <a:t>Source: </a:t>
            </a:r>
            <a:r>
              <a:rPr lang="en-US" sz="1400" dirty="0">
                <a:hlinkClick r:id="rId3"/>
              </a:rPr>
              <a:t>ADE </a:t>
            </a:r>
            <a:r>
              <a:rPr lang="en-US" sz="1400" i="1" dirty="0">
                <a:hlinkClick r:id="rId3"/>
              </a:rPr>
              <a:t>My Future AZ Middle School Get Started Guide </a:t>
            </a:r>
            <a:endParaRPr lang="en-US" sz="1400" i="1" dirty="0">
              <a:latin typeface="+mn-lt"/>
            </a:endParaRPr>
          </a:p>
        </p:txBody>
      </p:sp>
      <p:sp>
        <p:nvSpPr>
          <p:cNvPr id="31" name="TextBox 30">
            <a:extLst>
              <a:ext uri="{FF2B5EF4-FFF2-40B4-BE49-F238E27FC236}">
                <a16:creationId xmlns:a16="http://schemas.microsoft.com/office/drawing/2014/main" id="{84B30CAB-1E22-CEDD-CBB1-68CD017F6848}"/>
              </a:ext>
            </a:extLst>
          </p:cNvPr>
          <p:cNvSpPr txBox="1"/>
          <p:nvPr/>
        </p:nvSpPr>
        <p:spPr>
          <a:xfrm>
            <a:off x="920813" y="1076923"/>
            <a:ext cx="10588080" cy="400110"/>
          </a:xfrm>
          <a:prstGeom prst="rect">
            <a:avLst/>
          </a:prstGeom>
          <a:noFill/>
        </p:spPr>
        <p:txBody>
          <a:bodyPr wrap="square" rtlCol="0">
            <a:spAutoFit/>
          </a:bodyPr>
          <a:lstStyle/>
          <a:p>
            <a:r>
              <a:rPr lang="en-US" sz="2000" dirty="0">
                <a:solidFill>
                  <a:schemeClr val="accent1">
                    <a:lumMod val="50000"/>
                  </a:schemeClr>
                </a:solidFill>
                <a:cs typeface="Arial" panose="020B0604020202020204" pitchFamily="34" charset="0"/>
              </a:rPr>
              <a:t>By the end of 8th grade, middle school students should...</a:t>
            </a:r>
          </a:p>
        </p:txBody>
      </p:sp>
      <p:grpSp>
        <p:nvGrpSpPr>
          <p:cNvPr id="55" name="Group 54">
            <a:extLst>
              <a:ext uri="{FF2B5EF4-FFF2-40B4-BE49-F238E27FC236}">
                <a16:creationId xmlns:a16="http://schemas.microsoft.com/office/drawing/2014/main" id="{ED0C0A5A-27E6-9A8D-0064-2AA5DC37BDE3}"/>
              </a:ext>
            </a:extLst>
          </p:cNvPr>
          <p:cNvGrpSpPr/>
          <p:nvPr/>
        </p:nvGrpSpPr>
        <p:grpSpPr>
          <a:xfrm>
            <a:off x="962377" y="1724488"/>
            <a:ext cx="10087195" cy="594792"/>
            <a:chOff x="530544" y="1642296"/>
            <a:chExt cx="10087195" cy="594792"/>
          </a:xfrm>
        </p:grpSpPr>
        <p:sp>
          <p:nvSpPr>
            <p:cNvPr id="32" name="TextBox 31">
              <a:extLst>
                <a:ext uri="{FF2B5EF4-FFF2-40B4-BE49-F238E27FC236}">
                  <a16:creationId xmlns:a16="http://schemas.microsoft.com/office/drawing/2014/main" id="{578DFBF2-EDED-C31F-9C9C-2D3A1DC387F2}"/>
                </a:ext>
              </a:extLst>
            </p:cNvPr>
            <p:cNvSpPr txBox="1"/>
            <p:nvPr/>
          </p:nvSpPr>
          <p:spPr>
            <a:xfrm>
              <a:off x="1088779" y="1652313"/>
              <a:ext cx="9528960" cy="584775"/>
            </a:xfrm>
            <a:prstGeom prst="rect">
              <a:avLst/>
            </a:prstGeom>
            <a:noFill/>
          </p:spPr>
          <p:txBody>
            <a:bodyPr wrap="square" rtlCol="0">
              <a:spAutoFit/>
            </a:bodyPr>
            <a:lstStyle/>
            <a:p>
              <a:r>
                <a:rPr lang="en-US" sz="1600" dirty="0">
                  <a:cs typeface="Arial" panose="020B0604020202020204" pitchFamily="34" charset="0"/>
                </a:rPr>
                <a:t>Develop an “8th-grade ECAP” that includes completing a career assessment, identifying possible careers, building out a career profile, and creating a 4–6-year educational plan.</a:t>
              </a:r>
            </a:p>
          </p:txBody>
        </p:sp>
        <p:grpSp>
          <p:nvGrpSpPr>
            <p:cNvPr id="36" name="Group 35">
              <a:extLst>
                <a:ext uri="{FF2B5EF4-FFF2-40B4-BE49-F238E27FC236}">
                  <a16:creationId xmlns:a16="http://schemas.microsoft.com/office/drawing/2014/main" id="{37911BB3-6239-F622-9CC1-3943CB933CB8}"/>
                </a:ext>
              </a:extLst>
            </p:cNvPr>
            <p:cNvGrpSpPr/>
            <p:nvPr/>
          </p:nvGrpSpPr>
          <p:grpSpPr>
            <a:xfrm>
              <a:off x="530544" y="1642296"/>
              <a:ext cx="548640" cy="548640"/>
              <a:chOff x="2957513" y="4529376"/>
              <a:chExt cx="548640" cy="548640"/>
            </a:xfrm>
          </p:grpSpPr>
          <p:sp>
            <p:nvSpPr>
              <p:cNvPr id="37" name="Oval 36">
                <a:extLst>
                  <a:ext uri="{FF2B5EF4-FFF2-40B4-BE49-F238E27FC236}">
                    <a16:creationId xmlns:a16="http://schemas.microsoft.com/office/drawing/2014/main" id="{D8CF68EA-044E-0441-980F-6EC95BAD24CE}"/>
                  </a:ext>
                </a:extLst>
              </p:cNvPr>
              <p:cNvSpPr>
                <a:spLocks noChangeAspect="1"/>
              </p:cNvSpPr>
              <p:nvPr/>
            </p:nvSpPr>
            <p:spPr>
              <a:xfrm>
                <a:off x="2957513" y="4529376"/>
                <a:ext cx="548640" cy="5486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descr="Icon&#10;&#10;Description automatically generated">
                <a:extLst>
                  <a:ext uri="{FF2B5EF4-FFF2-40B4-BE49-F238E27FC236}">
                    <a16:creationId xmlns:a16="http://schemas.microsoft.com/office/drawing/2014/main" id="{889BB320-CB6E-B410-1E06-68AF66E10DD4}"/>
                  </a:ext>
                </a:extLst>
              </p:cNvPr>
              <p:cNvPicPr>
                <a:picLocks noChangeAspect="1"/>
              </p:cNvPicPr>
              <p:nvPr/>
            </p:nvPicPr>
            <p:blipFill>
              <a:blip r:embed="rId4"/>
              <a:stretch>
                <a:fillRect/>
              </a:stretch>
            </p:blipFill>
            <p:spPr>
              <a:xfrm>
                <a:off x="3055380" y="4589816"/>
                <a:ext cx="357678" cy="357678"/>
              </a:xfrm>
              <a:prstGeom prst="rect">
                <a:avLst/>
              </a:prstGeom>
            </p:spPr>
          </p:pic>
        </p:grpSp>
      </p:grpSp>
      <p:grpSp>
        <p:nvGrpSpPr>
          <p:cNvPr id="56" name="Group 55">
            <a:extLst>
              <a:ext uri="{FF2B5EF4-FFF2-40B4-BE49-F238E27FC236}">
                <a16:creationId xmlns:a16="http://schemas.microsoft.com/office/drawing/2014/main" id="{9E275D9A-14B3-5D81-BCAF-107E7F12C080}"/>
              </a:ext>
            </a:extLst>
          </p:cNvPr>
          <p:cNvGrpSpPr/>
          <p:nvPr/>
        </p:nvGrpSpPr>
        <p:grpSpPr>
          <a:xfrm>
            <a:off x="962377" y="3366995"/>
            <a:ext cx="10588079" cy="830997"/>
            <a:chOff x="920813" y="3554033"/>
            <a:chExt cx="10588079" cy="830997"/>
          </a:xfrm>
        </p:grpSpPr>
        <p:sp>
          <p:nvSpPr>
            <p:cNvPr id="35" name="TextBox 34">
              <a:extLst>
                <a:ext uri="{FF2B5EF4-FFF2-40B4-BE49-F238E27FC236}">
                  <a16:creationId xmlns:a16="http://schemas.microsoft.com/office/drawing/2014/main" id="{E46E246D-B186-B922-AF57-441D3CD9A63F}"/>
                </a:ext>
              </a:extLst>
            </p:cNvPr>
            <p:cNvSpPr txBox="1"/>
            <p:nvPr/>
          </p:nvSpPr>
          <p:spPr>
            <a:xfrm>
              <a:off x="1479047" y="3554033"/>
              <a:ext cx="10029845" cy="830997"/>
            </a:xfrm>
            <a:prstGeom prst="rect">
              <a:avLst/>
            </a:prstGeom>
            <a:noFill/>
          </p:spPr>
          <p:txBody>
            <a:bodyPr wrap="square" rtlCol="0">
              <a:spAutoFit/>
            </a:bodyPr>
            <a:lstStyle/>
            <a:p>
              <a:r>
                <a:rPr lang="en-US" sz="1600" dirty="0">
                  <a:cs typeface="Arial" panose="020B0604020202020204" pitchFamily="34" charset="0"/>
                </a:rPr>
                <a:t>Develop awareness and interpersonal connections to the world of work through experiences with potential employers, professional role models, and mentors.</a:t>
              </a:r>
            </a:p>
            <a:p>
              <a:endParaRPr lang="en-US" sz="1600" dirty="0"/>
            </a:p>
          </p:txBody>
        </p:sp>
        <p:grpSp>
          <p:nvGrpSpPr>
            <p:cNvPr id="39" name="Group 38">
              <a:extLst>
                <a:ext uri="{FF2B5EF4-FFF2-40B4-BE49-F238E27FC236}">
                  <a16:creationId xmlns:a16="http://schemas.microsoft.com/office/drawing/2014/main" id="{2ED6A945-D980-04E6-D983-FC1D8F9F1F9E}"/>
                </a:ext>
              </a:extLst>
            </p:cNvPr>
            <p:cNvGrpSpPr/>
            <p:nvPr/>
          </p:nvGrpSpPr>
          <p:grpSpPr>
            <a:xfrm>
              <a:off x="920813" y="3566436"/>
              <a:ext cx="548640" cy="548640"/>
              <a:chOff x="5147146" y="2253016"/>
              <a:chExt cx="548640" cy="548640"/>
            </a:xfrm>
          </p:grpSpPr>
          <p:sp>
            <p:nvSpPr>
              <p:cNvPr id="40" name="Oval 39">
                <a:extLst>
                  <a:ext uri="{FF2B5EF4-FFF2-40B4-BE49-F238E27FC236}">
                    <a16:creationId xmlns:a16="http://schemas.microsoft.com/office/drawing/2014/main" id="{A878D5F7-6711-7744-2173-447C54B17351}"/>
                  </a:ext>
                </a:extLst>
              </p:cNvPr>
              <p:cNvSpPr>
                <a:spLocks noChangeAspect="1"/>
              </p:cNvSpPr>
              <p:nvPr/>
            </p:nvSpPr>
            <p:spPr>
              <a:xfrm>
                <a:off x="5147146" y="2253016"/>
                <a:ext cx="548640" cy="548640"/>
              </a:xfrm>
              <a:prstGeom prst="ellipse">
                <a:avLst/>
              </a:prstGeom>
              <a:solidFill>
                <a:srgbClr val="A28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Icon&#10;&#10;Description automatically generated">
                <a:extLst>
                  <a:ext uri="{FF2B5EF4-FFF2-40B4-BE49-F238E27FC236}">
                    <a16:creationId xmlns:a16="http://schemas.microsoft.com/office/drawing/2014/main" id="{4C228E01-06A2-BCC4-C901-8AF201900275}"/>
                  </a:ext>
                </a:extLst>
              </p:cNvPr>
              <p:cNvPicPr>
                <a:picLocks noChangeAspect="1"/>
              </p:cNvPicPr>
              <p:nvPr/>
            </p:nvPicPr>
            <p:blipFill>
              <a:blip r:embed="rId5"/>
              <a:stretch>
                <a:fillRect/>
              </a:stretch>
            </p:blipFill>
            <p:spPr>
              <a:xfrm rot="6733107">
                <a:off x="5267607" y="2357010"/>
                <a:ext cx="315667" cy="315667"/>
              </a:xfrm>
              <a:prstGeom prst="rect">
                <a:avLst/>
              </a:prstGeom>
            </p:spPr>
          </p:pic>
        </p:grpSp>
      </p:grpSp>
      <p:grpSp>
        <p:nvGrpSpPr>
          <p:cNvPr id="53" name="Group 52">
            <a:extLst>
              <a:ext uri="{FF2B5EF4-FFF2-40B4-BE49-F238E27FC236}">
                <a16:creationId xmlns:a16="http://schemas.microsoft.com/office/drawing/2014/main" id="{695DD7DB-2ABD-6020-615B-2125099A5120}"/>
              </a:ext>
            </a:extLst>
          </p:cNvPr>
          <p:cNvGrpSpPr/>
          <p:nvPr/>
        </p:nvGrpSpPr>
        <p:grpSpPr>
          <a:xfrm>
            <a:off x="1000752" y="4210553"/>
            <a:ext cx="10549705" cy="661411"/>
            <a:chOff x="5265256" y="4003509"/>
            <a:chExt cx="10549705" cy="661411"/>
          </a:xfrm>
        </p:grpSpPr>
        <p:sp>
          <p:nvSpPr>
            <p:cNvPr id="33" name="TextBox 32">
              <a:extLst>
                <a:ext uri="{FF2B5EF4-FFF2-40B4-BE49-F238E27FC236}">
                  <a16:creationId xmlns:a16="http://schemas.microsoft.com/office/drawing/2014/main" id="{2501EA0D-9F7A-D140-1621-2FE498058B07}"/>
                </a:ext>
              </a:extLst>
            </p:cNvPr>
            <p:cNvSpPr txBox="1"/>
            <p:nvPr/>
          </p:nvSpPr>
          <p:spPr>
            <a:xfrm>
              <a:off x="5827472" y="4080145"/>
              <a:ext cx="9987489" cy="584775"/>
            </a:xfrm>
            <a:prstGeom prst="rect">
              <a:avLst/>
            </a:prstGeom>
            <a:noFill/>
          </p:spPr>
          <p:txBody>
            <a:bodyPr wrap="square" rtlCol="0">
              <a:spAutoFit/>
            </a:bodyPr>
            <a:lstStyle/>
            <a:p>
              <a:r>
                <a:rPr lang="en-US" sz="1600" dirty="0">
                  <a:cs typeface="Arial" panose="020B0604020202020204" pitchFamily="34" charset="0"/>
                </a:rPr>
                <a:t>Gain exposure to and awareness of local and national career opportunities and career clusters.</a:t>
              </a:r>
            </a:p>
            <a:p>
              <a:endParaRPr lang="en-US" sz="1600" dirty="0"/>
            </a:p>
          </p:txBody>
        </p:sp>
        <p:grpSp>
          <p:nvGrpSpPr>
            <p:cNvPr id="42" name="Group 41">
              <a:extLst>
                <a:ext uri="{FF2B5EF4-FFF2-40B4-BE49-F238E27FC236}">
                  <a16:creationId xmlns:a16="http://schemas.microsoft.com/office/drawing/2014/main" id="{137B15DB-C978-98A6-36D8-018BBC28CD89}"/>
                </a:ext>
              </a:extLst>
            </p:cNvPr>
            <p:cNvGrpSpPr/>
            <p:nvPr/>
          </p:nvGrpSpPr>
          <p:grpSpPr>
            <a:xfrm>
              <a:off x="5265256" y="4003509"/>
              <a:ext cx="548640" cy="548640"/>
              <a:chOff x="5147146" y="1688908"/>
              <a:chExt cx="548640" cy="548640"/>
            </a:xfrm>
          </p:grpSpPr>
          <p:sp>
            <p:nvSpPr>
              <p:cNvPr id="43" name="Oval 42">
                <a:extLst>
                  <a:ext uri="{FF2B5EF4-FFF2-40B4-BE49-F238E27FC236}">
                    <a16:creationId xmlns:a16="http://schemas.microsoft.com/office/drawing/2014/main" id="{4408E99E-B873-19E4-B681-47A999DE23CC}"/>
                  </a:ext>
                </a:extLst>
              </p:cNvPr>
              <p:cNvSpPr>
                <a:spLocks noChangeAspect="1"/>
              </p:cNvSpPr>
              <p:nvPr/>
            </p:nvSpPr>
            <p:spPr>
              <a:xfrm>
                <a:off x="5147146" y="1688908"/>
                <a:ext cx="548640" cy="5486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Icon&#10;&#10;Description automatically generated">
                <a:extLst>
                  <a:ext uri="{FF2B5EF4-FFF2-40B4-BE49-F238E27FC236}">
                    <a16:creationId xmlns:a16="http://schemas.microsoft.com/office/drawing/2014/main" id="{0AB59237-E6B8-8030-CA5C-125ACE2F23C4}"/>
                  </a:ext>
                </a:extLst>
              </p:cNvPr>
              <p:cNvPicPr>
                <a:picLocks noChangeAspect="1"/>
              </p:cNvPicPr>
              <p:nvPr/>
            </p:nvPicPr>
            <p:blipFill>
              <a:blip r:embed="rId6"/>
              <a:stretch>
                <a:fillRect/>
              </a:stretch>
            </p:blipFill>
            <p:spPr>
              <a:xfrm>
                <a:off x="5208321" y="1735614"/>
                <a:ext cx="388404" cy="388404"/>
              </a:xfrm>
              <a:prstGeom prst="rect">
                <a:avLst/>
              </a:prstGeom>
            </p:spPr>
          </p:pic>
        </p:grpSp>
      </p:grpSp>
      <p:grpSp>
        <p:nvGrpSpPr>
          <p:cNvPr id="45" name="Group 44">
            <a:extLst>
              <a:ext uri="{FF2B5EF4-FFF2-40B4-BE49-F238E27FC236}">
                <a16:creationId xmlns:a16="http://schemas.microsoft.com/office/drawing/2014/main" id="{661560C1-B7E6-E9D5-397D-3D6BCED93FF3}"/>
              </a:ext>
            </a:extLst>
          </p:cNvPr>
          <p:cNvGrpSpPr/>
          <p:nvPr/>
        </p:nvGrpSpPr>
        <p:grpSpPr>
          <a:xfrm>
            <a:off x="962377" y="4984374"/>
            <a:ext cx="8680386" cy="548640"/>
            <a:chOff x="2508522" y="2952712"/>
            <a:chExt cx="8680386" cy="548640"/>
          </a:xfrm>
        </p:grpSpPr>
        <p:sp>
          <p:nvSpPr>
            <p:cNvPr id="46" name="TextBox 45">
              <a:extLst>
                <a:ext uri="{FF2B5EF4-FFF2-40B4-BE49-F238E27FC236}">
                  <a16:creationId xmlns:a16="http://schemas.microsoft.com/office/drawing/2014/main" id="{85D8E77F-22ED-AC8B-DA0A-B369484720AC}"/>
                </a:ext>
              </a:extLst>
            </p:cNvPr>
            <p:cNvSpPr txBox="1"/>
            <p:nvPr/>
          </p:nvSpPr>
          <p:spPr>
            <a:xfrm>
              <a:off x="3057161" y="3027072"/>
              <a:ext cx="8131747" cy="338554"/>
            </a:xfrm>
            <a:prstGeom prst="rect">
              <a:avLst/>
            </a:prstGeom>
            <a:noFill/>
          </p:spPr>
          <p:txBody>
            <a:bodyPr wrap="square" rtlCol="0">
              <a:spAutoFit/>
            </a:bodyPr>
            <a:lstStyle/>
            <a:p>
              <a:r>
                <a:rPr lang="en-US" sz="1600" dirty="0">
                  <a:cs typeface="Arial" panose="020B0604020202020204" pitchFamily="34" charset="0"/>
                </a:rPr>
                <a:t>Develop professional skills as outlined in the 5-8 Career Literacy Standards</a:t>
              </a:r>
              <a:endParaRPr lang="en-US" sz="1600" dirty="0"/>
            </a:p>
          </p:txBody>
        </p:sp>
        <p:grpSp>
          <p:nvGrpSpPr>
            <p:cNvPr id="47" name="Group 46">
              <a:extLst>
                <a:ext uri="{FF2B5EF4-FFF2-40B4-BE49-F238E27FC236}">
                  <a16:creationId xmlns:a16="http://schemas.microsoft.com/office/drawing/2014/main" id="{21D2E67B-7557-47ED-946C-E923F1050DD0}"/>
                </a:ext>
              </a:extLst>
            </p:cNvPr>
            <p:cNvGrpSpPr/>
            <p:nvPr/>
          </p:nvGrpSpPr>
          <p:grpSpPr>
            <a:xfrm>
              <a:off x="2508522" y="2952712"/>
              <a:ext cx="548640" cy="548640"/>
              <a:chOff x="267639" y="2904586"/>
              <a:chExt cx="548640" cy="548640"/>
            </a:xfrm>
          </p:grpSpPr>
          <p:sp>
            <p:nvSpPr>
              <p:cNvPr id="48" name="Oval 47">
                <a:extLst>
                  <a:ext uri="{FF2B5EF4-FFF2-40B4-BE49-F238E27FC236}">
                    <a16:creationId xmlns:a16="http://schemas.microsoft.com/office/drawing/2014/main" id="{872920FA-583D-208C-AA39-3F785FD3B040}"/>
                  </a:ext>
                </a:extLst>
              </p:cNvPr>
              <p:cNvSpPr>
                <a:spLocks noChangeAspect="1"/>
              </p:cNvSpPr>
              <p:nvPr/>
            </p:nvSpPr>
            <p:spPr>
              <a:xfrm>
                <a:off x="267639" y="2904586"/>
                <a:ext cx="548640" cy="5486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Icon&#10;&#10;Description automatically generated">
                <a:extLst>
                  <a:ext uri="{FF2B5EF4-FFF2-40B4-BE49-F238E27FC236}">
                    <a16:creationId xmlns:a16="http://schemas.microsoft.com/office/drawing/2014/main" id="{77643850-A0A3-0DDF-13F6-889E98634E3F}"/>
                  </a:ext>
                </a:extLst>
              </p:cNvPr>
              <p:cNvPicPr>
                <a:picLocks noChangeAspect="1"/>
              </p:cNvPicPr>
              <p:nvPr/>
            </p:nvPicPr>
            <p:blipFill>
              <a:blip r:embed="rId7"/>
              <a:stretch>
                <a:fillRect/>
              </a:stretch>
            </p:blipFill>
            <p:spPr>
              <a:xfrm>
                <a:off x="328242" y="2951324"/>
                <a:ext cx="427434" cy="427434"/>
              </a:xfrm>
              <a:prstGeom prst="rect">
                <a:avLst/>
              </a:prstGeom>
            </p:spPr>
          </p:pic>
        </p:grpSp>
      </p:grpSp>
      <p:grpSp>
        <p:nvGrpSpPr>
          <p:cNvPr id="54" name="Group 53">
            <a:extLst>
              <a:ext uri="{FF2B5EF4-FFF2-40B4-BE49-F238E27FC236}">
                <a16:creationId xmlns:a16="http://schemas.microsoft.com/office/drawing/2014/main" id="{2E7EC4D6-6174-8273-6A4B-F11F41901666}"/>
              </a:ext>
            </a:extLst>
          </p:cNvPr>
          <p:cNvGrpSpPr/>
          <p:nvPr/>
        </p:nvGrpSpPr>
        <p:grpSpPr>
          <a:xfrm>
            <a:off x="971973" y="2548945"/>
            <a:ext cx="10536128" cy="548640"/>
            <a:chOff x="728827" y="2996196"/>
            <a:chExt cx="10536128" cy="548640"/>
          </a:xfrm>
        </p:grpSpPr>
        <p:sp>
          <p:nvSpPr>
            <p:cNvPr id="34" name="TextBox 33">
              <a:extLst>
                <a:ext uri="{FF2B5EF4-FFF2-40B4-BE49-F238E27FC236}">
                  <a16:creationId xmlns:a16="http://schemas.microsoft.com/office/drawing/2014/main" id="{C51B276F-5774-ABF1-FB97-DE9AFD284E3B}"/>
                </a:ext>
              </a:extLst>
            </p:cNvPr>
            <p:cNvSpPr txBox="1"/>
            <p:nvPr/>
          </p:nvSpPr>
          <p:spPr>
            <a:xfrm>
              <a:off x="1277466" y="3081129"/>
              <a:ext cx="9987489" cy="338554"/>
            </a:xfrm>
            <a:prstGeom prst="rect">
              <a:avLst/>
            </a:prstGeom>
            <a:noFill/>
          </p:spPr>
          <p:txBody>
            <a:bodyPr wrap="square" rtlCol="0">
              <a:spAutoFit/>
            </a:bodyPr>
            <a:lstStyle/>
            <a:p>
              <a:r>
                <a:rPr lang="en-US" sz="1600" dirty="0">
                  <a:cs typeface="Arial" panose="020B0604020202020204" pitchFamily="34" charset="0"/>
                </a:rPr>
                <a:t>Increase self-awareness and begin to incorporate occupational interests into self-identity.</a:t>
              </a:r>
              <a:endParaRPr lang="en-US" sz="1600" dirty="0"/>
            </a:p>
          </p:txBody>
        </p:sp>
        <p:grpSp>
          <p:nvGrpSpPr>
            <p:cNvPr id="50" name="Group 49">
              <a:extLst>
                <a:ext uri="{FF2B5EF4-FFF2-40B4-BE49-F238E27FC236}">
                  <a16:creationId xmlns:a16="http://schemas.microsoft.com/office/drawing/2014/main" id="{018C817B-6E85-4F44-AFFD-0B8881BE3F9D}"/>
                </a:ext>
              </a:extLst>
            </p:cNvPr>
            <p:cNvGrpSpPr/>
            <p:nvPr/>
          </p:nvGrpSpPr>
          <p:grpSpPr>
            <a:xfrm>
              <a:off x="728827" y="2996196"/>
              <a:ext cx="548640" cy="548640"/>
              <a:chOff x="473557" y="2332594"/>
              <a:chExt cx="548640" cy="548640"/>
            </a:xfrm>
          </p:grpSpPr>
          <p:sp>
            <p:nvSpPr>
              <p:cNvPr id="51" name="Oval 50">
                <a:extLst>
                  <a:ext uri="{FF2B5EF4-FFF2-40B4-BE49-F238E27FC236}">
                    <a16:creationId xmlns:a16="http://schemas.microsoft.com/office/drawing/2014/main" id="{A6AA258E-151E-030D-F53F-06AB004AA58E}"/>
                  </a:ext>
                </a:extLst>
              </p:cNvPr>
              <p:cNvSpPr>
                <a:spLocks noChangeAspect="1"/>
              </p:cNvSpPr>
              <p:nvPr/>
            </p:nvSpPr>
            <p:spPr>
              <a:xfrm>
                <a:off x="473557" y="2332594"/>
                <a:ext cx="548640" cy="548640"/>
              </a:xfrm>
              <a:prstGeom prst="ellipse">
                <a:avLst/>
              </a:prstGeom>
              <a:solidFill>
                <a:schemeClr val="accent5">
                  <a:lumMod val="75000"/>
                  <a:alpha val="749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Icon&#10;&#10;Description automatically generated">
                <a:extLst>
                  <a:ext uri="{FF2B5EF4-FFF2-40B4-BE49-F238E27FC236}">
                    <a16:creationId xmlns:a16="http://schemas.microsoft.com/office/drawing/2014/main" id="{8BECDAEA-91E2-FA94-E808-4502EF3EF9C3}"/>
                  </a:ext>
                </a:extLst>
              </p:cNvPr>
              <p:cNvPicPr>
                <a:picLocks noChangeAspect="1"/>
              </p:cNvPicPr>
              <p:nvPr/>
            </p:nvPicPr>
            <p:blipFill>
              <a:blip r:embed="rId8"/>
              <a:stretch>
                <a:fillRect/>
              </a:stretch>
            </p:blipFill>
            <p:spPr>
              <a:xfrm>
                <a:off x="580566" y="2430723"/>
                <a:ext cx="334621" cy="334621"/>
              </a:xfrm>
              <a:prstGeom prst="rect">
                <a:avLst/>
              </a:prstGeom>
            </p:spPr>
          </p:pic>
        </p:grpSp>
      </p:grpSp>
      <p:pic>
        <p:nvPicPr>
          <p:cNvPr id="57" name="Picture 56" descr="Logo, company name&#10;&#10;Description automatically generated">
            <a:extLst>
              <a:ext uri="{FF2B5EF4-FFF2-40B4-BE49-F238E27FC236}">
                <a16:creationId xmlns:a16="http://schemas.microsoft.com/office/drawing/2014/main" id="{2F591F7F-BB86-EC09-9839-7FA5B2090D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3864" y="5471648"/>
            <a:ext cx="2041419" cy="1061538"/>
          </a:xfrm>
          <a:prstGeom prst="rect">
            <a:avLst/>
          </a:prstGeom>
        </p:spPr>
      </p:pic>
      <p:pic>
        <p:nvPicPr>
          <p:cNvPr id="58" name="Picture 57" descr="Shape&#10;&#10;Description automatically generated">
            <a:extLst>
              <a:ext uri="{FF2B5EF4-FFF2-40B4-BE49-F238E27FC236}">
                <a16:creationId xmlns:a16="http://schemas.microsoft.com/office/drawing/2014/main" id="{9B82524C-9A81-69C0-2C7A-D28609B369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51671" y="5584058"/>
            <a:ext cx="918825" cy="918825"/>
          </a:xfrm>
          <a:prstGeom prst="rect">
            <a:avLst/>
          </a:prstGeom>
        </p:spPr>
      </p:pic>
      <p:pic>
        <p:nvPicPr>
          <p:cNvPr id="59" name="Picture 58" descr="Logo&#10;&#10;Description automatically generated">
            <a:extLst>
              <a:ext uri="{FF2B5EF4-FFF2-40B4-BE49-F238E27FC236}">
                <a16:creationId xmlns:a16="http://schemas.microsoft.com/office/drawing/2014/main" id="{94A76F9A-A0F0-4C7D-F65F-8CBAECC65A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6884" y="5533014"/>
            <a:ext cx="918825" cy="931242"/>
          </a:xfrm>
          <a:prstGeom prst="rect">
            <a:avLst/>
          </a:prstGeom>
        </p:spPr>
      </p:pic>
    </p:spTree>
    <p:extLst>
      <p:ext uri="{BB962C8B-B14F-4D97-AF65-F5344CB8AC3E}">
        <p14:creationId xmlns:p14="http://schemas.microsoft.com/office/powerpoint/2010/main" val="2794813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9A939E-0225-4148-98E2-A5CE55F95957}"/>
              </a:ext>
            </a:extLst>
          </p:cNvPr>
          <p:cNvPicPr>
            <a:picLocks noChangeAspect="1"/>
          </p:cNvPicPr>
          <p:nvPr/>
        </p:nvPicPr>
        <p:blipFill>
          <a:blip r:embed="rId2"/>
          <a:stretch>
            <a:fillRect/>
          </a:stretch>
        </p:blipFill>
        <p:spPr>
          <a:xfrm>
            <a:off x="6705600" y="1773382"/>
            <a:ext cx="4750010" cy="3918757"/>
          </a:xfrm>
          <a:prstGeom prst="rect">
            <a:avLst/>
          </a:prstGeom>
          <a:noFill/>
        </p:spPr>
      </p:pic>
      <p:sp>
        <p:nvSpPr>
          <p:cNvPr id="4" name="Title 3">
            <a:extLst>
              <a:ext uri="{FF2B5EF4-FFF2-40B4-BE49-F238E27FC236}">
                <a16:creationId xmlns:a16="http://schemas.microsoft.com/office/drawing/2014/main" id="{B78B76A5-0524-4E1A-8B24-6EC8DE7F77C5}"/>
              </a:ext>
            </a:extLst>
          </p:cNvPr>
          <p:cNvSpPr>
            <a:spLocks noGrp="1"/>
          </p:cNvSpPr>
          <p:nvPr>
            <p:ph type="title"/>
          </p:nvPr>
        </p:nvSpPr>
        <p:spPr>
          <a:xfrm>
            <a:off x="696913" y="2625726"/>
            <a:ext cx="5256212" cy="1600200"/>
          </a:xfrm>
        </p:spPr>
        <p:txBody>
          <a:bodyPr anchor="b">
            <a:normAutofit/>
          </a:bodyPr>
          <a:lstStyle/>
          <a:p>
            <a:r>
              <a:rPr lang="en-US" dirty="0"/>
              <a:t>ECAP Implementation Plan</a:t>
            </a:r>
          </a:p>
        </p:txBody>
      </p:sp>
      <p:sp>
        <p:nvSpPr>
          <p:cNvPr id="10" name="Text Placeholder 3">
            <a:extLst>
              <a:ext uri="{FF2B5EF4-FFF2-40B4-BE49-F238E27FC236}">
                <a16:creationId xmlns:a16="http://schemas.microsoft.com/office/drawing/2014/main" id="{B7F5F73C-9CBC-86B1-1236-37DF01C70C8F}"/>
              </a:ext>
            </a:extLst>
          </p:cNvPr>
          <p:cNvSpPr>
            <a:spLocks noGrp="1"/>
          </p:cNvSpPr>
          <p:nvPr>
            <p:ph type="body" sz="half" idx="2"/>
          </p:nvPr>
        </p:nvSpPr>
        <p:spPr>
          <a:xfrm>
            <a:off x="696913" y="4371974"/>
            <a:ext cx="5256212" cy="1706563"/>
          </a:xfrm>
        </p:spPr>
        <p:txBody>
          <a:bodyPr/>
          <a:lstStyle/>
          <a:p>
            <a:r>
              <a:rPr lang="en-US" dirty="0">
                <a:hlinkClick r:id="rId3">
                  <a:extLst>
                    <a:ext uri="{A12FA001-AC4F-418D-AE19-62706E023703}">
                      <ahyp:hlinkClr xmlns:ahyp="http://schemas.microsoft.com/office/drawing/2018/hyperlinkcolor" val="tx"/>
                    </a:ext>
                  </a:extLst>
                </a:hlinkClick>
              </a:rPr>
              <a:t>My Future Az ECAP Guide for Middle School</a:t>
            </a:r>
            <a:endParaRPr lang="en-US" dirty="0"/>
          </a:p>
          <a:p>
            <a:r>
              <a:rPr lang="en-US" dirty="0"/>
              <a:t>High School Guide Under Development</a:t>
            </a:r>
          </a:p>
        </p:txBody>
      </p:sp>
    </p:spTree>
    <p:extLst>
      <p:ext uri="{BB962C8B-B14F-4D97-AF65-F5344CB8AC3E}">
        <p14:creationId xmlns:p14="http://schemas.microsoft.com/office/powerpoint/2010/main" val="1464334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in a room&#10;&#10;Description automatically generated with low confidence">
            <a:extLst>
              <a:ext uri="{FF2B5EF4-FFF2-40B4-BE49-F238E27FC236}">
                <a16:creationId xmlns:a16="http://schemas.microsoft.com/office/drawing/2014/main" id="{1F3579D5-8B83-4356-AC89-3C17A46090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63" b="1546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3D710A-E481-4D29-874D-6A3D7798E9B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Implementation Ideas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758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508809-74C4-4391-A013-8204530813CB}"/>
              </a:ext>
            </a:extLst>
          </p:cNvPr>
          <p:cNvSpPr>
            <a:spLocks noGrp="1"/>
          </p:cNvSpPr>
          <p:nvPr>
            <p:ph type="body" sz="quarter" idx="11"/>
          </p:nvPr>
        </p:nvSpPr>
        <p:spPr/>
        <p:txBody>
          <a:bodyPr/>
          <a:lstStyle/>
          <a:p>
            <a:r>
              <a:rPr lang="en-US" dirty="0"/>
              <a:t>School Level</a:t>
            </a:r>
          </a:p>
        </p:txBody>
      </p:sp>
      <p:sp>
        <p:nvSpPr>
          <p:cNvPr id="3" name="Text Placeholder 2">
            <a:extLst>
              <a:ext uri="{FF2B5EF4-FFF2-40B4-BE49-F238E27FC236}">
                <a16:creationId xmlns:a16="http://schemas.microsoft.com/office/drawing/2014/main" id="{8FE0EF02-CEC7-4A03-A1C0-8553435955D3}"/>
              </a:ext>
            </a:extLst>
          </p:cNvPr>
          <p:cNvSpPr>
            <a:spLocks noGrp="1"/>
          </p:cNvSpPr>
          <p:nvPr>
            <p:ph type="body" sz="quarter" idx="12"/>
          </p:nvPr>
        </p:nvSpPr>
        <p:spPr/>
        <p:txBody>
          <a:bodyPr/>
          <a:lstStyle/>
          <a:p>
            <a:r>
              <a:rPr lang="en-US" dirty="0"/>
              <a:t>How to implement Possible Futures</a:t>
            </a:r>
          </a:p>
        </p:txBody>
      </p:sp>
      <p:pic>
        <p:nvPicPr>
          <p:cNvPr id="18" name="Picture Placeholder 17" descr="Text, letter&#10;&#10;Description automatically generated">
            <a:extLst>
              <a:ext uri="{FF2B5EF4-FFF2-40B4-BE49-F238E27FC236}">
                <a16:creationId xmlns:a16="http://schemas.microsoft.com/office/drawing/2014/main" id="{C144FD7D-4E4B-46CC-B499-A9A75F8C649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55" r="55"/>
          <a:stretch>
            <a:fillRect/>
          </a:stretch>
        </p:blipFill>
        <p:spPr/>
      </p:pic>
      <p:pic>
        <p:nvPicPr>
          <p:cNvPr id="20" name="Picture Placeholder 19">
            <a:extLst>
              <a:ext uri="{FF2B5EF4-FFF2-40B4-BE49-F238E27FC236}">
                <a16:creationId xmlns:a16="http://schemas.microsoft.com/office/drawing/2014/main" id="{BEBB7826-2841-4116-BC88-22E52ED7522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41" r="41"/>
          <a:stretch/>
        </p:blipFill>
        <p:spPr>
          <a:xfrm>
            <a:off x="8771943" y="2019793"/>
            <a:ext cx="1447799" cy="1448979"/>
          </a:xfrm>
        </p:spPr>
      </p:pic>
      <p:sp>
        <p:nvSpPr>
          <p:cNvPr id="7" name="Text Placeholder 6">
            <a:extLst>
              <a:ext uri="{FF2B5EF4-FFF2-40B4-BE49-F238E27FC236}">
                <a16:creationId xmlns:a16="http://schemas.microsoft.com/office/drawing/2014/main" id="{8A438217-DD3B-4BD3-AFE8-6A25EFE3D294}"/>
              </a:ext>
            </a:extLst>
          </p:cNvPr>
          <p:cNvSpPr>
            <a:spLocks noGrp="1"/>
          </p:cNvSpPr>
          <p:nvPr>
            <p:ph type="body" sz="quarter" idx="16"/>
          </p:nvPr>
        </p:nvSpPr>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Semester-long </a:t>
            </a:r>
            <a:r>
              <a:rPr lang="en-US" sz="2000" dirty="0">
                <a:solidFill>
                  <a:srgbClr val="000000"/>
                </a:solidFill>
                <a:latin typeface="Calibri" panose="020F0502020204030204" pitchFamily="34" charset="0"/>
                <a:cs typeface="Calibri" panose="020F0502020204030204" pitchFamily="34" charset="0"/>
              </a:rPr>
              <a:t>C</a:t>
            </a:r>
            <a:r>
              <a:rPr kumimoji="0" lang="en-US" sz="200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ourse</a:t>
            </a:r>
            <a:endParaRPr lang="en-US" sz="2000" dirty="0">
              <a:solidFill>
                <a:srgbClr val="000000"/>
              </a:solidFill>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Mandatory for all 8</a:t>
            </a:r>
            <a:r>
              <a:rPr kumimoji="0" lang="en-US" sz="20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graders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lt"/>
                <a:cs typeface="Calibri" panose="020F0502020204030204" pitchFamily="34" charset="0"/>
              </a:rPr>
              <a:t>72 PF lessons ≈ 18 </a:t>
            </a:r>
            <a:r>
              <a:rPr lang="en-US" sz="2000" dirty="0">
                <a:solidFill>
                  <a:srgbClr val="000000"/>
                </a:solidFill>
                <a:latin typeface="Calibri" panose="020F0502020204030204" pitchFamily="34" charset="0"/>
                <a:ea typeface="+mn-lt"/>
                <a:cs typeface="Calibri" panose="020F0502020204030204" pitchFamily="34" charset="0"/>
              </a:rPr>
              <a:t>w</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n-lt"/>
                <a:cs typeface="Calibri" panose="020F0502020204030204" pitchFamily="34" charset="0"/>
              </a:rPr>
              <a:t>ks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lt"/>
                <a:cs typeface="Calibri" panose="020F0502020204030204" pitchFamily="34" charset="0"/>
              </a:rPr>
              <a:t> of curriculum</a:t>
            </a:r>
          </a:p>
          <a:p>
            <a:endParaRPr lang="en-US" dirty="0"/>
          </a:p>
        </p:txBody>
      </p:sp>
      <p:sp>
        <p:nvSpPr>
          <p:cNvPr id="8" name="Text Placeholder 7">
            <a:extLst>
              <a:ext uri="{FF2B5EF4-FFF2-40B4-BE49-F238E27FC236}">
                <a16:creationId xmlns:a16="http://schemas.microsoft.com/office/drawing/2014/main" id="{649E233F-26A0-4D6D-8EBD-436CC7C30BF5}"/>
              </a:ext>
            </a:extLst>
          </p:cNvPr>
          <p:cNvSpPr>
            <a:spLocks noGrp="1"/>
          </p:cNvSpPr>
          <p:nvPr>
            <p:ph type="body" sz="quarter" idx="17"/>
          </p:nvPr>
        </p:nvSpPr>
        <p:spPr/>
        <p:txBody>
          <a:bodyPr/>
          <a:lstStyle/>
          <a:p>
            <a:r>
              <a:rPr lang="en-US" dirty="0"/>
              <a:t>Career Literacy Elective Class</a:t>
            </a:r>
          </a:p>
        </p:txBody>
      </p:sp>
      <p:sp>
        <p:nvSpPr>
          <p:cNvPr id="9" name="Text Placeholder 8">
            <a:extLst>
              <a:ext uri="{FF2B5EF4-FFF2-40B4-BE49-F238E27FC236}">
                <a16:creationId xmlns:a16="http://schemas.microsoft.com/office/drawing/2014/main" id="{18782CF4-C2F4-4171-B998-54CE819CF80E}"/>
              </a:ext>
            </a:extLst>
          </p:cNvPr>
          <p:cNvSpPr>
            <a:spLocks noGrp="1"/>
          </p:cNvSpPr>
          <p:nvPr>
            <p:ph type="body" sz="quarter" idx="18"/>
          </p:nvPr>
        </p:nvSpPr>
        <p:spPr>
          <a:xfrm>
            <a:off x="4724813" y="4605047"/>
            <a:ext cx="2742374" cy="2028157"/>
          </a:xfrm>
        </p:spPr>
        <p:txBody>
          <a:bodyPr>
            <a:normAutofit lnSpcReduction="10000"/>
          </a:bodyPr>
          <a:lstStyle/>
          <a:p>
            <a:pPr marL="342900" indent="-342900" algn="l" defTabSz="914400">
              <a:lnSpc>
                <a:spcPct val="90000"/>
              </a:lnSpc>
              <a:spcBef>
                <a:spcPts val="1000"/>
              </a:spcBef>
              <a:spcAft>
                <a:spcPts val="0"/>
              </a:spcAft>
              <a:buFont typeface="Wingdings" panose="05000000000000000000" pitchFamily="2" charset="2"/>
              <a:buChar char="ü"/>
              <a:defRPr/>
            </a:pPr>
            <a:r>
              <a:rPr lang="en-US" sz="2000" dirty="0">
                <a:solidFill>
                  <a:srgbClr val="000000"/>
                </a:solidFill>
                <a:latin typeface="Calibri" panose="020F0502020204030204" pitchFamily="34" charset="0"/>
                <a:ea typeface="+mn-ea"/>
                <a:cs typeface="Calibri" panose="020F0502020204030204" pitchFamily="34" charset="0"/>
              </a:rPr>
              <a:t>Daily 30 min Advisory Period </a:t>
            </a:r>
          </a:p>
          <a:p>
            <a:pPr marL="342900" indent="-342900" algn="l" defTabSz="914400">
              <a:lnSpc>
                <a:spcPct val="90000"/>
              </a:lnSpc>
              <a:spcBef>
                <a:spcPts val="1000"/>
              </a:spcBef>
              <a:spcAft>
                <a:spcPts val="0"/>
              </a:spcAft>
              <a:buFont typeface="Wingdings" panose="05000000000000000000" pitchFamily="2" charset="2"/>
              <a:buChar char="ü"/>
              <a:defRPr/>
            </a:pPr>
            <a:r>
              <a:rPr lang="en-US" sz="2000" dirty="0">
                <a:solidFill>
                  <a:srgbClr val="000000"/>
                </a:solidFill>
                <a:latin typeface="Calibri" panose="020F0502020204030204" pitchFamily="34" charset="0"/>
                <a:ea typeface="+mn-ea"/>
                <a:cs typeface="Calibri" panose="020F0502020204030204" pitchFamily="34" charset="0"/>
              </a:rPr>
              <a:t>Skills &amp; Lenses </a:t>
            </a:r>
          </a:p>
          <a:p>
            <a:pPr marL="342900" indent="-342900" algn="l" defTabSz="914400">
              <a:lnSpc>
                <a:spcPct val="90000"/>
              </a:lnSpc>
              <a:spcBef>
                <a:spcPts val="1000"/>
              </a:spcBef>
              <a:spcAft>
                <a:spcPts val="0"/>
              </a:spcAft>
              <a:buFont typeface="Wingdings" panose="05000000000000000000" pitchFamily="2" charset="2"/>
              <a:buChar char="ü"/>
              <a:defRPr/>
            </a:pPr>
            <a:r>
              <a:rPr lang="en-US" sz="2000" dirty="0">
                <a:solidFill>
                  <a:srgbClr val="000000"/>
                </a:solidFill>
                <a:latin typeface="Calibri" panose="020F0502020204030204" pitchFamily="34" charset="0"/>
                <a:ea typeface="+mn-ea"/>
                <a:cs typeface="Calibri" panose="020F0502020204030204" pitchFamily="34" charset="0"/>
              </a:rPr>
              <a:t>STEM into core content classes: </a:t>
            </a:r>
          </a:p>
          <a:p>
            <a:pPr marL="342900" indent="-342900" algn="l" defTabSz="914400">
              <a:lnSpc>
                <a:spcPct val="90000"/>
              </a:lnSpc>
              <a:spcBef>
                <a:spcPts val="1000"/>
              </a:spcBef>
              <a:spcAft>
                <a:spcPts val="0"/>
              </a:spcAft>
              <a:buFont typeface="Wingdings" panose="05000000000000000000" pitchFamily="2" charset="2"/>
              <a:buChar char="ü"/>
              <a:defRPr/>
            </a:pPr>
            <a:r>
              <a:rPr lang="en-US" sz="2000" dirty="0">
                <a:solidFill>
                  <a:srgbClr val="000000"/>
                </a:solidFill>
                <a:latin typeface="Calibri" panose="020F0502020204030204" pitchFamily="34" charset="0"/>
                <a:ea typeface="+mn-ea"/>
                <a:cs typeface="Calibri" panose="020F0502020204030204" pitchFamily="34" charset="0"/>
              </a:rPr>
              <a:t>E &amp; D in Math</a:t>
            </a:r>
          </a:p>
          <a:p>
            <a:endParaRPr lang="en-US" dirty="0"/>
          </a:p>
        </p:txBody>
      </p:sp>
      <p:sp>
        <p:nvSpPr>
          <p:cNvPr id="10" name="Text Placeholder 9">
            <a:extLst>
              <a:ext uri="{FF2B5EF4-FFF2-40B4-BE49-F238E27FC236}">
                <a16:creationId xmlns:a16="http://schemas.microsoft.com/office/drawing/2014/main" id="{BF6DC458-FD4F-42F3-B8F3-DF0D45A798D4}"/>
              </a:ext>
            </a:extLst>
          </p:cNvPr>
          <p:cNvSpPr>
            <a:spLocks noGrp="1"/>
          </p:cNvSpPr>
          <p:nvPr>
            <p:ph type="body" sz="quarter" idx="19"/>
          </p:nvPr>
        </p:nvSpPr>
        <p:spPr/>
        <p:txBody>
          <a:bodyPr>
            <a:normAutofit/>
          </a:bodyPr>
          <a:lstStyle/>
          <a:p>
            <a:r>
              <a:rPr lang="en-US" dirty="0"/>
              <a:t>Advisory Period </a:t>
            </a:r>
          </a:p>
        </p:txBody>
      </p:sp>
      <p:sp>
        <p:nvSpPr>
          <p:cNvPr id="11" name="Text Placeholder 10">
            <a:extLst>
              <a:ext uri="{FF2B5EF4-FFF2-40B4-BE49-F238E27FC236}">
                <a16:creationId xmlns:a16="http://schemas.microsoft.com/office/drawing/2014/main" id="{83EBDEEC-C392-4D42-A513-2044DD14F4C3}"/>
              </a:ext>
            </a:extLst>
          </p:cNvPr>
          <p:cNvSpPr>
            <a:spLocks noGrp="1"/>
          </p:cNvSpPr>
          <p:nvPr>
            <p:ph type="body" sz="quarter" idx="20"/>
          </p:nvPr>
        </p:nvSpPr>
        <p:spPr/>
        <p:txBody>
          <a:bodyPr>
            <a:normAutofit fontScale="85000" lnSpcReduction="10000"/>
          </a:bodyPr>
          <a:lstStyle/>
          <a:p>
            <a:pPr marL="285750" indent="-285750" algn="l">
              <a:buFont typeface="Wingdings" panose="05000000000000000000" pitchFamily="2" charset="2"/>
              <a:buChar char="ü"/>
            </a:pPr>
            <a:r>
              <a:rPr lang="en-US" sz="2000" dirty="0">
                <a:solidFill>
                  <a:srgbClr val="000000"/>
                </a:solidFill>
                <a:latin typeface="Calibri" panose="020F0502020204030204" pitchFamily="34" charset="0"/>
                <a:ea typeface="+mn-ea"/>
                <a:cs typeface="Calibri" panose="020F0502020204030204" pitchFamily="34" charset="0"/>
              </a:rPr>
              <a:t>Daily class for 1 semester </a:t>
            </a:r>
          </a:p>
          <a:p>
            <a:pPr marL="285750" indent="-285750" algn="l">
              <a:buFont typeface="Wingdings" panose="05000000000000000000" pitchFamily="2" charset="2"/>
              <a:buChar char="ü"/>
            </a:pPr>
            <a:r>
              <a:rPr lang="en-US" sz="2000" dirty="0">
                <a:solidFill>
                  <a:srgbClr val="000000"/>
                </a:solidFill>
                <a:latin typeface="Calibri" panose="020F0502020204030204" pitchFamily="34" charset="0"/>
                <a:ea typeface="+mn-ea"/>
                <a:cs typeface="Calibri" panose="020F0502020204030204" pitchFamily="34" charset="0"/>
              </a:rPr>
              <a:t>All STEM units </a:t>
            </a:r>
          </a:p>
          <a:p>
            <a:pPr marL="285750" indent="-285750" algn="l">
              <a:buFont typeface="Wingdings" panose="05000000000000000000" pitchFamily="2" charset="2"/>
              <a:buChar char="ü"/>
            </a:pPr>
            <a:r>
              <a:rPr lang="en-US" sz="2000" dirty="0">
                <a:solidFill>
                  <a:srgbClr val="000000"/>
                </a:solidFill>
                <a:latin typeface="Calibri" panose="020F0502020204030204" pitchFamily="34" charset="0"/>
                <a:cs typeface="Calibri" panose="020F0502020204030204" pitchFamily="34" charset="0"/>
              </a:rPr>
              <a:t>Begin the ECAP </a:t>
            </a:r>
          </a:p>
          <a:p>
            <a:pPr marL="285750" indent="-285750" algn="l">
              <a:buFont typeface="Wingdings" panose="05000000000000000000" pitchFamily="2" charset="2"/>
              <a:buChar char="ü"/>
            </a:pPr>
            <a:r>
              <a:rPr lang="en-US" sz="2000" dirty="0">
                <a:solidFill>
                  <a:srgbClr val="000000"/>
                </a:solidFill>
                <a:latin typeface="Calibri" panose="020F0502020204030204" pitchFamily="34" charset="0"/>
                <a:ea typeface="+mn-ea"/>
                <a:cs typeface="Calibri" panose="020F0502020204030204" pitchFamily="34" charset="0"/>
              </a:rPr>
              <a:t>Intro to on-campus CTE opportunities </a:t>
            </a:r>
          </a:p>
          <a:p>
            <a:endParaRPr lang="en-US" dirty="0"/>
          </a:p>
        </p:txBody>
      </p:sp>
      <p:sp>
        <p:nvSpPr>
          <p:cNvPr id="12" name="Text Placeholder 11">
            <a:extLst>
              <a:ext uri="{FF2B5EF4-FFF2-40B4-BE49-F238E27FC236}">
                <a16:creationId xmlns:a16="http://schemas.microsoft.com/office/drawing/2014/main" id="{ADE24771-0346-4FF3-B23C-524BD671792F}"/>
              </a:ext>
            </a:extLst>
          </p:cNvPr>
          <p:cNvSpPr>
            <a:spLocks noGrp="1"/>
          </p:cNvSpPr>
          <p:nvPr>
            <p:ph type="body" sz="quarter" idx="21"/>
          </p:nvPr>
        </p:nvSpPr>
        <p:spPr/>
        <p:txBody>
          <a:bodyPr/>
          <a:lstStyle/>
          <a:p>
            <a:r>
              <a:rPr lang="en-US" dirty="0"/>
              <a:t>Freshman CTE 101</a:t>
            </a:r>
          </a:p>
          <a:p>
            <a:endParaRPr lang="en-US" dirty="0"/>
          </a:p>
        </p:txBody>
      </p:sp>
      <p:sp>
        <p:nvSpPr>
          <p:cNvPr id="21" name="Oval 20">
            <a:extLst>
              <a:ext uri="{FF2B5EF4-FFF2-40B4-BE49-F238E27FC236}">
                <a16:creationId xmlns:a16="http://schemas.microsoft.com/office/drawing/2014/main" id="{B5A8BED9-FFEB-4182-BF43-AEA36D4BD94A}"/>
              </a:ext>
            </a:extLst>
          </p:cNvPr>
          <p:cNvSpPr/>
          <p:nvPr/>
        </p:nvSpPr>
        <p:spPr>
          <a:xfrm>
            <a:off x="10694020" y="5038437"/>
            <a:ext cx="1185746" cy="1706137"/>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ADE6632-16F8-4F9E-9949-1C89F70E31F7}"/>
              </a:ext>
            </a:extLst>
          </p:cNvPr>
          <p:cNvPicPr>
            <a:picLocks noChangeAspect="1"/>
          </p:cNvPicPr>
          <p:nvPr/>
        </p:nvPicPr>
        <p:blipFill>
          <a:blip r:embed="rId4"/>
          <a:stretch>
            <a:fillRect/>
          </a:stretch>
        </p:blipFill>
        <p:spPr>
          <a:xfrm>
            <a:off x="1979251" y="1980021"/>
            <a:ext cx="1448979" cy="1448979"/>
          </a:xfrm>
          <a:prstGeom prst="rect">
            <a:avLst/>
          </a:prstGeom>
        </p:spPr>
      </p:pic>
    </p:spTree>
    <p:extLst>
      <p:ext uri="{BB962C8B-B14F-4D97-AF65-F5344CB8AC3E}">
        <p14:creationId xmlns:p14="http://schemas.microsoft.com/office/powerpoint/2010/main" val="1212674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D899B7-ADBC-F247-B334-F4C59A19AB56}"/>
              </a:ext>
            </a:extLst>
          </p:cNvPr>
          <p:cNvSpPr>
            <a:spLocks noGrp="1"/>
          </p:cNvSpPr>
          <p:nvPr>
            <p:ph type="body" sz="quarter" idx="11"/>
          </p:nvPr>
        </p:nvSpPr>
        <p:spPr>
          <a:xfrm>
            <a:off x="3047999" y="890427"/>
            <a:ext cx="6096002" cy="873549"/>
          </a:xfrm>
        </p:spPr>
        <p:txBody>
          <a:bodyPr/>
          <a:lstStyle/>
          <a:p>
            <a:r>
              <a:rPr lang="en-US" dirty="0"/>
              <a:t>Curriculum modules</a:t>
            </a:r>
          </a:p>
        </p:txBody>
      </p:sp>
      <p:sp>
        <p:nvSpPr>
          <p:cNvPr id="3" name="Text Placeholder 2">
            <a:extLst>
              <a:ext uri="{FF2B5EF4-FFF2-40B4-BE49-F238E27FC236}">
                <a16:creationId xmlns:a16="http://schemas.microsoft.com/office/drawing/2014/main" id="{DCD4A3C3-CFBC-F044-B5C6-EBC65A1F7D5D}"/>
              </a:ext>
            </a:extLst>
          </p:cNvPr>
          <p:cNvSpPr>
            <a:spLocks noGrp="1"/>
          </p:cNvSpPr>
          <p:nvPr>
            <p:ph type="body" sz="quarter" idx="12"/>
          </p:nvPr>
        </p:nvSpPr>
        <p:spPr>
          <a:xfrm>
            <a:off x="3048000" y="290809"/>
            <a:ext cx="6096001" cy="573532"/>
          </a:xfrm>
        </p:spPr>
        <p:txBody>
          <a:bodyPr/>
          <a:lstStyle/>
          <a:p>
            <a:r>
              <a:rPr lang="en-US" sz="2800" b="1">
                <a:solidFill>
                  <a:schemeClr val="accent2"/>
                </a:solidFill>
              </a:rPr>
              <a:t>Possible futures</a:t>
            </a:r>
          </a:p>
        </p:txBody>
      </p:sp>
      <p:sp>
        <p:nvSpPr>
          <p:cNvPr id="5" name="Text Placeholder 4">
            <a:extLst>
              <a:ext uri="{FF2B5EF4-FFF2-40B4-BE49-F238E27FC236}">
                <a16:creationId xmlns:a16="http://schemas.microsoft.com/office/drawing/2014/main" id="{C7830077-9BFA-6946-86C9-67F4F2BEF1CE}"/>
              </a:ext>
            </a:extLst>
          </p:cNvPr>
          <p:cNvSpPr>
            <a:spLocks noGrp="1"/>
          </p:cNvSpPr>
          <p:nvPr>
            <p:ph type="body" sz="quarter" idx="17"/>
          </p:nvPr>
        </p:nvSpPr>
        <p:spPr>
          <a:xfrm>
            <a:off x="1384300" y="2630055"/>
            <a:ext cx="2224382" cy="1137386"/>
          </a:xfrm>
        </p:spPr>
        <p:txBody>
          <a:bodyPr>
            <a:normAutofit/>
          </a:bodyPr>
          <a:lstStyle/>
          <a:p>
            <a:r>
              <a:rPr lang="en-US" sz="2400" dirty="0">
                <a:latin typeface="Arial" panose="020B0604020202020204" pitchFamily="34" charset="0"/>
                <a:cs typeface="Arial" panose="020B0604020202020204" pitchFamily="34" charset="0"/>
              </a:rPr>
              <a:t>Skills for Success</a:t>
            </a:r>
          </a:p>
        </p:txBody>
      </p:sp>
      <p:sp>
        <p:nvSpPr>
          <p:cNvPr id="7" name="Text Placeholder 6">
            <a:extLst>
              <a:ext uri="{FF2B5EF4-FFF2-40B4-BE49-F238E27FC236}">
                <a16:creationId xmlns:a16="http://schemas.microsoft.com/office/drawing/2014/main" id="{BDE21400-A44D-C041-90F7-0D3380E335C9}"/>
              </a:ext>
            </a:extLst>
          </p:cNvPr>
          <p:cNvSpPr>
            <a:spLocks noGrp="1"/>
          </p:cNvSpPr>
          <p:nvPr>
            <p:ph type="body" sz="quarter" idx="19"/>
          </p:nvPr>
        </p:nvSpPr>
        <p:spPr>
          <a:xfrm>
            <a:off x="4975639" y="2630055"/>
            <a:ext cx="2224382" cy="1193214"/>
          </a:xfrm>
        </p:spPr>
        <p:txBody>
          <a:bodyPr anchor="t">
            <a:normAutofit/>
          </a:bodyPr>
          <a:lstStyle/>
          <a:p>
            <a:r>
              <a:rPr lang="en-US" sz="2400" dirty="0">
                <a:latin typeface="Arial" panose="020B0604020202020204" pitchFamily="34" charset="0"/>
                <a:cs typeface="Arial" panose="020B0604020202020204" pitchFamily="34" charset="0"/>
              </a:rPr>
              <a:t>STEM-</a:t>
            </a:r>
            <a:r>
              <a:rPr lang="en-US" sz="2400" dirty="0" err="1">
                <a:latin typeface="Arial" panose="020B0604020202020204" pitchFamily="34" charset="0"/>
                <a:cs typeface="Arial" panose="020B0604020202020204" pitchFamily="34" charset="0"/>
              </a:rPr>
              <a:t>ploration</a:t>
            </a:r>
            <a:endParaRPr lang="en-US" sz="2400" dirty="0">
              <a:latin typeface="Arial" panose="020B0604020202020204" pitchFamily="34" charset="0"/>
              <a:cs typeface="Arial" panose="020B0604020202020204" pitchFamily="34" charset="0"/>
            </a:endParaRPr>
          </a:p>
          <a:p>
            <a:endParaRPr lang="en-US" sz="2400" dirty="0"/>
          </a:p>
          <a:p>
            <a:endParaRPr lang="en-US" sz="2400" dirty="0"/>
          </a:p>
        </p:txBody>
      </p:sp>
      <p:sp>
        <p:nvSpPr>
          <p:cNvPr id="9" name="Text Placeholder 8">
            <a:extLst>
              <a:ext uri="{FF2B5EF4-FFF2-40B4-BE49-F238E27FC236}">
                <a16:creationId xmlns:a16="http://schemas.microsoft.com/office/drawing/2014/main" id="{BB648EB2-9766-C74C-A3DA-ACA61CD06A78}"/>
              </a:ext>
            </a:extLst>
          </p:cNvPr>
          <p:cNvSpPr>
            <a:spLocks noGrp="1"/>
          </p:cNvSpPr>
          <p:nvPr>
            <p:ph type="body" sz="quarter" idx="21"/>
          </p:nvPr>
        </p:nvSpPr>
        <p:spPr>
          <a:xfrm>
            <a:off x="8566978" y="2630055"/>
            <a:ext cx="2224382" cy="1137386"/>
          </a:xfrm>
        </p:spPr>
        <p:txBody>
          <a:bodyPr>
            <a:normAutofit/>
          </a:bodyPr>
          <a:lstStyle/>
          <a:p>
            <a:r>
              <a:rPr lang="en-US" sz="2400" dirty="0">
                <a:latin typeface="Arial" panose="020B0604020202020204" pitchFamily="34" charset="0"/>
                <a:cs typeface="Arial" panose="020B0604020202020204" pitchFamily="34" charset="0"/>
              </a:rPr>
              <a:t>Lenses on the future</a:t>
            </a:r>
          </a:p>
        </p:txBody>
      </p:sp>
      <p:pic>
        <p:nvPicPr>
          <p:cNvPr id="22" name="Picture 21" descr="Logo, icon&#10;&#10;Description automatically generated">
            <a:extLst>
              <a:ext uri="{FF2B5EF4-FFF2-40B4-BE49-F238E27FC236}">
                <a16:creationId xmlns:a16="http://schemas.microsoft.com/office/drawing/2014/main" id="{8D7F9E35-46A6-46C7-8A81-A09F8E4C6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172" y="4793719"/>
            <a:ext cx="1371600" cy="1371600"/>
          </a:xfrm>
          <a:prstGeom prst="rect">
            <a:avLst/>
          </a:prstGeom>
        </p:spPr>
      </p:pic>
      <p:pic>
        <p:nvPicPr>
          <p:cNvPr id="24" name="Picture 23" descr="Logo, icon&#10;&#10;Description automatically generated">
            <a:extLst>
              <a:ext uri="{FF2B5EF4-FFF2-40B4-BE49-F238E27FC236}">
                <a16:creationId xmlns:a16="http://schemas.microsoft.com/office/drawing/2014/main" id="{285142F9-B2BC-44B0-9FED-892C6E723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4026" y="3512421"/>
            <a:ext cx="1371600" cy="1371600"/>
          </a:xfrm>
          <a:prstGeom prst="rect">
            <a:avLst/>
          </a:prstGeom>
        </p:spPr>
      </p:pic>
      <p:pic>
        <p:nvPicPr>
          <p:cNvPr id="26" name="Picture 25" descr="Icon&#10;&#10;Description automatically generated">
            <a:extLst>
              <a:ext uri="{FF2B5EF4-FFF2-40B4-BE49-F238E27FC236}">
                <a16:creationId xmlns:a16="http://schemas.microsoft.com/office/drawing/2014/main" id="{D3EBE145-CFEE-4C17-A09C-CDC2B5370C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0034" y="3512421"/>
            <a:ext cx="1371600" cy="1371600"/>
          </a:xfrm>
          <a:prstGeom prst="rect">
            <a:avLst/>
          </a:prstGeom>
        </p:spPr>
      </p:pic>
      <p:pic>
        <p:nvPicPr>
          <p:cNvPr id="28" name="Picture 27" descr="Icon&#10;&#10;Description automatically generated">
            <a:extLst>
              <a:ext uri="{FF2B5EF4-FFF2-40B4-BE49-F238E27FC236}">
                <a16:creationId xmlns:a16="http://schemas.microsoft.com/office/drawing/2014/main" id="{85E1CBEE-A02A-49B5-9607-8ECC88A944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230" y="4793719"/>
            <a:ext cx="1371600" cy="1371600"/>
          </a:xfrm>
          <a:prstGeom prst="rect">
            <a:avLst/>
          </a:prstGeom>
        </p:spPr>
      </p:pic>
      <p:pic>
        <p:nvPicPr>
          <p:cNvPr id="6" name="Picture 5" descr="Shape, arrow, circle&#10;&#10;Description automatically generated">
            <a:extLst>
              <a:ext uri="{FF2B5EF4-FFF2-40B4-BE49-F238E27FC236}">
                <a16:creationId xmlns:a16="http://schemas.microsoft.com/office/drawing/2014/main" id="{7AF3FF70-17CC-4F89-B0F8-F00DC8C527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4371" y="3887372"/>
            <a:ext cx="1372515" cy="1371600"/>
          </a:xfrm>
          <a:prstGeom prst="rect">
            <a:avLst/>
          </a:prstGeom>
        </p:spPr>
      </p:pic>
      <p:pic>
        <p:nvPicPr>
          <p:cNvPr id="10" name="Picture 9" descr="Shape&#10;&#10;Description automatically generated">
            <a:extLst>
              <a:ext uri="{FF2B5EF4-FFF2-40B4-BE49-F238E27FC236}">
                <a16:creationId xmlns:a16="http://schemas.microsoft.com/office/drawing/2014/main" id="{FA289C18-D389-4FC4-90CE-2FCB547D0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2912" y="3887372"/>
            <a:ext cx="1372514" cy="1371600"/>
          </a:xfrm>
          <a:prstGeom prst="rect">
            <a:avLst/>
          </a:prstGeom>
        </p:spPr>
      </p:pic>
    </p:spTree>
    <p:extLst>
      <p:ext uri="{BB962C8B-B14F-4D97-AF65-F5344CB8AC3E}">
        <p14:creationId xmlns:p14="http://schemas.microsoft.com/office/powerpoint/2010/main" val="4053231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822902F-DC12-4628-BF2D-6332788E1C77}"/>
              </a:ext>
            </a:extLst>
          </p:cNvPr>
          <p:cNvSpPr>
            <a:spLocks noGrp="1"/>
          </p:cNvSpPr>
          <p:nvPr>
            <p:ph type="body" sz="quarter" idx="12"/>
          </p:nvPr>
        </p:nvSpPr>
        <p:spPr/>
        <p:txBody>
          <a:bodyPr/>
          <a:lstStyle/>
          <a:p>
            <a:r>
              <a:rPr lang="en-US" dirty="0"/>
              <a:t>Computer Science Class?</a:t>
            </a:r>
          </a:p>
        </p:txBody>
      </p:sp>
      <p:sp>
        <p:nvSpPr>
          <p:cNvPr id="31" name="Text Placeholder 30">
            <a:extLst>
              <a:ext uri="{FF2B5EF4-FFF2-40B4-BE49-F238E27FC236}">
                <a16:creationId xmlns:a16="http://schemas.microsoft.com/office/drawing/2014/main" id="{954D98EE-D95F-40AA-915D-A8B50CDBFFA8}"/>
              </a:ext>
            </a:extLst>
          </p:cNvPr>
          <p:cNvSpPr>
            <a:spLocks noGrp="1"/>
          </p:cNvSpPr>
          <p:nvPr>
            <p:ph type="body" sz="quarter" idx="15"/>
          </p:nvPr>
        </p:nvSpPr>
        <p:spPr/>
        <p:txBody>
          <a:bodyPr/>
          <a:lstStyle/>
          <a:p>
            <a:r>
              <a:rPr lang="en-US" dirty="0"/>
              <a:t>Use </a:t>
            </a:r>
            <a:r>
              <a:rPr lang="en-US" u="sng" dirty="0"/>
              <a:t>some or all </a:t>
            </a:r>
            <a:r>
              <a:rPr lang="en-US" dirty="0"/>
              <a:t>of the lessons from these two </a:t>
            </a:r>
            <a:r>
              <a:rPr lang="en-US" dirty="0" err="1"/>
              <a:t>STEMploration</a:t>
            </a:r>
            <a:r>
              <a:rPr lang="en-US" dirty="0"/>
              <a:t> Units:</a:t>
            </a:r>
          </a:p>
          <a:p>
            <a:endParaRPr lang="en-US" dirty="0"/>
          </a:p>
          <a:p>
            <a:r>
              <a:rPr lang="en-US" dirty="0"/>
              <a:t> </a:t>
            </a:r>
            <a:r>
              <a:rPr lang="en-US" b="1" dirty="0"/>
              <a:t>Information &amp; Technology </a:t>
            </a:r>
            <a:r>
              <a:rPr lang="en-US" dirty="0"/>
              <a:t>and</a:t>
            </a:r>
            <a:r>
              <a:rPr lang="en-US" b="1" dirty="0"/>
              <a:t> Cybersecurity</a:t>
            </a:r>
            <a:endParaRPr lang="en-US" dirty="0"/>
          </a:p>
        </p:txBody>
      </p:sp>
      <p:pic>
        <p:nvPicPr>
          <p:cNvPr id="35" name="Picture Placeholder 34">
            <a:extLst>
              <a:ext uri="{FF2B5EF4-FFF2-40B4-BE49-F238E27FC236}">
                <a16:creationId xmlns:a16="http://schemas.microsoft.com/office/drawing/2014/main" id="{DD58B826-E145-4505-9CC4-D6506498C3D1}"/>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6426" b="36426"/>
          <a:stretch/>
        </p:blipFill>
        <p:spPr>
          <a:xfrm>
            <a:off x="0" y="4375510"/>
            <a:ext cx="12192000" cy="2482490"/>
          </a:xfrm>
        </p:spPr>
      </p:pic>
      <p:sp>
        <p:nvSpPr>
          <p:cNvPr id="36" name="TextBox 35">
            <a:extLst>
              <a:ext uri="{FF2B5EF4-FFF2-40B4-BE49-F238E27FC236}">
                <a16:creationId xmlns:a16="http://schemas.microsoft.com/office/drawing/2014/main" id="{F539E284-BBB8-42F8-B7B7-B51062AE7FCD}"/>
              </a:ext>
            </a:extLst>
          </p:cNvPr>
          <p:cNvSpPr txBox="1"/>
          <p:nvPr/>
        </p:nvSpPr>
        <p:spPr>
          <a:xfrm>
            <a:off x="0" y="6858000"/>
            <a:ext cx="12192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22222"/>
                </a:solidFill>
                <a:effectLst/>
                <a:uLnTx/>
                <a:uFillTx/>
                <a:latin typeface="Arial" panose="020B0604020202020204"/>
                <a:ea typeface="+mn-ea"/>
                <a:cs typeface="+mn-cs"/>
                <a:hlinkClick r:id="rId3" tooltip="https://commons.wikimedia.org/wiki/File:Ict_room_woodlands.jpg"/>
              </a:rPr>
              <a:t>This Photo</a:t>
            </a:r>
            <a:r>
              <a:rPr kumimoji="0" lang="en-US" sz="900" b="0" i="0" u="none" strike="noStrike" kern="1200" cap="none" spc="0" normalizeH="0" baseline="0" noProof="0">
                <a:ln>
                  <a:noFill/>
                </a:ln>
                <a:solidFill>
                  <a:srgbClr val="222222"/>
                </a:solidFill>
                <a:effectLst/>
                <a:uLnTx/>
                <a:uFillTx/>
                <a:latin typeface="Arial" panose="020B0604020202020204"/>
                <a:ea typeface="+mn-ea"/>
                <a:cs typeface="+mn-cs"/>
              </a:rPr>
              <a:t> by Unknown Author is licensed under </a:t>
            </a:r>
            <a:r>
              <a:rPr kumimoji="0" lang="en-US" sz="900" b="0" i="0" u="none" strike="noStrike" kern="1200" cap="none" spc="0" normalizeH="0" baseline="0" noProof="0">
                <a:ln>
                  <a:noFill/>
                </a:ln>
                <a:solidFill>
                  <a:srgbClr val="222222"/>
                </a:solidFill>
                <a:effectLst/>
                <a:uLnTx/>
                <a:uFillTx/>
                <a:latin typeface="Arial" panose="020B0604020202020204"/>
                <a:ea typeface="+mn-ea"/>
                <a:cs typeface="+mn-cs"/>
                <a:hlinkClick r:id="rId4" tooltip="https://creativecommons.org/licenses/by-sa/3.0/"/>
              </a:rPr>
              <a:t>CC BY-SA</a:t>
            </a:r>
            <a:endParaRPr kumimoji="0" lang="en-US" sz="900" b="0" i="0" u="none" strike="noStrike" kern="1200" cap="none" spc="0" normalizeH="0" baseline="0" noProof="0">
              <a:ln>
                <a:noFill/>
              </a:ln>
              <a:solidFill>
                <a:srgbClr val="222222"/>
              </a:solidFill>
              <a:effectLst/>
              <a:uLnTx/>
              <a:uFillTx/>
              <a:latin typeface="Arial" panose="020B0604020202020204"/>
              <a:ea typeface="+mn-ea"/>
              <a:cs typeface="+mn-cs"/>
            </a:endParaRPr>
          </a:p>
        </p:txBody>
      </p:sp>
      <p:pic>
        <p:nvPicPr>
          <p:cNvPr id="6" name="Picture 5" descr="Icon&#10;&#10;Description automatically generated">
            <a:extLst>
              <a:ext uri="{FF2B5EF4-FFF2-40B4-BE49-F238E27FC236}">
                <a16:creationId xmlns:a16="http://schemas.microsoft.com/office/drawing/2014/main" id="{FD21AA38-3BE8-4FB9-9467-ECE0B515F8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521" y="1905417"/>
            <a:ext cx="1828800" cy="1828800"/>
          </a:xfrm>
          <a:prstGeom prst="rect">
            <a:avLst/>
          </a:prstGeom>
        </p:spPr>
      </p:pic>
      <p:pic>
        <p:nvPicPr>
          <p:cNvPr id="7" name="Picture 6" descr="Logo, icon&#10;&#10;Description automatically generated">
            <a:extLst>
              <a:ext uri="{FF2B5EF4-FFF2-40B4-BE49-F238E27FC236}">
                <a16:creationId xmlns:a16="http://schemas.microsoft.com/office/drawing/2014/main" id="{C21A6BA0-6306-44A1-94CD-A8F67E5336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3679" y="1905417"/>
            <a:ext cx="1828800" cy="1828800"/>
          </a:xfrm>
          <a:prstGeom prst="rect">
            <a:avLst/>
          </a:prstGeom>
        </p:spPr>
      </p:pic>
    </p:spTree>
    <p:extLst>
      <p:ext uri="{BB962C8B-B14F-4D97-AF65-F5344CB8AC3E}">
        <p14:creationId xmlns:p14="http://schemas.microsoft.com/office/powerpoint/2010/main" val="937158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B72B0D6-30E1-44F8-B80B-43CEB796856F}"/>
              </a:ext>
            </a:extLst>
          </p:cNvPr>
          <p:cNvSpPr>
            <a:spLocks noGrp="1"/>
          </p:cNvSpPr>
          <p:nvPr>
            <p:ph type="title"/>
          </p:nvPr>
        </p:nvSpPr>
        <p:spPr/>
        <p:txBody>
          <a:bodyPr/>
          <a:lstStyle/>
          <a:p>
            <a:r>
              <a:rPr lang="en-US" dirty="0"/>
              <a:t>ECAP in 20 Class Periods</a:t>
            </a:r>
          </a:p>
        </p:txBody>
      </p:sp>
      <p:graphicFrame>
        <p:nvGraphicFramePr>
          <p:cNvPr id="9" name="Content Placeholder 8">
            <a:extLst>
              <a:ext uri="{FF2B5EF4-FFF2-40B4-BE49-F238E27FC236}">
                <a16:creationId xmlns:a16="http://schemas.microsoft.com/office/drawing/2014/main" id="{347648CB-8D20-4E7D-9371-A3084C88F685}"/>
              </a:ext>
            </a:extLst>
          </p:cNvPr>
          <p:cNvGraphicFramePr>
            <a:graphicFrameLocks noGrp="1"/>
          </p:cNvGraphicFramePr>
          <p:nvPr>
            <p:ph idx="4294967295"/>
            <p:extLst>
              <p:ext uri="{D42A27DB-BD31-4B8C-83A1-F6EECF244321}">
                <p14:modId xmlns:p14="http://schemas.microsoft.com/office/powerpoint/2010/main" val="3900523522"/>
              </p:ext>
            </p:extLst>
          </p:nvPr>
        </p:nvGraphicFramePr>
        <p:xfrm>
          <a:off x="838200" y="182128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9472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21A6C5F-91CE-4DBC-AD02-E2803C98E9EE}"/>
              </a:ext>
            </a:extLst>
          </p:cNvPr>
          <p:cNvSpPr>
            <a:spLocks noGrp="1"/>
          </p:cNvSpPr>
          <p:nvPr>
            <p:ph type="title"/>
          </p:nvPr>
        </p:nvSpPr>
        <p:spPr/>
        <p:txBody>
          <a:bodyPr anchor="b">
            <a:normAutofit/>
          </a:bodyPr>
          <a:lstStyle/>
          <a:p>
            <a:r>
              <a:rPr lang="en-US" dirty="0"/>
              <a:t>Lesson Combinations—Career Literacy Course</a:t>
            </a:r>
          </a:p>
        </p:txBody>
      </p:sp>
      <p:graphicFrame>
        <p:nvGraphicFramePr>
          <p:cNvPr id="31" name="Content Placeholder 13">
            <a:extLst>
              <a:ext uri="{FF2B5EF4-FFF2-40B4-BE49-F238E27FC236}">
                <a16:creationId xmlns:a16="http://schemas.microsoft.com/office/drawing/2014/main" id="{8A5AC432-29FA-4D03-A16C-E91990D84B35}"/>
              </a:ext>
            </a:extLst>
          </p:cNvPr>
          <p:cNvGraphicFramePr>
            <a:graphicFrameLocks noGrp="1"/>
          </p:cNvGraphicFramePr>
          <p:nvPr>
            <p:ph idx="4294967295"/>
          </p:nvPr>
        </p:nvGraphicFramePr>
        <p:xfrm>
          <a:off x="1156518" y="2039815"/>
          <a:ext cx="9878964" cy="3369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2">
            <a:extLst>
              <a:ext uri="{FF2B5EF4-FFF2-40B4-BE49-F238E27FC236}">
                <a16:creationId xmlns:a16="http://schemas.microsoft.com/office/drawing/2014/main" id="{3EBAAE33-B27E-4B0D-9097-CC85F0B0F24E}"/>
              </a:ext>
            </a:extLst>
          </p:cNvPr>
          <p:cNvSpPr txBox="1">
            <a:spLocks/>
          </p:cNvSpPr>
          <p:nvPr/>
        </p:nvSpPr>
        <p:spPr>
          <a:xfrm>
            <a:off x="519882" y="1111188"/>
            <a:ext cx="10515600" cy="7944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22E69"/>
              </a:buClr>
              <a:buSzPts val="3600"/>
              <a:buFont typeface="Times New Roman"/>
              <a:buNone/>
              <a:defRPr sz="3600" b="1" i="0" u="none" strike="noStrike" cap="none">
                <a:solidFill>
                  <a:srgbClr val="222E69"/>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b="0" kern="0" dirty="0"/>
              <a:t>Smaller Scope &amp; Sequences:</a:t>
            </a:r>
          </a:p>
        </p:txBody>
      </p:sp>
    </p:spTree>
    <p:extLst>
      <p:ext uri="{BB962C8B-B14F-4D97-AF65-F5344CB8AC3E}">
        <p14:creationId xmlns:p14="http://schemas.microsoft.com/office/powerpoint/2010/main" val="4232858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AC1FFF3-D323-4D6C-982F-DC6CB55C48AF}"/>
              </a:ext>
            </a:extLst>
          </p:cNvPr>
          <p:cNvSpPr txBox="1"/>
          <p:nvPr/>
        </p:nvSpPr>
        <p:spPr>
          <a:xfrm>
            <a:off x="0" y="2659558"/>
            <a:ext cx="12192000" cy="1538883"/>
          </a:xfrm>
          <a:prstGeom prst="rect">
            <a:avLst/>
          </a:prstGeom>
          <a:noFill/>
        </p:spPr>
        <p:txBody>
          <a:bodyPr wrap="square" rtlCol="0">
            <a:spAutoFit/>
          </a:bodyPr>
          <a:lstStyle/>
          <a:p>
            <a:pPr lvl="0" algn="ctr">
              <a:defRPr/>
            </a:pPr>
            <a:endParaRPr lang="en-US" sz="1200" b="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a:p>
            <a:pPr lvl="0" algn="ctr">
              <a:defRPr/>
            </a:pPr>
            <a:r>
              <a:rPr lang="en-US" sz="7000" b="1" dirty="0">
                <a:solidFill>
                  <a:srgbClr val="FCB448"/>
                </a:solidFill>
                <a:latin typeface="Times New Roman" panose="02020603050405020304" pitchFamily="18" charset="0"/>
                <a:ea typeface="Lato Heavy" panose="020F0502020204030203" pitchFamily="34" charset="0"/>
                <a:cs typeface="Times New Roman" panose="02020603050405020304" pitchFamily="18" charset="0"/>
              </a:rPr>
              <a:t>Thank You</a:t>
            </a:r>
          </a:p>
          <a:p>
            <a:pPr lvl="0" algn="ctr">
              <a:defRPr/>
            </a:pPr>
            <a:endParaRPr lang="en-US" sz="1200" b="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8" name="TextBox 7">
            <a:extLst>
              <a:ext uri="{FF2B5EF4-FFF2-40B4-BE49-F238E27FC236}">
                <a16:creationId xmlns:a16="http://schemas.microsoft.com/office/drawing/2014/main" id="{AC511A38-6C5D-4C0D-A8E2-78907EEC2932}"/>
              </a:ext>
            </a:extLst>
          </p:cNvPr>
          <p:cNvSpPr txBox="1"/>
          <p:nvPr/>
        </p:nvSpPr>
        <p:spPr>
          <a:xfrm>
            <a:off x="7680725" y="5877880"/>
            <a:ext cx="2752104" cy="400110"/>
          </a:xfrm>
          <a:prstGeom prst="rect">
            <a:avLst/>
          </a:prstGeom>
          <a:noFill/>
        </p:spPr>
        <p:txBody>
          <a:bodyPr wrap="square" rtlCol="0">
            <a:spAutoFit/>
          </a:bodyPr>
          <a:lstStyle/>
          <a:p>
            <a:pPr lvl="0" algn="r">
              <a:defRPr/>
            </a:pPr>
            <a:r>
              <a:rPr lang="en-US" sz="2000" dirty="0">
                <a:solidFill>
                  <a:srgbClr val="232E83"/>
                </a:solidFill>
                <a:latin typeface="Lato Medium" panose="020F0502020204030203" pitchFamily="34" charset="0"/>
                <a:ea typeface="Lato Medium" panose="020F0502020204030203" pitchFamily="34" charset="0"/>
                <a:cs typeface="Lato Medium" panose="020F0502020204030203" pitchFamily="34" charset="0"/>
              </a:rPr>
              <a:t>October 22, 2020</a:t>
            </a:r>
          </a:p>
        </p:txBody>
      </p:sp>
      <p:sp>
        <p:nvSpPr>
          <p:cNvPr id="15" name="Rectangle 14">
            <a:extLst>
              <a:ext uri="{FF2B5EF4-FFF2-40B4-BE49-F238E27FC236}">
                <a16:creationId xmlns:a16="http://schemas.microsoft.com/office/drawing/2014/main" id="{7FCDE780-3FF5-47E8-8F8E-B73454189F4A}"/>
              </a:ext>
            </a:extLst>
          </p:cNvPr>
          <p:cNvSpPr/>
          <p:nvPr/>
        </p:nvSpPr>
        <p:spPr>
          <a:xfrm>
            <a:off x="0" y="5439299"/>
            <a:ext cx="12192000" cy="307777"/>
          </a:xfrm>
          <a:prstGeom prst="rect">
            <a:avLst/>
          </a:prstGeom>
        </p:spPr>
        <p:txBody>
          <a:bodyPr wrap="square">
            <a:spAutoFit/>
          </a:bodyPr>
          <a:lstStyle/>
          <a:p>
            <a:pPr algn="ctr">
              <a:spcBef>
                <a:spcPts val="900"/>
              </a:spcBef>
            </a:pPr>
            <a:r>
              <a:rPr lang="en-US" sz="1400" b="1" dirty="0">
                <a:solidFill>
                  <a:schemeClr val="bg1"/>
                </a:solidFill>
                <a:latin typeface="Open Sans" pitchFamily="34" charset="0"/>
                <a:ea typeface="Open Sans" pitchFamily="34" charset="0"/>
                <a:cs typeface="Open Sans" pitchFamily="34" charset="0"/>
              </a:rPr>
              <a:t>arizonafuture.org</a:t>
            </a:r>
          </a:p>
        </p:txBody>
      </p:sp>
      <p:sp>
        <p:nvSpPr>
          <p:cNvPr id="5" name="Subtitle 2">
            <a:extLst>
              <a:ext uri="{FF2B5EF4-FFF2-40B4-BE49-F238E27FC236}">
                <a16:creationId xmlns:a16="http://schemas.microsoft.com/office/drawing/2014/main" id="{064F8AC7-4E7A-4A9C-8127-8FF2AA539733}"/>
              </a:ext>
            </a:extLst>
          </p:cNvPr>
          <p:cNvSpPr txBox="1">
            <a:spLocks/>
          </p:cNvSpPr>
          <p:nvPr/>
        </p:nvSpPr>
        <p:spPr>
          <a:xfrm>
            <a:off x="1759171" y="4868227"/>
            <a:ext cx="9144000" cy="10096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ea typeface="Verdana"/>
              </a:rPr>
              <a:t>Maya Watts, </a:t>
            </a:r>
            <a:r>
              <a:rPr lang="en-US" sz="2000" dirty="0">
                <a:solidFill>
                  <a:schemeClr val="bg1"/>
                </a:solidFill>
                <a:ea typeface="Verdana"/>
                <a:hlinkClick r:id="rId3">
                  <a:extLst>
                    <a:ext uri="{A12FA001-AC4F-418D-AE19-62706E023703}">
                      <ahyp:hlinkClr xmlns:ahyp="http://schemas.microsoft.com/office/drawing/2018/hyperlinkcolor" val="tx"/>
                    </a:ext>
                  </a:extLst>
                </a:hlinkClick>
              </a:rPr>
              <a:t>maya.watts@arizonafuture.org</a:t>
            </a:r>
            <a:r>
              <a:rPr lang="en-US" sz="2000" dirty="0">
                <a:solidFill>
                  <a:schemeClr val="bg1"/>
                </a:solidFill>
                <a:ea typeface="Verdana"/>
              </a:rPr>
              <a:t> </a:t>
            </a:r>
          </a:p>
        </p:txBody>
      </p:sp>
    </p:spTree>
    <p:extLst>
      <p:ext uri="{BB962C8B-B14F-4D97-AF65-F5344CB8AC3E}">
        <p14:creationId xmlns:p14="http://schemas.microsoft.com/office/powerpoint/2010/main" val="2073717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9398BB-6F62-472B-88B2-8D942FEB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A3C0D298-47AC-4912-8022-B969E5732C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6430" y="626107"/>
            <a:ext cx="1128382" cy="847206"/>
            <a:chOff x="5307830" y="325570"/>
            <a:chExt cx="1128382" cy="847206"/>
          </a:xfrm>
        </p:grpSpPr>
        <p:sp>
          <p:nvSpPr>
            <p:cNvPr id="28" name="Freeform 5">
              <a:extLst>
                <a:ext uri="{FF2B5EF4-FFF2-40B4-BE49-F238E27FC236}">
                  <a16:creationId xmlns:a16="http://schemas.microsoft.com/office/drawing/2014/main" id="{F8ED9F95-2ADE-4C89-BD97-AF7DB8DB36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5">
              <a:extLst>
                <a:ext uri="{FF2B5EF4-FFF2-40B4-BE49-F238E27FC236}">
                  <a16:creationId xmlns:a16="http://schemas.microsoft.com/office/drawing/2014/main" id="{1DD52534-E915-42C0-890A-5B19A15B53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Freeform 5">
            <a:extLst>
              <a:ext uri="{FF2B5EF4-FFF2-40B4-BE49-F238E27FC236}">
                <a16:creationId xmlns:a16="http://schemas.microsoft.com/office/drawing/2014/main" id="{01F1CEA4-5DA0-41E1-A743-4F227AE62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58811" y="1645694"/>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7D1A722-B699-4DA0-B7AC-F06CC81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9502" y="626107"/>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D15F1D-1261-4A09-9174-28404CEE9CB1}"/>
              </a:ext>
            </a:extLst>
          </p:cNvPr>
          <p:cNvSpPr>
            <a:spLocks noGrp="1"/>
          </p:cNvSpPr>
          <p:nvPr>
            <p:ph type="title"/>
          </p:nvPr>
        </p:nvSpPr>
        <p:spPr>
          <a:xfrm>
            <a:off x="951947" y="3087758"/>
            <a:ext cx="6429514" cy="2152830"/>
          </a:xfrm>
        </p:spPr>
        <p:txBody>
          <a:bodyPr vert="horz" lIns="91440" tIns="45720" rIns="91440" bIns="45720" rtlCol="0" anchor="b">
            <a:normAutofit/>
          </a:bodyPr>
          <a:lstStyle/>
          <a:p>
            <a:r>
              <a:rPr kumimoji="0" lang="en-US" b="1" u="none" strike="noStrike" cap="none" spc="0" normalizeH="0" baseline="0" noProof="0" dirty="0">
                <a:ln>
                  <a:noFill/>
                </a:ln>
                <a:effectLst/>
                <a:uLnTx/>
                <a:uFillTx/>
              </a:rPr>
              <a:t>Access</a:t>
            </a:r>
            <a:r>
              <a:rPr kumimoji="0" lang="en-US" sz="3600" b="1" u="none" strike="noStrike" cap="none" spc="0" normalizeH="0" baseline="0" noProof="0" dirty="0">
                <a:ln>
                  <a:noFill/>
                </a:ln>
                <a:effectLst/>
                <a:uLnTx/>
                <a:uFillTx/>
              </a:rPr>
              <a:t> </a:t>
            </a:r>
            <a:br>
              <a:rPr kumimoji="0" lang="en-US" sz="3600" b="1" u="none" strike="noStrike" cap="none" spc="0" normalizeH="0" baseline="0" noProof="0" dirty="0">
                <a:ln>
                  <a:noFill/>
                </a:ln>
                <a:effectLst/>
                <a:uLnTx/>
                <a:uFillTx/>
              </a:rPr>
            </a:br>
            <a:r>
              <a:rPr kumimoji="0" lang="en-US" sz="4000" b="1" i="1" u="none" strike="noStrike" cap="none" spc="0" normalizeH="0" baseline="0" noProof="0" dirty="0">
                <a:ln>
                  <a:noFill/>
                </a:ln>
                <a:effectLst/>
                <a:uLnTx/>
                <a:uFillTx/>
              </a:rPr>
              <a:t>Possible Futures </a:t>
            </a:r>
            <a:br>
              <a:rPr kumimoji="0" lang="en-US" sz="4000" b="1" i="1" u="none" strike="noStrike" cap="none" spc="0" normalizeH="0" baseline="0" noProof="0" dirty="0">
                <a:ln>
                  <a:noFill/>
                </a:ln>
                <a:effectLst/>
                <a:uLnTx/>
                <a:uFillTx/>
              </a:rPr>
            </a:br>
            <a:r>
              <a:rPr kumimoji="0" lang="en-US" sz="3400" b="1" i="0" u="none" strike="noStrike" cap="none" spc="0" normalizeH="0" baseline="0" noProof="0" dirty="0">
                <a:ln>
                  <a:noFill/>
                </a:ln>
                <a:effectLst/>
                <a:uLnTx/>
                <a:uFillTx/>
              </a:rPr>
              <a:t>on the</a:t>
            </a:r>
            <a:br>
              <a:rPr kumimoji="0" lang="en-US" sz="3400" b="1" i="0" u="none" strike="noStrike" cap="none" spc="0" normalizeH="0" baseline="0" noProof="0" dirty="0">
                <a:ln>
                  <a:noFill/>
                </a:ln>
                <a:effectLst/>
                <a:uLnTx/>
                <a:uFillTx/>
              </a:rPr>
            </a:br>
            <a:r>
              <a:rPr kumimoji="0" lang="en-US" sz="3400" b="1" i="0" u="none" strike="noStrike" cap="none" spc="0" normalizeH="0" baseline="0" noProof="0" dirty="0">
                <a:ln>
                  <a:noFill/>
                </a:ln>
                <a:effectLst/>
                <a:uLnTx/>
                <a:uFillTx/>
              </a:rPr>
              <a:t>Arizona Pathways to Prosperity Hub</a:t>
            </a:r>
            <a:endParaRPr lang="en-US" sz="3400" b="1" dirty="0"/>
          </a:p>
        </p:txBody>
      </p:sp>
      <p:sp>
        <p:nvSpPr>
          <p:cNvPr id="4" name="Text Placeholder 3">
            <a:extLst>
              <a:ext uri="{FF2B5EF4-FFF2-40B4-BE49-F238E27FC236}">
                <a16:creationId xmlns:a16="http://schemas.microsoft.com/office/drawing/2014/main" id="{FBFD10D1-5DDF-47BB-B857-D6078A55431B}"/>
              </a:ext>
            </a:extLst>
          </p:cNvPr>
          <p:cNvSpPr>
            <a:spLocks noGrp="1"/>
          </p:cNvSpPr>
          <p:nvPr>
            <p:ph type="body" sz="half" idx="2"/>
          </p:nvPr>
        </p:nvSpPr>
        <p:spPr>
          <a:xfrm>
            <a:off x="966430" y="5582968"/>
            <a:ext cx="6642225" cy="1186110"/>
          </a:xfrm>
        </p:spPr>
        <p:txBody>
          <a:bodyPr vert="horz" lIns="91440" tIns="45720" rIns="91440" bIns="45720" rtlCol="0" anchor="t">
            <a:normAutofit/>
          </a:bodyPr>
          <a:lstStyle/>
          <a:p>
            <a:r>
              <a:rPr lang="en-US" sz="2400" dirty="0">
                <a:ea typeface="+mn-lt"/>
                <a:cs typeface="+mn-lt"/>
                <a:hlinkClick r:id="rId2"/>
              </a:rPr>
              <a:t>https://cte.ctecaz.org/hubs/pathways</a:t>
            </a:r>
            <a:r>
              <a:rPr lang="en-US" sz="2400" dirty="0">
                <a:ea typeface="+mn-lt"/>
                <a:cs typeface="+mn-lt"/>
              </a:rPr>
              <a:t> </a:t>
            </a:r>
          </a:p>
          <a:p>
            <a:r>
              <a:rPr lang="en-US" dirty="0">
                <a:cs typeface="Calibri"/>
              </a:rPr>
              <a:t>Looking for your account info? Search for an email from </a:t>
            </a:r>
            <a:r>
              <a:rPr lang="en-US" dirty="0">
                <a:ea typeface="+mn-lt"/>
                <a:cs typeface="+mn-lt"/>
                <a:hlinkClick r:id="rId3"/>
              </a:rPr>
              <a:t>support@ctecaz.org</a:t>
            </a:r>
            <a:r>
              <a:rPr lang="en-US" dirty="0">
                <a:ea typeface="+mn-lt"/>
                <a:cs typeface="+mn-lt"/>
              </a:rPr>
              <a:t> </a:t>
            </a:r>
          </a:p>
        </p:txBody>
      </p:sp>
      <p:pic>
        <p:nvPicPr>
          <p:cNvPr id="5" name="Content Placeholder 4">
            <a:hlinkClick r:id="rId2"/>
            <a:extLst>
              <a:ext uri="{FF2B5EF4-FFF2-40B4-BE49-F238E27FC236}">
                <a16:creationId xmlns:a16="http://schemas.microsoft.com/office/drawing/2014/main" id="{BD6EE266-DA34-499D-89D8-48A5CDB015EE}"/>
              </a:ext>
            </a:extLst>
          </p:cNvPr>
          <p:cNvPicPr>
            <a:picLocks noGrp="1" noChangeAspect="1"/>
          </p:cNvPicPr>
          <p:nvPr>
            <p:ph idx="1"/>
          </p:nvPr>
        </p:nvPicPr>
        <p:blipFill>
          <a:blip r:embed="rId4"/>
          <a:stretch>
            <a:fillRect/>
          </a:stretch>
        </p:blipFill>
        <p:spPr>
          <a:xfrm>
            <a:off x="7566071" y="2904021"/>
            <a:ext cx="3474720" cy="1598370"/>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31B9A45B-5E6B-4354-9E64-7828D7D70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820" y="1520050"/>
            <a:ext cx="2318032" cy="1008359"/>
          </a:xfrm>
          <a:prstGeom prst="rect">
            <a:avLst/>
          </a:prstGeom>
        </p:spPr>
      </p:pic>
    </p:spTree>
    <p:extLst>
      <p:ext uri="{BB962C8B-B14F-4D97-AF65-F5344CB8AC3E}">
        <p14:creationId xmlns:p14="http://schemas.microsoft.com/office/powerpoint/2010/main" val="3849921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61DBA72-6F67-F649-9BCE-845F71D88C70}"/>
              </a:ext>
            </a:extLst>
          </p:cNvPr>
          <p:cNvSpPr>
            <a:spLocks noGrp="1"/>
          </p:cNvSpPr>
          <p:nvPr>
            <p:ph type="body" sz="quarter" idx="12"/>
          </p:nvPr>
        </p:nvSpPr>
        <p:spPr>
          <a:xfrm>
            <a:off x="4066736" y="131313"/>
            <a:ext cx="7063700" cy="999309"/>
          </a:xfrm>
        </p:spPr>
        <p:txBody>
          <a:bodyPr/>
          <a:lstStyle/>
          <a:p>
            <a:r>
              <a:rPr lang="en-US" dirty="0">
                <a:solidFill>
                  <a:srgbClr val="F33117"/>
                </a:solidFill>
              </a:rPr>
              <a:t>Skills for Success </a:t>
            </a:r>
          </a:p>
        </p:txBody>
      </p:sp>
      <p:sp>
        <p:nvSpPr>
          <p:cNvPr id="11" name="Text Placeholder 10">
            <a:extLst>
              <a:ext uri="{FF2B5EF4-FFF2-40B4-BE49-F238E27FC236}">
                <a16:creationId xmlns:a16="http://schemas.microsoft.com/office/drawing/2014/main" id="{844D53FE-E359-B547-8F61-7CC4EB6F7B5D}"/>
              </a:ext>
            </a:extLst>
          </p:cNvPr>
          <p:cNvSpPr>
            <a:spLocks noGrp="1"/>
          </p:cNvSpPr>
          <p:nvPr>
            <p:ph type="body" sz="quarter" idx="15"/>
          </p:nvPr>
        </p:nvSpPr>
        <p:spPr>
          <a:xfrm>
            <a:off x="4066735" y="982154"/>
            <a:ext cx="6393110" cy="1114275"/>
          </a:xfrm>
          <a:prstGeom prst="rect">
            <a:avLst/>
          </a:prstGeom>
        </p:spPr>
        <p:txBody>
          <a:bodyPr anchor="t"/>
          <a:lstStyle/>
          <a:p>
            <a:pP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Skills for Success unit prepares students to gain the essential 21st-century skills of collaboration, communication, growth mindset, and self-regulation.</a:t>
            </a:r>
          </a:p>
        </p:txBody>
      </p:sp>
      <p:pic>
        <p:nvPicPr>
          <p:cNvPr id="2" name="Picture 2">
            <a:extLst>
              <a:ext uri="{FF2B5EF4-FFF2-40B4-BE49-F238E27FC236}">
                <a16:creationId xmlns:a16="http://schemas.microsoft.com/office/drawing/2014/main" id="{490F7BE6-340E-4B37-9701-76143D587E5A}"/>
              </a:ext>
            </a:extLst>
          </p:cNvPr>
          <p:cNvPicPr>
            <a:picLocks noGrp="1" noChangeAspect="1"/>
          </p:cNvPicPr>
          <p:nvPr>
            <p:ph type="pic" sz="quarter" idx="18"/>
          </p:nvPr>
        </p:nvPicPr>
        <p:blipFill rotWithShape="1">
          <a:blip r:embed="rId2">
            <a:extLst>
              <a:ext uri="{28A0092B-C50C-407E-A947-70E740481C1C}">
                <a14:useLocalDpi xmlns:a14="http://schemas.microsoft.com/office/drawing/2010/main" val="0"/>
              </a:ext>
            </a:extLst>
          </a:blip>
          <a:srcRect l="22262" r="41914"/>
          <a:stretch/>
        </p:blipFill>
        <p:spPr>
          <a:xfrm>
            <a:off x="0" y="0"/>
            <a:ext cx="3685309" cy="6858000"/>
          </a:xfrm>
        </p:spPr>
      </p:pic>
      <p:graphicFrame>
        <p:nvGraphicFramePr>
          <p:cNvPr id="5" name="Table 4">
            <a:extLst>
              <a:ext uri="{FF2B5EF4-FFF2-40B4-BE49-F238E27FC236}">
                <a16:creationId xmlns:a16="http://schemas.microsoft.com/office/drawing/2014/main" id="{FFD3B635-FB72-4CA2-A63E-1E424B3B1942}"/>
              </a:ext>
            </a:extLst>
          </p:cNvPr>
          <p:cNvGraphicFramePr>
            <a:graphicFrameLocks noGrp="1"/>
          </p:cNvGraphicFramePr>
          <p:nvPr>
            <p:extLst>
              <p:ext uri="{D42A27DB-BD31-4B8C-83A1-F6EECF244321}">
                <p14:modId xmlns:p14="http://schemas.microsoft.com/office/powerpoint/2010/main" val="645479053"/>
              </p:ext>
            </p:extLst>
          </p:nvPr>
        </p:nvGraphicFramePr>
        <p:xfrm>
          <a:off x="4066735" y="2213910"/>
          <a:ext cx="6393110" cy="4059044"/>
        </p:xfrm>
        <a:graphic>
          <a:graphicData uri="http://schemas.openxmlformats.org/drawingml/2006/table">
            <a:tbl>
              <a:tblPr firstRow="1" firstCol="1" bandRow="1">
                <a:tableStyleId>{9D7B26C5-4107-4FEC-AEDC-1716B250A1EF}</a:tableStyleId>
              </a:tblPr>
              <a:tblGrid>
                <a:gridCol w="807475">
                  <a:extLst>
                    <a:ext uri="{9D8B030D-6E8A-4147-A177-3AD203B41FA5}">
                      <a16:colId xmlns:a16="http://schemas.microsoft.com/office/drawing/2014/main" val="699700714"/>
                    </a:ext>
                  </a:extLst>
                </a:gridCol>
                <a:gridCol w="1359321">
                  <a:extLst>
                    <a:ext uri="{9D8B030D-6E8A-4147-A177-3AD203B41FA5}">
                      <a16:colId xmlns:a16="http://schemas.microsoft.com/office/drawing/2014/main" val="980387291"/>
                    </a:ext>
                  </a:extLst>
                </a:gridCol>
                <a:gridCol w="4226314">
                  <a:extLst>
                    <a:ext uri="{9D8B030D-6E8A-4147-A177-3AD203B41FA5}">
                      <a16:colId xmlns:a16="http://schemas.microsoft.com/office/drawing/2014/main" val="4119979184"/>
                    </a:ext>
                  </a:extLst>
                </a:gridCol>
              </a:tblGrid>
              <a:tr h="398367">
                <a:tc>
                  <a:txBody>
                    <a:bodyPr/>
                    <a:lstStyle/>
                    <a:p>
                      <a:pPr marL="0" marR="0" algn="ctr">
                        <a:lnSpc>
                          <a:spcPct val="107000"/>
                        </a:lnSpc>
                        <a:spcBef>
                          <a:spcPts val="0"/>
                        </a:spcBef>
                        <a:spcAft>
                          <a:spcPts val="0"/>
                        </a:spcAft>
                      </a:pPr>
                      <a:r>
                        <a:rPr lang="en-US" sz="1200" dirty="0">
                          <a:effectLst/>
                        </a:rPr>
                        <a:t>Best Practice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200" dirty="0">
                          <a:effectLst/>
                        </a:rPr>
                        <a:t>Sub Unit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54516992"/>
                  </a:ext>
                </a:extLst>
              </a:tr>
              <a:tr h="286394">
                <a:tc rowSpan="12">
                  <a:txBody>
                    <a:bodyPr/>
                    <a:lstStyle/>
                    <a:p>
                      <a:pPr marL="0" marR="0" algn="ctr">
                        <a:lnSpc>
                          <a:spcPct val="107000"/>
                        </a:lnSpc>
                        <a:spcBef>
                          <a:spcPts val="0"/>
                        </a:spcBef>
                        <a:spcAft>
                          <a:spcPts val="0"/>
                        </a:spcAft>
                      </a:pPr>
                      <a:r>
                        <a:rPr lang="en-US" sz="1200" dirty="0">
                          <a:effectLst/>
                        </a:rPr>
                        <a:t>All 12 lessons in order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200" dirty="0">
                          <a:effectLst/>
                        </a:rPr>
                        <a:t>Communication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latin typeface="Arial" charset="0"/>
                          <a:ea typeface="+mn-ea"/>
                          <a:cs typeface="Arial" charset="0"/>
                        </a:rPr>
                        <a:t>Lesson 1: What is Communication?</a:t>
                      </a:r>
                    </a:p>
                  </a:txBody>
                  <a:tcPr marL="68580" marR="68580" marT="0" marB="0" anchor="ctr"/>
                </a:tc>
                <a:extLst>
                  <a:ext uri="{0D108BD9-81ED-4DB2-BD59-A6C34878D82A}">
                    <a16:rowId xmlns:a16="http://schemas.microsoft.com/office/drawing/2014/main" val="3112344730"/>
                  </a:ext>
                </a:extLst>
              </a:tr>
              <a:tr h="306753">
                <a:tc vMerge="1">
                  <a:txBody>
                    <a:bodyPr/>
                    <a:lstStyle/>
                    <a:p>
                      <a:endParaRPr lang="en-US"/>
                    </a:p>
                  </a:txBody>
                  <a:tcPr/>
                </a:tc>
                <a:tc>
                  <a:txBody>
                    <a:bodyPr/>
                    <a:lstStyle/>
                    <a:p>
                      <a:pPr marL="0" marR="0" lvl="0" indent="0" algn="ctr" defTabSz="914377">
                        <a:lnSpc>
                          <a:spcPct val="107000"/>
                        </a:lnSpc>
                        <a:spcBef>
                          <a:spcPts val="0"/>
                        </a:spcBef>
                        <a:spcAft>
                          <a:spcPts val="0"/>
                        </a:spcAft>
                        <a:buNone/>
                        <a:tabLst/>
                        <a:defRPr/>
                      </a:pPr>
                      <a:r>
                        <a:rPr lang="en-US" sz="1200" b="0" i="0" u="none" strike="noStrike" noProof="0" dirty="0">
                          <a:effectLst/>
                          <a:latin typeface="Arial"/>
                        </a:rPr>
                        <a:t>Communication</a:t>
                      </a:r>
                      <a:endParaRPr lang="en-US" sz="1200" dirty="0">
                        <a:effectLst/>
                      </a:endParaRPr>
                    </a:p>
                  </a:txBody>
                  <a:tcPr marL="68580" marR="68580" marT="0"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latin typeface="Arial" charset="0"/>
                          <a:ea typeface="+mn-ea"/>
                          <a:cs typeface="Arial" charset="0"/>
                        </a:rPr>
                        <a:t>Lesson 2: Listening to Understand</a:t>
                      </a:r>
                    </a:p>
                  </a:txBody>
                  <a:tcPr marL="68580" marR="68580" marT="0" marB="0" anchor="ctr"/>
                </a:tc>
                <a:extLst>
                  <a:ext uri="{0D108BD9-81ED-4DB2-BD59-A6C34878D82A}">
                    <a16:rowId xmlns:a16="http://schemas.microsoft.com/office/drawing/2014/main" val="2342693907"/>
                  </a:ext>
                </a:extLst>
              </a:tr>
              <a:tr h="306753">
                <a:tc vMerge="1">
                  <a:txBody>
                    <a:bodyPr/>
                    <a:lstStyle/>
                    <a:p>
                      <a:endParaRPr lang="en-US"/>
                    </a:p>
                  </a:txBody>
                  <a:tcPr/>
                </a:tc>
                <a:tc>
                  <a:txBody>
                    <a:bodyPr/>
                    <a:lstStyle/>
                    <a:p>
                      <a:pPr marL="0" marR="0" lvl="0" indent="0" algn="ctr" defTabSz="914377">
                        <a:lnSpc>
                          <a:spcPct val="107000"/>
                        </a:lnSpc>
                        <a:spcBef>
                          <a:spcPts val="0"/>
                        </a:spcBef>
                        <a:spcAft>
                          <a:spcPts val="0"/>
                        </a:spcAft>
                        <a:buNone/>
                        <a:tabLst/>
                        <a:defRPr/>
                      </a:pPr>
                      <a:r>
                        <a:rPr lang="en-US" sz="1200" b="0" i="0" u="none" strike="noStrike" noProof="0" dirty="0">
                          <a:effectLst/>
                          <a:latin typeface="Arial"/>
                        </a:rPr>
                        <a:t>Communication</a:t>
                      </a:r>
                      <a:endParaRPr lang="en-US" dirty="0"/>
                    </a:p>
                  </a:txBody>
                  <a:tcPr marL="68580" marR="68580" marT="0"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latin typeface="Arial" charset="0"/>
                          <a:ea typeface="+mn-ea"/>
                          <a:cs typeface="Arial" charset="0"/>
                        </a:rPr>
                        <a:t>Lesson 3: Communication Bridges and Barriers</a:t>
                      </a:r>
                    </a:p>
                  </a:txBody>
                  <a:tcPr marL="68580" marR="68580" marT="0" marB="0" anchor="ctr"/>
                </a:tc>
                <a:extLst>
                  <a:ext uri="{0D108BD9-81ED-4DB2-BD59-A6C34878D82A}">
                    <a16:rowId xmlns:a16="http://schemas.microsoft.com/office/drawing/2014/main" val="334363024"/>
                  </a:ext>
                </a:extLst>
              </a:tr>
              <a:tr h="306753">
                <a:tc vMerge="1">
                  <a:txBody>
                    <a:bodyPr/>
                    <a:lstStyle/>
                    <a:p>
                      <a:endParaRPr lang="en-US"/>
                    </a:p>
                  </a:txBody>
                  <a:tcPr/>
                </a:tc>
                <a:tc>
                  <a:txBody>
                    <a:bodyPr/>
                    <a:lstStyle/>
                    <a:p>
                      <a:pPr marL="0" marR="0" lvl="0" indent="0" algn="ctr" defTabSz="914377">
                        <a:lnSpc>
                          <a:spcPct val="107000"/>
                        </a:lnSpc>
                        <a:spcBef>
                          <a:spcPts val="0"/>
                        </a:spcBef>
                        <a:spcAft>
                          <a:spcPts val="0"/>
                        </a:spcAft>
                        <a:buNone/>
                        <a:tabLst/>
                        <a:defRPr/>
                      </a:pPr>
                      <a:r>
                        <a:rPr lang="en-US" sz="1200" b="0" i="0" u="none" strike="noStrike" noProof="0" dirty="0">
                          <a:effectLst/>
                          <a:latin typeface="Arial"/>
                        </a:rPr>
                        <a:t>Communication</a:t>
                      </a:r>
                      <a:endParaRPr lang="en-US" dirty="0"/>
                    </a:p>
                  </a:txBody>
                  <a:tcPr marL="68580" marR="68580" marT="0" marB="0" anchor="ct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latin typeface="Arial" charset="0"/>
                          <a:ea typeface="+mn-ea"/>
                          <a:cs typeface="Arial" charset="0"/>
                        </a:rPr>
                        <a:t>Lesson 4: Communication Skills That Pay the Bills</a:t>
                      </a:r>
                    </a:p>
                  </a:txBody>
                  <a:tcPr marL="68580" marR="68580" marT="0" marB="0" anchor="ctr"/>
                </a:tc>
                <a:extLst>
                  <a:ext uri="{0D108BD9-81ED-4DB2-BD59-A6C34878D82A}">
                    <a16:rowId xmlns:a16="http://schemas.microsoft.com/office/drawing/2014/main" val="3330373939"/>
                  </a:ext>
                </a:extLst>
              </a:tr>
              <a:tr h="306753">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Collaboration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r>
                        <a:rPr lang="en-US" sz="1400" b="0" i="0" kern="1200" dirty="0">
                          <a:solidFill>
                            <a:schemeClr val="bg2">
                              <a:lumMod val="25000"/>
                            </a:schemeClr>
                          </a:solidFill>
                          <a:latin typeface="Arial" charset="0"/>
                          <a:ea typeface="+mn-ea"/>
                          <a:cs typeface="Arial" charset="0"/>
                        </a:rPr>
                        <a:t>Lesson 5: Operation Collaboration</a:t>
                      </a:r>
                    </a:p>
                  </a:txBody>
                  <a:tcPr marL="68580" marR="68580" marT="0" marB="0" anchor="ctr"/>
                </a:tc>
                <a:extLst>
                  <a:ext uri="{0D108BD9-81ED-4DB2-BD59-A6C34878D82A}">
                    <a16:rowId xmlns:a16="http://schemas.microsoft.com/office/drawing/2014/main" val="4206210554"/>
                  </a:ext>
                </a:extLst>
              </a:tr>
              <a:tr h="306753">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Collaboration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r>
                        <a:rPr lang="en-US" sz="1400" b="0" i="0" kern="1200" dirty="0">
                          <a:solidFill>
                            <a:schemeClr val="bg2">
                              <a:lumMod val="25000"/>
                            </a:schemeClr>
                          </a:solidFill>
                          <a:latin typeface="Arial" charset="0"/>
                          <a:ea typeface="+mn-ea"/>
                          <a:cs typeface="Arial" charset="0"/>
                        </a:rPr>
                        <a:t>Lesson 6: Five Pillars of Effective Collaboration</a:t>
                      </a:r>
                    </a:p>
                  </a:txBody>
                  <a:tcPr marL="68580" marR="68580" marT="0" marB="0" anchor="ctr"/>
                </a:tc>
                <a:extLst>
                  <a:ext uri="{0D108BD9-81ED-4DB2-BD59-A6C34878D82A}">
                    <a16:rowId xmlns:a16="http://schemas.microsoft.com/office/drawing/2014/main" val="3102521932"/>
                  </a:ext>
                </a:extLst>
              </a:tr>
              <a:tr h="306753">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Collaboration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latin typeface="Arial" charset="0"/>
                          <a:ea typeface="+mn-ea"/>
                          <a:cs typeface="Arial" charset="0"/>
                        </a:rPr>
                        <a:t>Lesson 7: Collaboration Across Cultures</a:t>
                      </a:r>
                    </a:p>
                  </a:txBody>
                  <a:tcPr marL="68580" marR="68580" marT="0" marB="0" anchor="ctr"/>
                </a:tc>
                <a:extLst>
                  <a:ext uri="{0D108BD9-81ED-4DB2-BD59-A6C34878D82A}">
                    <a16:rowId xmlns:a16="http://schemas.microsoft.com/office/drawing/2014/main" val="420601896"/>
                  </a:ext>
                </a:extLst>
              </a:tr>
              <a:tr h="306753">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Collaboration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latin typeface="Arial" charset="0"/>
                          <a:ea typeface="+mn-ea"/>
                          <a:cs typeface="Arial" charset="0"/>
                        </a:rPr>
                        <a:t>Lesson 8: The Win-Win Approach</a:t>
                      </a:r>
                    </a:p>
                  </a:txBody>
                  <a:tcPr marL="68580" marR="68580" marT="0" marB="0" anchor="ctr"/>
                </a:tc>
                <a:extLst>
                  <a:ext uri="{0D108BD9-81ED-4DB2-BD59-A6C34878D82A}">
                    <a16:rowId xmlns:a16="http://schemas.microsoft.com/office/drawing/2014/main" val="3346673595"/>
                  </a:ext>
                </a:extLst>
              </a:tr>
              <a:tr h="306753">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Growth Mindset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en-US" sz="1400" b="0" i="0" kern="1200" dirty="0">
                          <a:solidFill>
                            <a:schemeClr val="bg2">
                              <a:lumMod val="25000"/>
                            </a:schemeClr>
                          </a:solidFill>
                          <a:latin typeface="Arial" charset="0"/>
                          <a:ea typeface="+mn-ea"/>
                          <a:cs typeface="Arial" charset="0"/>
                        </a:rPr>
                        <a:t>Lesson 9: Celebrating Failure</a:t>
                      </a:r>
                    </a:p>
                  </a:txBody>
                  <a:tcPr marL="68580" marR="68580" marT="0" marB="0" anchor="ctr"/>
                </a:tc>
                <a:extLst>
                  <a:ext uri="{0D108BD9-81ED-4DB2-BD59-A6C34878D82A}">
                    <a16:rowId xmlns:a16="http://schemas.microsoft.com/office/drawing/2014/main" val="1408917479"/>
                  </a:ext>
                </a:extLst>
              </a:tr>
              <a:tr h="306753">
                <a:tc vMerge="1">
                  <a:txBody>
                    <a:bodyPr/>
                    <a:lstStyle/>
                    <a:p>
                      <a:endParaRPr lang="en-US"/>
                    </a:p>
                  </a:txBody>
                  <a:tcPr/>
                </a:tc>
                <a:tc>
                  <a:txBody>
                    <a:bodyPr/>
                    <a:lstStyle/>
                    <a:p>
                      <a:pPr marL="0" marR="0" lvl="0" indent="0" algn="ctr" defTabSz="914377" rtl="0" eaLnBrk="1" fontAlgn="auto" latinLnBrk="0" hangingPunct="1">
                        <a:lnSpc>
                          <a:spcPct val="107000"/>
                        </a:lnSpc>
                        <a:spcBef>
                          <a:spcPts val="0"/>
                        </a:spcBef>
                        <a:spcAft>
                          <a:spcPts val="0"/>
                        </a:spcAft>
                        <a:buClrTx/>
                        <a:buSzTx/>
                        <a:buFontTx/>
                        <a:buNone/>
                        <a:tabLst/>
                        <a:defRPr/>
                      </a:pPr>
                      <a:r>
                        <a:rPr lang="en-US" sz="1200" dirty="0">
                          <a:effectLst/>
                        </a:rPr>
                        <a:t>Growth Mindset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latin typeface="Arial" charset="0"/>
                          <a:ea typeface="+mn-ea"/>
                          <a:cs typeface="Arial" charset="0"/>
                        </a:rPr>
                        <a:t>Lesson 10: The Power of Yet</a:t>
                      </a:r>
                    </a:p>
                  </a:txBody>
                  <a:tcPr marL="68580" marR="68580" marT="0" marB="0" anchor="ctr"/>
                </a:tc>
                <a:extLst>
                  <a:ext uri="{0D108BD9-81ED-4DB2-BD59-A6C34878D82A}">
                    <a16:rowId xmlns:a16="http://schemas.microsoft.com/office/drawing/2014/main" val="1285529209"/>
                  </a:ext>
                </a:extLst>
              </a:tr>
              <a:tr h="306753">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Self-Regulation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latin typeface="Arial" charset="0"/>
                          <a:ea typeface="+mn-ea"/>
                          <a:cs typeface="Arial" charset="0"/>
                        </a:rPr>
                        <a:t>Lesson 11: The Hero and the Scholar</a:t>
                      </a:r>
                    </a:p>
                  </a:txBody>
                  <a:tcPr marL="68580" marR="68580" marT="0" marB="0" anchor="ctr"/>
                </a:tc>
                <a:extLst>
                  <a:ext uri="{0D108BD9-81ED-4DB2-BD59-A6C34878D82A}">
                    <a16:rowId xmlns:a16="http://schemas.microsoft.com/office/drawing/2014/main" val="3110664849"/>
                  </a:ext>
                </a:extLst>
              </a:tr>
              <a:tr h="306753">
                <a:tc vMerge="1">
                  <a:txBody>
                    <a:bodyPr/>
                    <a:lstStyle/>
                    <a:p>
                      <a:endParaRPr lang="en-US"/>
                    </a:p>
                  </a:txBody>
                  <a:tcPr/>
                </a:tc>
                <a:tc>
                  <a:txBody>
                    <a:bodyPr/>
                    <a:lstStyle/>
                    <a:p>
                      <a:pPr marL="0" marR="0" lvl="0" indent="0" algn="ctr" defTabSz="914377" rtl="0" eaLnBrk="1" fontAlgn="auto" latinLnBrk="0" hangingPunct="1">
                        <a:lnSpc>
                          <a:spcPct val="107000"/>
                        </a:lnSpc>
                        <a:spcBef>
                          <a:spcPts val="0"/>
                        </a:spcBef>
                        <a:spcAft>
                          <a:spcPts val="0"/>
                        </a:spcAft>
                        <a:buClrTx/>
                        <a:buSzTx/>
                        <a:buFontTx/>
                        <a:buNone/>
                        <a:tabLst/>
                        <a:defRPr/>
                      </a:pPr>
                      <a:r>
                        <a:rPr lang="en-US" sz="1200" dirty="0">
                          <a:effectLst/>
                        </a:rPr>
                        <a:t>Self-Regulation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lang="en-US" sz="1400" b="0" i="0" kern="1200" dirty="0">
                          <a:solidFill>
                            <a:schemeClr val="bg2">
                              <a:lumMod val="25000"/>
                            </a:schemeClr>
                          </a:solidFill>
                          <a:latin typeface="Arial" charset="0"/>
                          <a:ea typeface="+mn-ea"/>
                          <a:cs typeface="Arial" charset="0"/>
                        </a:rPr>
                        <a:t>Lesson 12: The Myth of Multitasking</a:t>
                      </a:r>
                    </a:p>
                  </a:txBody>
                  <a:tcPr marL="68580" marR="68580" marT="0" marB="0" anchor="ctr"/>
                </a:tc>
                <a:extLst>
                  <a:ext uri="{0D108BD9-81ED-4DB2-BD59-A6C34878D82A}">
                    <a16:rowId xmlns:a16="http://schemas.microsoft.com/office/drawing/2014/main" val="589579982"/>
                  </a:ext>
                </a:extLst>
              </a:tr>
            </a:tbl>
          </a:graphicData>
        </a:graphic>
      </p:graphicFrame>
      <p:pic>
        <p:nvPicPr>
          <p:cNvPr id="3" name="Picture 2">
            <a:extLst>
              <a:ext uri="{FF2B5EF4-FFF2-40B4-BE49-F238E27FC236}">
                <a16:creationId xmlns:a16="http://schemas.microsoft.com/office/drawing/2014/main" id="{59CD4D14-059E-4278-AC7C-C5909BCDEB6D}"/>
              </a:ext>
            </a:extLst>
          </p:cNvPr>
          <p:cNvPicPr>
            <a:picLocks noChangeAspect="1"/>
          </p:cNvPicPr>
          <p:nvPr/>
        </p:nvPicPr>
        <p:blipFill>
          <a:blip r:embed="rId3"/>
          <a:stretch>
            <a:fillRect/>
          </a:stretch>
        </p:blipFill>
        <p:spPr>
          <a:xfrm>
            <a:off x="10984787" y="399039"/>
            <a:ext cx="731583" cy="731583"/>
          </a:xfrm>
          <a:prstGeom prst="rect">
            <a:avLst/>
          </a:prstGeom>
        </p:spPr>
      </p:pic>
      <p:pic>
        <p:nvPicPr>
          <p:cNvPr id="6" name="Picture 5">
            <a:extLst>
              <a:ext uri="{FF2B5EF4-FFF2-40B4-BE49-F238E27FC236}">
                <a16:creationId xmlns:a16="http://schemas.microsoft.com/office/drawing/2014/main" id="{1B80B7C9-9874-4131-907E-52FEB191265C}"/>
              </a:ext>
            </a:extLst>
          </p:cNvPr>
          <p:cNvPicPr>
            <a:picLocks noChangeAspect="1"/>
          </p:cNvPicPr>
          <p:nvPr/>
        </p:nvPicPr>
        <p:blipFill>
          <a:blip r:embed="rId4"/>
          <a:stretch>
            <a:fillRect/>
          </a:stretch>
        </p:blipFill>
        <p:spPr>
          <a:xfrm>
            <a:off x="10984788" y="4698825"/>
            <a:ext cx="731583" cy="731583"/>
          </a:xfrm>
          <a:prstGeom prst="rect">
            <a:avLst/>
          </a:prstGeom>
        </p:spPr>
      </p:pic>
    </p:spTree>
    <p:extLst>
      <p:ext uri="{BB962C8B-B14F-4D97-AF65-F5344CB8AC3E}">
        <p14:creationId xmlns:p14="http://schemas.microsoft.com/office/powerpoint/2010/main" val="430779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B8B73F-F71D-4EFF-B8D4-DBD510E2F4FF}"/>
              </a:ext>
            </a:extLst>
          </p:cNvPr>
          <p:cNvSpPr>
            <a:spLocks noGrp="1"/>
          </p:cNvSpPr>
          <p:nvPr>
            <p:ph type="title"/>
          </p:nvPr>
        </p:nvSpPr>
        <p:spPr/>
        <p:txBody>
          <a:bodyPr/>
          <a:lstStyle/>
          <a:p>
            <a:r>
              <a:rPr lang="en-US"/>
              <a:t>Preview Lesson</a:t>
            </a:r>
          </a:p>
        </p:txBody>
      </p:sp>
      <p:sp>
        <p:nvSpPr>
          <p:cNvPr id="8" name="Text Placeholder 7">
            <a:extLst>
              <a:ext uri="{FF2B5EF4-FFF2-40B4-BE49-F238E27FC236}">
                <a16:creationId xmlns:a16="http://schemas.microsoft.com/office/drawing/2014/main" id="{6C11A8D0-BF64-4104-BE94-33C4B801E012}"/>
              </a:ext>
            </a:extLst>
          </p:cNvPr>
          <p:cNvSpPr>
            <a:spLocks noGrp="1"/>
          </p:cNvSpPr>
          <p:nvPr>
            <p:ph type="body" sz="quarter" idx="10"/>
          </p:nvPr>
        </p:nvSpPr>
        <p:spPr/>
        <p:txBody>
          <a:bodyPr/>
          <a:lstStyle/>
          <a:p>
            <a:r>
              <a:rPr lang="en-US" dirty="0"/>
              <a:t>Collaboration: Lesson 8: The Win-Win Approach </a:t>
            </a:r>
          </a:p>
          <a:p>
            <a:r>
              <a:rPr lang="en-US" dirty="0"/>
              <a:t>https://tinyurl.com/winwinapproach</a:t>
            </a:r>
          </a:p>
          <a:p>
            <a:endParaRPr lang="en-US" dirty="0"/>
          </a:p>
        </p:txBody>
      </p:sp>
      <p:pic>
        <p:nvPicPr>
          <p:cNvPr id="10" name="Picture 9">
            <a:extLst>
              <a:ext uri="{FF2B5EF4-FFF2-40B4-BE49-F238E27FC236}">
                <a16:creationId xmlns:a16="http://schemas.microsoft.com/office/drawing/2014/main" id="{F54B9458-35F5-4730-962A-B59A927FA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302816"/>
            <a:ext cx="2743200" cy="2743200"/>
          </a:xfrm>
          <a:prstGeom prst="rect">
            <a:avLst/>
          </a:prstGeom>
        </p:spPr>
      </p:pic>
    </p:spTree>
    <p:extLst>
      <p:ext uri="{BB962C8B-B14F-4D97-AF65-F5344CB8AC3E}">
        <p14:creationId xmlns:p14="http://schemas.microsoft.com/office/powerpoint/2010/main" val="164522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945FD6B-D222-4FD6-867E-AE5D0C70A760}"/>
              </a:ext>
            </a:extLst>
          </p:cNvPr>
          <p:cNvSpPr/>
          <p:nvPr/>
        </p:nvSpPr>
        <p:spPr>
          <a:xfrm>
            <a:off x="10985498" y="5703259"/>
            <a:ext cx="805449" cy="9144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D00C0CF7-3FC1-3645-89BC-281C4B20E60A}"/>
              </a:ext>
            </a:extLst>
          </p:cNvPr>
          <p:cNvSpPr>
            <a:spLocks noGrp="1"/>
          </p:cNvSpPr>
          <p:nvPr>
            <p:ph type="body" sz="quarter" idx="18"/>
          </p:nvPr>
        </p:nvSpPr>
        <p:spPr/>
        <p:txBody>
          <a:bodyPr/>
          <a:lstStyle/>
          <a:p>
            <a:r>
              <a:rPr lang="en-US" sz="1400" dirty="0"/>
              <a:t>Students learn about careers in the health sciences by taking on the role of health care professionals as they follow the treatment journey of a young person injured in a skateboarding accident.</a:t>
            </a:r>
          </a:p>
        </p:txBody>
      </p:sp>
      <p:sp>
        <p:nvSpPr>
          <p:cNvPr id="3" name="Text Placeholder 2">
            <a:extLst>
              <a:ext uri="{FF2B5EF4-FFF2-40B4-BE49-F238E27FC236}">
                <a16:creationId xmlns:a16="http://schemas.microsoft.com/office/drawing/2014/main" id="{8B807210-CFE7-F54E-9B95-D3D4587D160F}"/>
              </a:ext>
            </a:extLst>
          </p:cNvPr>
          <p:cNvSpPr>
            <a:spLocks noGrp="1"/>
          </p:cNvSpPr>
          <p:nvPr>
            <p:ph type="body" sz="quarter" idx="19"/>
          </p:nvPr>
        </p:nvSpPr>
        <p:spPr/>
        <p:txBody>
          <a:bodyPr/>
          <a:lstStyle/>
          <a:p>
            <a:r>
              <a:rPr lang="en-US" dirty="0"/>
              <a:t>Health Science</a:t>
            </a:r>
          </a:p>
        </p:txBody>
      </p:sp>
      <p:sp>
        <p:nvSpPr>
          <p:cNvPr id="4" name="Text Placeholder 3">
            <a:extLst>
              <a:ext uri="{FF2B5EF4-FFF2-40B4-BE49-F238E27FC236}">
                <a16:creationId xmlns:a16="http://schemas.microsoft.com/office/drawing/2014/main" id="{7E126D24-0058-E247-9720-1BC06BFFF9B1}"/>
              </a:ext>
            </a:extLst>
          </p:cNvPr>
          <p:cNvSpPr>
            <a:spLocks noGrp="1"/>
          </p:cNvSpPr>
          <p:nvPr>
            <p:ph type="body" sz="quarter" idx="20"/>
          </p:nvPr>
        </p:nvSpPr>
        <p:spPr/>
        <p:txBody>
          <a:bodyPr/>
          <a:lstStyle/>
          <a:p>
            <a:pPr fontAlgn="base"/>
            <a:r>
              <a:rPr lang="en-US" sz="1400" dirty="0"/>
              <a:t>Students assume the role of engineers as they learn to prototype, iterate, and innovate. Students are introduced to the design process, develop problem-solving and research skills, and learn to foster a growth mindset.</a:t>
            </a:r>
          </a:p>
          <a:p>
            <a:pPr fontAlgn="base"/>
            <a:br>
              <a:rPr lang="en-US" dirty="0"/>
            </a:br>
            <a:endParaRPr lang="en-US" dirty="0"/>
          </a:p>
          <a:p>
            <a:endParaRPr lang="en-US" dirty="0"/>
          </a:p>
        </p:txBody>
      </p:sp>
      <p:sp>
        <p:nvSpPr>
          <p:cNvPr id="5" name="Text Placeholder 4">
            <a:extLst>
              <a:ext uri="{FF2B5EF4-FFF2-40B4-BE49-F238E27FC236}">
                <a16:creationId xmlns:a16="http://schemas.microsoft.com/office/drawing/2014/main" id="{FE608068-B50A-954B-87EE-2B65C50FFAEB}"/>
              </a:ext>
            </a:extLst>
          </p:cNvPr>
          <p:cNvSpPr>
            <a:spLocks noGrp="1"/>
          </p:cNvSpPr>
          <p:nvPr>
            <p:ph type="body" sz="quarter" idx="21"/>
          </p:nvPr>
        </p:nvSpPr>
        <p:spPr/>
        <p:txBody>
          <a:bodyPr/>
          <a:lstStyle/>
          <a:p>
            <a:r>
              <a:rPr lang="en-US" dirty="0"/>
              <a:t>Engineering and Design</a:t>
            </a:r>
          </a:p>
        </p:txBody>
      </p:sp>
      <p:sp>
        <p:nvSpPr>
          <p:cNvPr id="6" name="Text Placeholder 5">
            <a:extLst>
              <a:ext uri="{FF2B5EF4-FFF2-40B4-BE49-F238E27FC236}">
                <a16:creationId xmlns:a16="http://schemas.microsoft.com/office/drawing/2014/main" id="{92ADB5E0-E0C8-C641-A3C3-3C05C395A3AE}"/>
              </a:ext>
            </a:extLst>
          </p:cNvPr>
          <p:cNvSpPr>
            <a:spLocks noGrp="1"/>
          </p:cNvSpPr>
          <p:nvPr>
            <p:ph type="body" sz="quarter" idx="22"/>
          </p:nvPr>
        </p:nvSpPr>
        <p:spPr/>
        <p:txBody>
          <a:bodyPr/>
          <a:lstStyle/>
          <a:p>
            <a:pPr fontAlgn="base"/>
            <a:r>
              <a:rPr lang="en-US" sz="1400" dirty="0"/>
              <a:t>Students learn the fundamentals of computer programming, develop critical thinking skills, and practice collaboration as they take on the role of coders to design, develop, and market an app solution to a community need.</a:t>
            </a:r>
          </a:p>
          <a:p>
            <a:br>
              <a:rPr lang="en-US" dirty="0"/>
            </a:br>
            <a:endParaRPr lang="en-US" dirty="0"/>
          </a:p>
        </p:txBody>
      </p:sp>
      <p:sp>
        <p:nvSpPr>
          <p:cNvPr id="7" name="Text Placeholder 6">
            <a:extLst>
              <a:ext uri="{FF2B5EF4-FFF2-40B4-BE49-F238E27FC236}">
                <a16:creationId xmlns:a16="http://schemas.microsoft.com/office/drawing/2014/main" id="{F6EB4EE2-2392-2E42-8780-F3AEA92BFA88}"/>
              </a:ext>
            </a:extLst>
          </p:cNvPr>
          <p:cNvSpPr>
            <a:spLocks noGrp="1"/>
          </p:cNvSpPr>
          <p:nvPr>
            <p:ph type="body" sz="quarter" idx="23"/>
          </p:nvPr>
        </p:nvSpPr>
        <p:spPr/>
        <p:txBody>
          <a:bodyPr/>
          <a:lstStyle/>
          <a:p>
            <a:r>
              <a:rPr lang="en-US" dirty="0"/>
              <a:t>Information Technology</a:t>
            </a:r>
          </a:p>
        </p:txBody>
      </p:sp>
      <p:sp>
        <p:nvSpPr>
          <p:cNvPr id="8" name="Text Placeholder 7">
            <a:extLst>
              <a:ext uri="{FF2B5EF4-FFF2-40B4-BE49-F238E27FC236}">
                <a16:creationId xmlns:a16="http://schemas.microsoft.com/office/drawing/2014/main" id="{8C15447D-FEE9-9E45-957B-2DC354023236}"/>
              </a:ext>
            </a:extLst>
          </p:cNvPr>
          <p:cNvSpPr>
            <a:spLocks noGrp="1"/>
          </p:cNvSpPr>
          <p:nvPr>
            <p:ph type="body" sz="quarter" idx="24"/>
          </p:nvPr>
        </p:nvSpPr>
        <p:spPr/>
        <p:txBody>
          <a:bodyPr/>
          <a:lstStyle/>
          <a:p>
            <a:r>
              <a:rPr lang="en-US" sz="1400"/>
              <a:t>Students learn about careers in cybersecurity by exploring roles of cybersecurity professionals as they learn about digital citizenship, digital threats, ciphers, digital security, networking and communication protocols.</a:t>
            </a:r>
            <a:endParaRPr lang="en-US" sz="1400" dirty="0"/>
          </a:p>
        </p:txBody>
      </p:sp>
      <p:sp>
        <p:nvSpPr>
          <p:cNvPr id="9" name="Text Placeholder 8">
            <a:extLst>
              <a:ext uri="{FF2B5EF4-FFF2-40B4-BE49-F238E27FC236}">
                <a16:creationId xmlns:a16="http://schemas.microsoft.com/office/drawing/2014/main" id="{0F5D43B5-272E-C24E-B696-71D4B73EA1DE}"/>
              </a:ext>
            </a:extLst>
          </p:cNvPr>
          <p:cNvSpPr>
            <a:spLocks noGrp="1"/>
          </p:cNvSpPr>
          <p:nvPr>
            <p:ph type="body" sz="quarter" idx="25"/>
          </p:nvPr>
        </p:nvSpPr>
        <p:spPr/>
        <p:txBody>
          <a:bodyPr/>
          <a:lstStyle/>
          <a:p>
            <a:r>
              <a:rPr lang="en-US" dirty="0"/>
              <a:t>Cybersecurity</a:t>
            </a:r>
          </a:p>
        </p:txBody>
      </p:sp>
      <p:pic>
        <p:nvPicPr>
          <p:cNvPr id="14" name="Picture Placeholder 13" descr="A picture containing sitting, table, food&#10;&#10;Description automatically generated">
            <a:extLst>
              <a:ext uri="{FF2B5EF4-FFF2-40B4-BE49-F238E27FC236}">
                <a16:creationId xmlns:a16="http://schemas.microsoft.com/office/drawing/2014/main" id="{E0B0DA90-9361-EE41-AE4B-6ECB93B618FC}"/>
              </a:ext>
            </a:extLst>
          </p:cNvPr>
          <p:cNvPicPr>
            <a:picLocks noGrp="1" noChangeAspect="1"/>
          </p:cNvPicPr>
          <p:nvPr>
            <p:ph type="pic" sz="quarter" idx="10"/>
          </p:nvPr>
        </p:nvPicPr>
        <p:blipFill rotWithShape="1">
          <a:blip r:embed="rId2">
            <a:extLst>
              <a:ext uri="{837473B0-CC2E-450A-ABE3-18F120FF3D39}">
                <a1611:picAttrSrcUrl xmlns:a1611="http://schemas.microsoft.com/office/drawing/2016/11/main" r:id="rId3"/>
              </a:ext>
            </a:extLst>
          </a:blip>
          <a:srcRect l="34986" r="32475"/>
          <a:stretch/>
        </p:blipFill>
        <p:spPr>
          <a:xfrm>
            <a:off x="0" y="0"/>
            <a:ext cx="2793529" cy="6858000"/>
          </a:xfrm>
        </p:spPr>
      </p:pic>
      <p:sp>
        <p:nvSpPr>
          <p:cNvPr id="11" name="Text Placeholder 10">
            <a:extLst>
              <a:ext uri="{FF2B5EF4-FFF2-40B4-BE49-F238E27FC236}">
                <a16:creationId xmlns:a16="http://schemas.microsoft.com/office/drawing/2014/main" id="{685D4796-5D03-5840-A69A-7C07286155D8}"/>
              </a:ext>
            </a:extLst>
          </p:cNvPr>
          <p:cNvSpPr>
            <a:spLocks noGrp="1"/>
          </p:cNvSpPr>
          <p:nvPr>
            <p:ph type="body" sz="quarter" idx="11"/>
          </p:nvPr>
        </p:nvSpPr>
        <p:spPr/>
        <p:txBody>
          <a:bodyPr/>
          <a:lstStyle/>
          <a:p>
            <a:r>
              <a:rPr lang="en-US" dirty="0"/>
              <a:t>Industry-specific Career Exploration</a:t>
            </a:r>
          </a:p>
        </p:txBody>
      </p:sp>
      <p:sp>
        <p:nvSpPr>
          <p:cNvPr id="12" name="Text Placeholder 11">
            <a:extLst>
              <a:ext uri="{FF2B5EF4-FFF2-40B4-BE49-F238E27FC236}">
                <a16:creationId xmlns:a16="http://schemas.microsoft.com/office/drawing/2014/main" id="{1AD8BA78-E50F-D841-843B-2668600084F5}"/>
              </a:ext>
            </a:extLst>
          </p:cNvPr>
          <p:cNvSpPr>
            <a:spLocks noGrp="1"/>
          </p:cNvSpPr>
          <p:nvPr>
            <p:ph type="body" sz="quarter" idx="12"/>
          </p:nvPr>
        </p:nvSpPr>
        <p:spPr/>
        <p:txBody>
          <a:bodyPr/>
          <a:lstStyle/>
          <a:p>
            <a:r>
              <a:rPr lang="en-US" sz="2400" b="1" kern="400" spc="151" dirty="0" err="1">
                <a:solidFill>
                  <a:srgbClr val="F33117"/>
                </a:solidFill>
              </a:rPr>
              <a:t>STemploration</a:t>
            </a:r>
            <a:endParaRPr lang="en-US" sz="2400" b="1" kern="400" spc="151" dirty="0">
              <a:solidFill>
                <a:srgbClr val="F33117"/>
              </a:solidFill>
            </a:endParaRPr>
          </a:p>
        </p:txBody>
      </p:sp>
      <p:pic>
        <p:nvPicPr>
          <p:cNvPr id="13" name="Picture 12">
            <a:extLst>
              <a:ext uri="{FF2B5EF4-FFF2-40B4-BE49-F238E27FC236}">
                <a16:creationId xmlns:a16="http://schemas.microsoft.com/office/drawing/2014/main" id="{C932D95E-1B8C-4910-9066-BB8B7657776E}"/>
              </a:ext>
            </a:extLst>
          </p:cNvPr>
          <p:cNvPicPr>
            <a:picLocks noChangeAspect="1"/>
          </p:cNvPicPr>
          <p:nvPr/>
        </p:nvPicPr>
        <p:blipFill>
          <a:blip r:embed="rId4"/>
          <a:stretch>
            <a:fillRect/>
          </a:stretch>
        </p:blipFill>
        <p:spPr>
          <a:xfrm>
            <a:off x="10808050" y="2000059"/>
            <a:ext cx="914479" cy="914479"/>
          </a:xfrm>
          <a:prstGeom prst="rect">
            <a:avLst/>
          </a:prstGeom>
        </p:spPr>
      </p:pic>
      <p:pic>
        <p:nvPicPr>
          <p:cNvPr id="15" name="Picture 14" descr="Logo, icon&#10;&#10;Description automatically generated">
            <a:extLst>
              <a:ext uri="{FF2B5EF4-FFF2-40B4-BE49-F238E27FC236}">
                <a16:creationId xmlns:a16="http://schemas.microsoft.com/office/drawing/2014/main" id="{5DB785F5-D842-43C4-987E-8129AAFAA7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8129" y="3177329"/>
            <a:ext cx="914400" cy="914400"/>
          </a:xfrm>
          <a:prstGeom prst="rect">
            <a:avLst/>
          </a:prstGeom>
        </p:spPr>
      </p:pic>
      <p:pic>
        <p:nvPicPr>
          <p:cNvPr id="16" name="Picture 15">
            <a:extLst>
              <a:ext uri="{FF2B5EF4-FFF2-40B4-BE49-F238E27FC236}">
                <a16:creationId xmlns:a16="http://schemas.microsoft.com/office/drawing/2014/main" id="{952568F9-0879-40A1-A24C-27663D327EA9}"/>
              </a:ext>
            </a:extLst>
          </p:cNvPr>
          <p:cNvPicPr>
            <a:picLocks noChangeAspect="1"/>
          </p:cNvPicPr>
          <p:nvPr/>
        </p:nvPicPr>
        <p:blipFill>
          <a:blip r:embed="rId6"/>
          <a:stretch>
            <a:fillRect/>
          </a:stretch>
        </p:blipFill>
        <p:spPr>
          <a:xfrm>
            <a:off x="10808048" y="5531711"/>
            <a:ext cx="914479" cy="914479"/>
          </a:xfrm>
          <a:prstGeom prst="rect">
            <a:avLst/>
          </a:prstGeom>
        </p:spPr>
      </p:pic>
      <p:pic>
        <p:nvPicPr>
          <p:cNvPr id="18" name="Picture 17">
            <a:extLst>
              <a:ext uri="{FF2B5EF4-FFF2-40B4-BE49-F238E27FC236}">
                <a16:creationId xmlns:a16="http://schemas.microsoft.com/office/drawing/2014/main" id="{98FDB542-2572-4027-BE54-EE5EF6B55E76}"/>
              </a:ext>
            </a:extLst>
          </p:cNvPr>
          <p:cNvPicPr>
            <a:picLocks noChangeAspect="1"/>
          </p:cNvPicPr>
          <p:nvPr/>
        </p:nvPicPr>
        <p:blipFill>
          <a:blip r:embed="rId7"/>
          <a:stretch>
            <a:fillRect/>
          </a:stretch>
        </p:blipFill>
        <p:spPr>
          <a:xfrm>
            <a:off x="10808049" y="4354520"/>
            <a:ext cx="914479" cy="914479"/>
          </a:xfrm>
          <a:prstGeom prst="rect">
            <a:avLst/>
          </a:prstGeom>
        </p:spPr>
      </p:pic>
    </p:spTree>
    <p:extLst>
      <p:ext uri="{BB962C8B-B14F-4D97-AF65-F5344CB8AC3E}">
        <p14:creationId xmlns:p14="http://schemas.microsoft.com/office/powerpoint/2010/main" val="1236197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126D24-0058-E247-9720-1BC06BFFF9B1}"/>
              </a:ext>
            </a:extLst>
          </p:cNvPr>
          <p:cNvSpPr>
            <a:spLocks noGrp="1"/>
          </p:cNvSpPr>
          <p:nvPr>
            <p:ph type="body" sz="quarter" idx="20"/>
          </p:nvPr>
        </p:nvSpPr>
        <p:spPr>
          <a:xfrm>
            <a:off x="3436408" y="1280021"/>
            <a:ext cx="6906681" cy="870314"/>
          </a:xfrm>
        </p:spPr>
        <p:txBody>
          <a:bodyPr/>
          <a:lstStyle/>
          <a:p>
            <a:pPr fontAlgn="base"/>
            <a:r>
              <a:rPr lang="en-US" sz="1400" dirty="0"/>
              <a:t>Students assume the role of engineers as they learn to prototype, iterate, and innovate. Students are introduced to the design process, develop problem-solving and research skills, and learn to foster a growth mindset.</a:t>
            </a:r>
          </a:p>
          <a:p>
            <a:pPr fontAlgn="base"/>
            <a:br>
              <a:rPr lang="en-US" dirty="0"/>
            </a:br>
            <a:endParaRPr lang="en-US" dirty="0"/>
          </a:p>
          <a:p>
            <a:endParaRPr lang="en-US" dirty="0"/>
          </a:p>
        </p:txBody>
      </p:sp>
      <p:pic>
        <p:nvPicPr>
          <p:cNvPr id="14" name="Picture Placeholder 13">
            <a:extLst>
              <a:ext uri="{FF2B5EF4-FFF2-40B4-BE49-F238E27FC236}">
                <a16:creationId xmlns:a16="http://schemas.microsoft.com/office/drawing/2014/main" id="{E0B0DA90-9361-EE41-AE4B-6ECB93B618F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642" t="-244" r="64202" b="244"/>
          <a:stretch/>
        </p:blipFill>
        <p:spPr>
          <a:xfrm>
            <a:off x="235" y="0"/>
            <a:ext cx="2793529" cy="6858000"/>
          </a:xfrm>
        </p:spPr>
      </p:pic>
      <p:sp>
        <p:nvSpPr>
          <p:cNvPr id="11" name="Text Placeholder 10">
            <a:extLst>
              <a:ext uri="{FF2B5EF4-FFF2-40B4-BE49-F238E27FC236}">
                <a16:creationId xmlns:a16="http://schemas.microsoft.com/office/drawing/2014/main" id="{685D4796-5D03-5840-A69A-7C07286155D8}"/>
              </a:ext>
            </a:extLst>
          </p:cNvPr>
          <p:cNvSpPr>
            <a:spLocks noGrp="1"/>
          </p:cNvSpPr>
          <p:nvPr>
            <p:ph type="body" sz="quarter" idx="11"/>
          </p:nvPr>
        </p:nvSpPr>
        <p:spPr/>
        <p:txBody>
          <a:bodyPr/>
          <a:lstStyle/>
          <a:p>
            <a:pPr algn="ctr"/>
            <a:r>
              <a:rPr lang="en-US" dirty="0"/>
              <a:t>Engineering and Design </a:t>
            </a:r>
          </a:p>
        </p:txBody>
      </p:sp>
      <p:sp>
        <p:nvSpPr>
          <p:cNvPr id="12" name="Text Placeholder 11">
            <a:extLst>
              <a:ext uri="{FF2B5EF4-FFF2-40B4-BE49-F238E27FC236}">
                <a16:creationId xmlns:a16="http://schemas.microsoft.com/office/drawing/2014/main" id="{1AD8BA78-E50F-D841-843B-2668600084F5}"/>
              </a:ext>
            </a:extLst>
          </p:cNvPr>
          <p:cNvSpPr>
            <a:spLocks noGrp="1"/>
          </p:cNvSpPr>
          <p:nvPr>
            <p:ph type="body" sz="quarter" idx="12"/>
          </p:nvPr>
        </p:nvSpPr>
        <p:spPr>
          <a:xfrm>
            <a:off x="2793529" y="618315"/>
            <a:ext cx="8191498" cy="276466"/>
          </a:xfrm>
        </p:spPr>
        <p:txBody>
          <a:bodyPr/>
          <a:lstStyle/>
          <a:p>
            <a:r>
              <a:rPr lang="en-US" dirty="0" err="1"/>
              <a:t>STemploration</a:t>
            </a:r>
            <a:endParaRPr lang="en-US" dirty="0"/>
          </a:p>
        </p:txBody>
      </p:sp>
      <p:pic>
        <p:nvPicPr>
          <p:cNvPr id="24" name="Picture 23" descr="A picture containing text, clipart&#10;&#10;Description automatically generated">
            <a:extLst>
              <a:ext uri="{FF2B5EF4-FFF2-40B4-BE49-F238E27FC236}">
                <a16:creationId xmlns:a16="http://schemas.microsoft.com/office/drawing/2014/main" id="{49C94FC9-F328-453D-87FB-D23F5F627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1091" y="4671438"/>
            <a:ext cx="731520" cy="731520"/>
          </a:xfrm>
          <a:prstGeom prst="rect">
            <a:avLst/>
          </a:prstGeom>
        </p:spPr>
      </p:pic>
      <p:graphicFrame>
        <p:nvGraphicFramePr>
          <p:cNvPr id="25" name="Table 24">
            <a:extLst>
              <a:ext uri="{FF2B5EF4-FFF2-40B4-BE49-F238E27FC236}">
                <a16:creationId xmlns:a16="http://schemas.microsoft.com/office/drawing/2014/main" id="{D5444C59-15E2-4D74-9273-92B7A64C4EBE}"/>
              </a:ext>
            </a:extLst>
          </p:cNvPr>
          <p:cNvGraphicFramePr>
            <a:graphicFrameLocks noGrp="1"/>
          </p:cNvGraphicFramePr>
          <p:nvPr/>
        </p:nvGraphicFramePr>
        <p:xfrm>
          <a:off x="3436407" y="2352907"/>
          <a:ext cx="6906680" cy="3945283"/>
        </p:xfrm>
        <a:graphic>
          <a:graphicData uri="http://schemas.openxmlformats.org/drawingml/2006/table">
            <a:tbl>
              <a:tblPr firstRow="1" firstCol="1" bandRow="1">
                <a:tableStyleId>{9D7B26C5-4107-4FEC-AEDC-1716B250A1EF}</a:tableStyleId>
              </a:tblPr>
              <a:tblGrid>
                <a:gridCol w="734149">
                  <a:extLst>
                    <a:ext uri="{9D8B030D-6E8A-4147-A177-3AD203B41FA5}">
                      <a16:colId xmlns:a16="http://schemas.microsoft.com/office/drawing/2014/main" val="2637524107"/>
                    </a:ext>
                  </a:extLst>
                </a:gridCol>
                <a:gridCol w="1254206">
                  <a:extLst>
                    <a:ext uri="{9D8B030D-6E8A-4147-A177-3AD203B41FA5}">
                      <a16:colId xmlns:a16="http://schemas.microsoft.com/office/drawing/2014/main" val="825286542"/>
                    </a:ext>
                  </a:extLst>
                </a:gridCol>
                <a:gridCol w="1182888">
                  <a:extLst>
                    <a:ext uri="{9D8B030D-6E8A-4147-A177-3AD203B41FA5}">
                      <a16:colId xmlns:a16="http://schemas.microsoft.com/office/drawing/2014/main" val="135347903"/>
                    </a:ext>
                  </a:extLst>
                </a:gridCol>
                <a:gridCol w="3735437">
                  <a:extLst>
                    <a:ext uri="{9D8B030D-6E8A-4147-A177-3AD203B41FA5}">
                      <a16:colId xmlns:a16="http://schemas.microsoft.com/office/drawing/2014/main" val="147895888"/>
                    </a:ext>
                  </a:extLst>
                </a:gridCol>
              </a:tblGrid>
              <a:tr h="434557">
                <a:tc>
                  <a:txBody>
                    <a:bodyPr/>
                    <a:lstStyle/>
                    <a:p>
                      <a:pPr marL="0" marR="0" algn="ctr">
                        <a:lnSpc>
                          <a:spcPct val="107000"/>
                        </a:lnSpc>
                        <a:spcBef>
                          <a:spcPts val="0"/>
                        </a:spcBef>
                        <a:spcAft>
                          <a:spcPts val="0"/>
                        </a:spcAft>
                      </a:pPr>
                      <a:r>
                        <a:rPr lang="en-US" sz="1200" dirty="0">
                          <a:effectLst/>
                        </a:rPr>
                        <a:t>Best Practice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200" dirty="0">
                          <a:effectLst/>
                        </a:rPr>
                        <a:t>Condensed Unit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nchor="ctr">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effectLst/>
                        </a:rPr>
                        <a:t>Introduction to Engineering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nchor="ctr"/>
                </a:tc>
                <a:extLst>
                  <a:ext uri="{0D108BD9-81ED-4DB2-BD59-A6C34878D82A}">
                    <a16:rowId xmlns:a16="http://schemas.microsoft.com/office/drawing/2014/main" val="1053662299"/>
                  </a:ext>
                </a:extLst>
              </a:tr>
              <a:tr h="280667">
                <a:tc rowSpan="12">
                  <a:txBody>
                    <a:bodyPr/>
                    <a:lstStyle/>
                    <a:p>
                      <a:pPr marL="0" marR="0" algn="ctr">
                        <a:lnSpc>
                          <a:spcPct val="107000"/>
                        </a:lnSpc>
                        <a:spcBef>
                          <a:spcPts val="0"/>
                        </a:spcBef>
                        <a:spcAft>
                          <a:spcPts val="0"/>
                        </a:spcAft>
                      </a:pPr>
                      <a:r>
                        <a:rPr lang="en-US" sz="1200" dirty="0">
                          <a:effectLst/>
                        </a:rPr>
                        <a:t>All 12 lessons in order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rowSpan="6">
                  <a:txBody>
                    <a:bodyPr/>
                    <a:lstStyle/>
                    <a:p>
                      <a:pPr marL="0" marR="0" algn="ctr">
                        <a:lnSpc>
                          <a:spcPct val="107000"/>
                        </a:lnSpc>
                        <a:spcBef>
                          <a:spcPts val="0"/>
                        </a:spcBef>
                        <a:spcAft>
                          <a:spcPts val="0"/>
                        </a:spcAft>
                      </a:pPr>
                      <a:r>
                        <a:rPr lang="en-US" sz="1200" dirty="0">
                          <a:effectLst/>
                        </a:rPr>
                        <a:t>Lessons 1 through 6 in order &amp;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3">
                  <a:txBody>
                    <a:bodyPr/>
                    <a:lstStyle/>
                    <a:p>
                      <a:pPr marL="0" marR="0" algn="ctr">
                        <a:lnSpc>
                          <a:spcPct val="107000"/>
                        </a:lnSpc>
                        <a:spcBef>
                          <a:spcPts val="0"/>
                        </a:spcBef>
                        <a:spcAft>
                          <a:spcPts val="0"/>
                        </a:spcAft>
                      </a:pPr>
                      <a:r>
                        <a:rPr lang="en-US" sz="1200" dirty="0">
                          <a:effectLst/>
                        </a:rPr>
                        <a:t>Lessons 1 through 3 only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l">
                        <a:lnSpc>
                          <a:spcPct val="107000"/>
                        </a:lnSpc>
                        <a:spcBef>
                          <a:spcPts val="0"/>
                        </a:spcBef>
                        <a:spcAft>
                          <a:spcPts val="0"/>
                        </a:spcAft>
                      </a:pPr>
                      <a:r>
                        <a:rPr lang="en-US" sz="1400" b="0" i="0" u="none" kern="1200" dirty="0">
                          <a:solidFill>
                            <a:schemeClr val="bg2">
                              <a:lumMod val="25000"/>
                            </a:schemeClr>
                          </a:solidFill>
                          <a:effectLst/>
                          <a:latin typeface="Arial" charset="0"/>
                          <a:cs typeface="Arial" charset="0"/>
                        </a:rPr>
                        <a:t>Lesson 1: Introduction to Engineering</a:t>
                      </a:r>
                    </a:p>
                  </a:txBody>
                  <a:tcPr marL="65429" marR="65429"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78257411"/>
                  </a:ext>
                </a:extLst>
              </a:tr>
              <a:tr h="28066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0"/>
                        </a:spcAft>
                      </a:pPr>
                      <a:r>
                        <a:rPr lang="en-US" sz="1400" b="0" i="0" u="none" kern="1200" dirty="0">
                          <a:solidFill>
                            <a:schemeClr val="bg2">
                              <a:lumMod val="25000"/>
                            </a:schemeClr>
                          </a:solidFill>
                          <a:effectLst/>
                          <a:latin typeface="Arial" charset="0"/>
                          <a:cs typeface="Arial" charset="0"/>
                        </a:rPr>
                        <a:t>Lesson 2: Engineering and Design 101</a:t>
                      </a:r>
                      <a:endParaRPr lang="en-US" sz="1400" b="0" i="0" u="none"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44313669"/>
                  </a:ext>
                </a:extLst>
              </a:tr>
              <a:tr h="28066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0"/>
                        </a:spcAft>
                      </a:pPr>
                      <a:r>
                        <a:rPr lang="en-US" sz="1400" b="0" i="0" u="none" kern="1200" dirty="0">
                          <a:solidFill>
                            <a:schemeClr val="bg2">
                              <a:lumMod val="25000"/>
                            </a:schemeClr>
                          </a:solidFill>
                          <a:effectLst/>
                          <a:latin typeface="Arial" charset="0"/>
                          <a:cs typeface="Arial" charset="0"/>
                        </a:rPr>
                        <a:t>Lesson 3: Engineering and Design Process</a:t>
                      </a:r>
                      <a:endParaRPr lang="en-US" sz="1400" b="0" i="0" u="none"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56985046"/>
                  </a:ext>
                </a:extLst>
              </a:tr>
              <a:tr h="280667">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mn-ea"/>
                        <a:cs typeface="Times New Roman" panose="02020603050405020304" pitchFamily="18" charset="0"/>
                      </a:endParaRPr>
                    </a:p>
                  </a:txBody>
                  <a:tcPr marL="65429" marR="65429"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l">
                        <a:lnSpc>
                          <a:spcPct val="107000"/>
                        </a:lnSpc>
                        <a:spcBef>
                          <a:spcPts val="0"/>
                        </a:spcBef>
                        <a:spcAft>
                          <a:spcPts val="0"/>
                        </a:spcAft>
                      </a:pPr>
                      <a:r>
                        <a:rPr lang="en-US" sz="1400" b="0" i="0" u="none" kern="1200" dirty="0">
                          <a:solidFill>
                            <a:schemeClr val="bg2">
                              <a:lumMod val="25000"/>
                            </a:schemeClr>
                          </a:solidFill>
                          <a:effectLst/>
                          <a:latin typeface="Arial" charset="0"/>
                          <a:cs typeface="Arial" charset="0"/>
                        </a:rPr>
                        <a:t>Lesson 4: Water Crisis and Research</a:t>
                      </a:r>
                      <a:endParaRPr lang="en-US" sz="1400" b="0" i="0" u="none"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nchor="ctr"/>
                </a:tc>
                <a:extLst>
                  <a:ext uri="{0D108BD9-81ED-4DB2-BD59-A6C34878D82A}">
                    <a16:rowId xmlns:a16="http://schemas.microsoft.com/office/drawing/2014/main" val="3468258194"/>
                  </a:ext>
                </a:extLst>
              </a:tr>
              <a:tr h="280667">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mn-ea"/>
                        <a:cs typeface="Times New Roman" panose="02020603050405020304" pitchFamily="18" charset="0"/>
                      </a:endParaRPr>
                    </a:p>
                  </a:txBody>
                  <a:tcPr marL="65429" marR="65429" marT="0" marB="0" anchor="ctr">
                    <a:lnL w="12700" cap="flat" cmpd="sng" algn="ctr">
                      <a:solidFill>
                        <a:schemeClr val="tx1"/>
                      </a:solidFill>
                      <a:prstDash val="solid"/>
                      <a:round/>
                      <a:headEnd type="none" w="med" len="med"/>
                      <a:tailEnd type="none" w="med" len="med"/>
                    </a:lnL>
                  </a:tcPr>
                </a:tc>
                <a:tc>
                  <a:txBody>
                    <a:bodyPr/>
                    <a:lstStyle/>
                    <a:p>
                      <a:pPr marL="0" marR="0" algn="l">
                        <a:lnSpc>
                          <a:spcPct val="107000"/>
                        </a:lnSpc>
                        <a:spcBef>
                          <a:spcPts val="0"/>
                        </a:spcBef>
                        <a:spcAft>
                          <a:spcPts val="0"/>
                        </a:spcAft>
                      </a:pPr>
                      <a:r>
                        <a:rPr lang="en-US" sz="1400" b="0" i="0" u="none" kern="1200" dirty="0">
                          <a:solidFill>
                            <a:schemeClr val="bg2">
                              <a:lumMod val="25000"/>
                            </a:schemeClr>
                          </a:solidFill>
                          <a:effectLst/>
                          <a:latin typeface="Arial" charset="0"/>
                          <a:cs typeface="Arial" charset="0"/>
                        </a:rPr>
                        <a:t>Lesson 5: Brainstorming a Solution</a:t>
                      </a:r>
                      <a:endParaRPr lang="en-US" sz="1400" b="0" i="0" u="none"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nchor="ctr"/>
                </a:tc>
                <a:extLst>
                  <a:ext uri="{0D108BD9-81ED-4DB2-BD59-A6C34878D82A}">
                    <a16:rowId xmlns:a16="http://schemas.microsoft.com/office/drawing/2014/main" val="3678435670"/>
                  </a:ext>
                </a:extLst>
              </a:tr>
              <a:tr h="280667">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mn-ea"/>
                        <a:cs typeface="Times New Roman" panose="02020603050405020304" pitchFamily="18" charset="0"/>
                      </a:endParaRPr>
                    </a:p>
                  </a:txBody>
                  <a:tcPr marL="65429" marR="65429" marT="0" marB="0" anchor="ctr">
                    <a:lnL w="12700" cap="flat" cmpd="sng" algn="ctr">
                      <a:solidFill>
                        <a:schemeClr val="tx1"/>
                      </a:solidFill>
                      <a:prstDash val="solid"/>
                      <a:round/>
                      <a:headEnd type="none" w="med" len="med"/>
                      <a:tailEnd type="none" w="med" len="med"/>
                    </a:lnL>
                  </a:tcPr>
                </a:tc>
                <a:tc>
                  <a:txBody>
                    <a:bodyPr/>
                    <a:lstStyle/>
                    <a:p>
                      <a:pPr marL="0" marR="0" algn="l">
                        <a:lnSpc>
                          <a:spcPct val="107000"/>
                        </a:lnSpc>
                        <a:spcBef>
                          <a:spcPts val="0"/>
                        </a:spcBef>
                        <a:spcAft>
                          <a:spcPts val="0"/>
                        </a:spcAft>
                      </a:pPr>
                      <a:r>
                        <a:rPr lang="en-US" sz="1400" b="0" i="0" u="none" kern="1200" dirty="0">
                          <a:solidFill>
                            <a:schemeClr val="bg2">
                              <a:lumMod val="25000"/>
                            </a:schemeClr>
                          </a:solidFill>
                          <a:effectLst/>
                          <a:latin typeface="Arial" charset="0"/>
                          <a:cs typeface="Arial" charset="0"/>
                        </a:rPr>
                        <a:t>Lesson 6: Water Purification</a:t>
                      </a:r>
                      <a:endParaRPr lang="en-US" sz="1400" b="0" i="0" u="none"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nchor="ctr"/>
                </a:tc>
                <a:extLst>
                  <a:ext uri="{0D108BD9-81ED-4DB2-BD59-A6C34878D82A}">
                    <a16:rowId xmlns:a16="http://schemas.microsoft.com/office/drawing/2014/main" val="1426585965"/>
                  </a:ext>
                </a:extLst>
              </a:tr>
              <a:tr h="280667">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mn-ea"/>
                        <a:cs typeface="Times New Roman" panose="02020603050405020304" pitchFamily="18" charset="0"/>
                      </a:endParaRPr>
                    </a:p>
                  </a:txBody>
                  <a:tcPr marL="65429" marR="65429" marT="0" marB="0" anchor="ctr"/>
                </a:tc>
                <a:tc>
                  <a:txBody>
                    <a:bodyPr/>
                    <a:lstStyle/>
                    <a:p>
                      <a:pPr marL="0" marR="0" algn="l">
                        <a:lnSpc>
                          <a:spcPct val="107000"/>
                        </a:lnSpc>
                        <a:spcBef>
                          <a:spcPts val="0"/>
                        </a:spcBef>
                        <a:spcAft>
                          <a:spcPts val="0"/>
                        </a:spcAft>
                      </a:pPr>
                      <a:r>
                        <a:rPr lang="en-US" sz="1400" b="0" i="0" u="none" kern="1200" dirty="0">
                          <a:solidFill>
                            <a:schemeClr val="bg2">
                              <a:lumMod val="25000"/>
                            </a:schemeClr>
                          </a:solidFill>
                          <a:effectLst/>
                          <a:latin typeface="Arial" charset="0"/>
                          <a:cs typeface="Arial" charset="0"/>
                        </a:rPr>
                        <a:t>Lesson 7: Zip Line</a:t>
                      </a:r>
                      <a:endParaRPr lang="en-US" sz="1400" b="0" i="0" u="none"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nchor="ctr"/>
                </a:tc>
                <a:extLst>
                  <a:ext uri="{0D108BD9-81ED-4DB2-BD59-A6C34878D82A}">
                    <a16:rowId xmlns:a16="http://schemas.microsoft.com/office/drawing/2014/main" val="794519339"/>
                  </a:ext>
                </a:extLst>
              </a:tr>
              <a:tr h="280667">
                <a:tc vMerge="1">
                  <a:txBody>
                    <a:bodyPr/>
                    <a:lstStyle/>
                    <a:p>
                      <a:endParaRPr lang="en-US"/>
                    </a:p>
                  </a:txBody>
                  <a:tcPr/>
                </a:tc>
                <a:tc>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mn-ea"/>
                        <a:cs typeface="Times New Roman" panose="02020603050405020304" pitchFamily="18" charset="0"/>
                      </a:endParaRPr>
                    </a:p>
                  </a:txBody>
                  <a:tcPr marL="65429" marR="65429" marT="0" marB="0" anchor="ctr"/>
                </a:tc>
                <a:tc>
                  <a:txBody>
                    <a:bodyPr/>
                    <a:lstStyle/>
                    <a:p>
                      <a:pPr marL="0" marR="0" algn="l" defTabSz="914377" rtl="0" eaLnBrk="1" latinLnBrk="0" hangingPunct="1">
                        <a:lnSpc>
                          <a:spcPct val="107000"/>
                        </a:lnSpc>
                        <a:spcBef>
                          <a:spcPts val="0"/>
                        </a:spcBef>
                        <a:spcAft>
                          <a:spcPts val="0"/>
                        </a:spcAft>
                      </a:pPr>
                      <a:r>
                        <a:rPr lang="en-US" sz="1400" b="0" i="0" u="none" kern="1200" dirty="0">
                          <a:solidFill>
                            <a:schemeClr val="bg2">
                              <a:lumMod val="25000"/>
                            </a:schemeClr>
                          </a:solidFill>
                          <a:effectLst/>
                          <a:latin typeface="Arial" charset="0"/>
                          <a:ea typeface="+mn-ea"/>
                          <a:cs typeface="Arial" charset="0"/>
                        </a:rPr>
                        <a:t>Lesson 8: Airdrop</a:t>
                      </a:r>
                    </a:p>
                  </a:txBody>
                  <a:tcPr marL="65429" marR="65429" marT="0" marB="0" anchor="ctr"/>
                </a:tc>
                <a:extLst>
                  <a:ext uri="{0D108BD9-81ED-4DB2-BD59-A6C34878D82A}">
                    <a16:rowId xmlns:a16="http://schemas.microsoft.com/office/drawing/2014/main" val="878507754"/>
                  </a:ext>
                </a:extLst>
              </a:tr>
              <a:tr h="280667">
                <a:tc vMerge="1">
                  <a:txBody>
                    <a:bodyPr/>
                    <a:lstStyle/>
                    <a:p>
                      <a:endParaRPr lang="en-US"/>
                    </a:p>
                  </a:txBody>
                  <a:tcPr/>
                </a:tc>
                <a:tc>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mn-ea"/>
                        <a:cs typeface="Times New Roman" panose="02020603050405020304" pitchFamily="18" charset="0"/>
                      </a:endParaRPr>
                    </a:p>
                  </a:txBody>
                  <a:tcPr marL="65429" marR="65429" marT="0" marB="0" anchor="ctr"/>
                </a:tc>
                <a:tc>
                  <a:txBody>
                    <a:bodyPr/>
                    <a:lstStyle/>
                    <a:p>
                      <a:pPr marL="0" marR="0" algn="l" defTabSz="914377" rtl="0" eaLnBrk="1" latinLnBrk="0" hangingPunct="1">
                        <a:lnSpc>
                          <a:spcPct val="107000"/>
                        </a:lnSpc>
                        <a:spcBef>
                          <a:spcPts val="0"/>
                        </a:spcBef>
                        <a:spcAft>
                          <a:spcPts val="0"/>
                        </a:spcAft>
                      </a:pPr>
                      <a:r>
                        <a:rPr lang="en-US" sz="1400" b="0" i="0" u="none" kern="1200" dirty="0">
                          <a:solidFill>
                            <a:schemeClr val="bg2">
                              <a:lumMod val="25000"/>
                            </a:schemeClr>
                          </a:solidFill>
                          <a:effectLst/>
                          <a:latin typeface="Arial" charset="0"/>
                          <a:ea typeface="+mn-ea"/>
                          <a:cs typeface="Arial" charset="0"/>
                        </a:rPr>
                        <a:t>Lesson 9: Shelter</a:t>
                      </a:r>
                    </a:p>
                  </a:txBody>
                  <a:tcPr marL="65429" marR="65429" marT="0" marB="0" anchor="ctr"/>
                </a:tc>
                <a:extLst>
                  <a:ext uri="{0D108BD9-81ED-4DB2-BD59-A6C34878D82A}">
                    <a16:rowId xmlns:a16="http://schemas.microsoft.com/office/drawing/2014/main" val="2116412315"/>
                  </a:ext>
                </a:extLst>
              </a:tr>
              <a:tr h="280667">
                <a:tc vMerge="1">
                  <a:txBody>
                    <a:bodyPr/>
                    <a:lstStyle/>
                    <a:p>
                      <a:endParaRPr lang="en-US"/>
                    </a:p>
                  </a:txBody>
                  <a:tcPr/>
                </a:tc>
                <a:tc>
                  <a:txBody>
                    <a:bodyPr/>
                    <a:lstStyle/>
                    <a:p>
                      <a:pPr marL="0" marR="0" algn="ctr">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mn-ea"/>
                        <a:cs typeface="Times New Roman" panose="02020603050405020304" pitchFamily="18" charset="0"/>
                      </a:endParaRPr>
                    </a:p>
                  </a:txBody>
                  <a:tcPr marL="65429" marR="65429" marT="0" marB="0" anchor="ctr"/>
                </a:tc>
                <a:tc>
                  <a:txBody>
                    <a:bodyPr/>
                    <a:lstStyle/>
                    <a:p>
                      <a:pPr marL="0" marR="0" algn="l">
                        <a:lnSpc>
                          <a:spcPct val="107000"/>
                        </a:lnSpc>
                        <a:spcBef>
                          <a:spcPts val="0"/>
                        </a:spcBef>
                        <a:spcAft>
                          <a:spcPts val="800"/>
                        </a:spcAft>
                      </a:pPr>
                      <a:r>
                        <a:rPr lang="en-US" sz="1400" b="0" i="0" u="none" kern="1200" dirty="0">
                          <a:solidFill>
                            <a:schemeClr val="bg2">
                              <a:lumMod val="25000"/>
                            </a:schemeClr>
                          </a:solidFill>
                          <a:effectLst/>
                          <a:latin typeface="Arial" charset="0"/>
                          <a:cs typeface="Arial" charset="0"/>
                        </a:rPr>
                        <a:t>Lesson 10: Towers</a:t>
                      </a:r>
                      <a:endParaRPr lang="en-US" sz="1400" b="0" i="0" u="none"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nchor="ctr"/>
                </a:tc>
                <a:extLst>
                  <a:ext uri="{0D108BD9-81ED-4DB2-BD59-A6C34878D82A}">
                    <a16:rowId xmlns:a16="http://schemas.microsoft.com/office/drawing/2014/main" val="2646758906"/>
                  </a:ext>
                </a:extLst>
              </a:tr>
              <a:tr h="280667">
                <a:tc vMerge="1">
                  <a:txBody>
                    <a:bodyPr/>
                    <a:lstStyle/>
                    <a:p>
                      <a:endParaRPr lang="en-US"/>
                    </a:p>
                  </a:txBody>
                  <a:tcPr/>
                </a:tc>
                <a:tc rowSpan="2">
                  <a:txBody>
                    <a:bodyPr/>
                    <a:lstStyle/>
                    <a:p>
                      <a:pPr marL="0" marR="0" algn="ctr">
                        <a:lnSpc>
                          <a:spcPct val="107000"/>
                        </a:lnSpc>
                        <a:spcBef>
                          <a:spcPts val="0"/>
                        </a:spcBef>
                        <a:spcAft>
                          <a:spcPts val="0"/>
                        </a:spcAft>
                      </a:pPr>
                      <a:r>
                        <a:rPr lang="en-US" sz="1100" dirty="0">
                          <a:effectLst/>
                        </a:rPr>
                        <a:t>Student Presentations and/or Closure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mn-ea"/>
                        <a:cs typeface="Times New Roman" panose="02020603050405020304" pitchFamily="18" charset="0"/>
                      </a:endParaRPr>
                    </a:p>
                  </a:txBody>
                  <a:tcPr marL="65429" marR="65429" marT="0" marB="0" anchor="ctr">
                    <a:lnL w="12700" cap="flat" cmpd="sng" algn="ctr">
                      <a:solidFill>
                        <a:schemeClr val="tx1"/>
                      </a:solidFill>
                      <a:prstDash val="solid"/>
                      <a:round/>
                      <a:headEnd type="none" w="med" len="med"/>
                      <a:tailEnd type="none" w="med" len="med"/>
                    </a:lnL>
                  </a:tcPr>
                </a:tc>
                <a:tc>
                  <a:txBody>
                    <a:bodyPr/>
                    <a:lstStyle/>
                    <a:p>
                      <a:pPr marL="0" marR="0" algn="l">
                        <a:lnSpc>
                          <a:spcPct val="107000"/>
                        </a:lnSpc>
                        <a:spcBef>
                          <a:spcPts val="0"/>
                        </a:spcBef>
                        <a:spcAft>
                          <a:spcPts val="0"/>
                        </a:spcAft>
                      </a:pPr>
                      <a:r>
                        <a:rPr lang="en-US" sz="1400" b="0" i="0" u="none" kern="1200" dirty="0">
                          <a:solidFill>
                            <a:schemeClr val="bg2">
                              <a:lumMod val="25000"/>
                            </a:schemeClr>
                          </a:solidFill>
                          <a:effectLst/>
                          <a:latin typeface="Arial" charset="0"/>
                          <a:cs typeface="Arial" charset="0"/>
                        </a:rPr>
                        <a:t>Lesson 11: Presenting Your Designs</a:t>
                      </a:r>
                      <a:endParaRPr lang="en-US" sz="1400" b="0" i="0" u="none"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nchor="ctr"/>
                </a:tc>
                <a:extLst>
                  <a:ext uri="{0D108BD9-81ED-4DB2-BD59-A6C34878D82A}">
                    <a16:rowId xmlns:a16="http://schemas.microsoft.com/office/drawing/2014/main" val="328884923"/>
                  </a:ext>
                </a:extLst>
              </a:tr>
              <a:tr h="280667">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mn-ea"/>
                        <a:cs typeface="Times New Roman" panose="02020603050405020304" pitchFamily="18" charset="0"/>
                      </a:endParaRPr>
                    </a:p>
                  </a:txBody>
                  <a:tcPr marL="65429" marR="65429" marT="0" marB="0" anchor="ctr">
                    <a:lnL w="12700" cap="flat" cmpd="sng" algn="ctr">
                      <a:solidFill>
                        <a:schemeClr val="tx1"/>
                      </a:solidFill>
                      <a:prstDash val="solid"/>
                      <a:round/>
                      <a:headEnd type="none" w="med" len="med"/>
                      <a:tailEnd type="none" w="med" len="med"/>
                    </a:lnL>
                  </a:tcPr>
                </a:tc>
                <a:tc>
                  <a:txBody>
                    <a:bodyPr/>
                    <a:lstStyle/>
                    <a:p>
                      <a:pPr marL="0" marR="0" algn="l">
                        <a:lnSpc>
                          <a:spcPct val="107000"/>
                        </a:lnSpc>
                        <a:spcBef>
                          <a:spcPts val="0"/>
                        </a:spcBef>
                        <a:spcAft>
                          <a:spcPts val="0"/>
                        </a:spcAft>
                      </a:pPr>
                      <a:r>
                        <a:rPr lang="en-US" sz="1400" b="0" i="0" u="none" kern="1200" dirty="0">
                          <a:solidFill>
                            <a:schemeClr val="bg2">
                              <a:lumMod val="25000"/>
                            </a:schemeClr>
                          </a:solidFill>
                          <a:effectLst/>
                          <a:latin typeface="Arial" charset="0"/>
                          <a:ea typeface="+mn-ea"/>
                          <a:cs typeface="Arial" charset="0"/>
                        </a:rPr>
                        <a:t>Lesson 12: Engineering Sciences Closure</a:t>
                      </a:r>
                    </a:p>
                  </a:txBody>
                  <a:tcPr marL="65429" marR="65429" marT="0" marB="0" anchor="ctr"/>
                </a:tc>
                <a:extLst>
                  <a:ext uri="{0D108BD9-81ED-4DB2-BD59-A6C34878D82A}">
                    <a16:rowId xmlns:a16="http://schemas.microsoft.com/office/drawing/2014/main" val="651497314"/>
                  </a:ext>
                </a:extLst>
              </a:tr>
            </a:tbl>
          </a:graphicData>
        </a:graphic>
      </p:graphicFrame>
      <p:pic>
        <p:nvPicPr>
          <p:cNvPr id="8" name="Picture 7" descr="Logo, icon&#10;&#10;Description automatically generated">
            <a:extLst>
              <a:ext uri="{FF2B5EF4-FFF2-40B4-BE49-F238E27FC236}">
                <a16:creationId xmlns:a16="http://schemas.microsoft.com/office/drawing/2014/main" id="{B71F705D-4372-4524-89DC-34C7F913D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9651" y="197282"/>
            <a:ext cx="914400" cy="914400"/>
          </a:xfrm>
          <a:prstGeom prst="rect">
            <a:avLst/>
          </a:prstGeom>
        </p:spPr>
      </p:pic>
    </p:spTree>
    <p:extLst>
      <p:ext uri="{BB962C8B-B14F-4D97-AF65-F5344CB8AC3E}">
        <p14:creationId xmlns:p14="http://schemas.microsoft.com/office/powerpoint/2010/main" val="575016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126D24-0058-E247-9720-1BC06BFFF9B1}"/>
              </a:ext>
            </a:extLst>
          </p:cNvPr>
          <p:cNvSpPr>
            <a:spLocks noGrp="1"/>
          </p:cNvSpPr>
          <p:nvPr>
            <p:ph type="body" sz="quarter" idx="20"/>
          </p:nvPr>
        </p:nvSpPr>
        <p:spPr>
          <a:xfrm>
            <a:off x="3436408" y="1280021"/>
            <a:ext cx="6906681" cy="870314"/>
          </a:xfrm>
        </p:spPr>
        <p:txBody>
          <a:bodyPr/>
          <a:lstStyle/>
          <a:p>
            <a:pPr fontAlgn="base"/>
            <a:r>
              <a:rPr lang="en-US" sz="1400" dirty="0"/>
              <a:t>Students learn about careers in the health sciences by taking on the role of health care professionals as they follow the treatment journey of a </a:t>
            </a:r>
            <a:r>
              <a:rPr lang="en-US" sz="1400" b="1" dirty="0">
                <a:solidFill>
                  <a:srgbClr val="0070C0"/>
                </a:solidFill>
              </a:rPr>
              <a:t>young person injured in a skateboarding accident.</a:t>
            </a:r>
          </a:p>
          <a:p>
            <a:pPr fontAlgn="base"/>
            <a:br>
              <a:rPr lang="en-US" dirty="0"/>
            </a:br>
            <a:endParaRPr lang="en-US" dirty="0"/>
          </a:p>
          <a:p>
            <a:endParaRPr lang="en-US" dirty="0"/>
          </a:p>
        </p:txBody>
      </p:sp>
      <p:pic>
        <p:nvPicPr>
          <p:cNvPr id="14" name="Picture Placeholder 13">
            <a:extLst>
              <a:ext uri="{FF2B5EF4-FFF2-40B4-BE49-F238E27FC236}">
                <a16:creationId xmlns:a16="http://schemas.microsoft.com/office/drawing/2014/main" id="{E0B0DA90-9361-EE41-AE4B-6ECB93B618F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717" r="53127"/>
          <a:stretch/>
        </p:blipFill>
        <p:spPr>
          <a:xfrm>
            <a:off x="0" y="0"/>
            <a:ext cx="2793529" cy="6858000"/>
          </a:xfrm>
        </p:spPr>
      </p:pic>
      <p:sp>
        <p:nvSpPr>
          <p:cNvPr id="11" name="Text Placeholder 10">
            <a:extLst>
              <a:ext uri="{FF2B5EF4-FFF2-40B4-BE49-F238E27FC236}">
                <a16:creationId xmlns:a16="http://schemas.microsoft.com/office/drawing/2014/main" id="{685D4796-5D03-5840-A69A-7C07286155D8}"/>
              </a:ext>
            </a:extLst>
          </p:cNvPr>
          <p:cNvSpPr>
            <a:spLocks noGrp="1"/>
          </p:cNvSpPr>
          <p:nvPr>
            <p:ph type="body" sz="quarter" idx="11"/>
          </p:nvPr>
        </p:nvSpPr>
        <p:spPr/>
        <p:txBody>
          <a:bodyPr/>
          <a:lstStyle/>
          <a:p>
            <a:pPr algn="ctr"/>
            <a:r>
              <a:rPr lang="en-US" dirty="0"/>
              <a:t>Health Sciences </a:t>
            </a:r>
          </a:p>
        </p:txBody>
      </p:sp>
      <p:sp>
        <p:nvSpPr>
          <p:cNvPr id="12" name="Text Placeholder 11">
            <a:extLst>
              <a:ext uri="{FF2B5EF4-FFF2-40B4-BE49-F238E27FC236}">
                <a16:creationId xmlns:a16="http://schemas.microsoft.com/office/drawing/2014/main" id="{1AD8BA78-E50F-D841-843B-2668600084F5}"/>
              </a:ext>
            </a:extLst>
          </p:cNvPr>
          <p:cNvSpPr>
            <a:spLocks noGrp="1"/>
          </p:cNvSpPr>
          <p:nvPr>
            <p:ph type="body" sz="quarter" idx="12"/>
          </p:nvPr>
        </p:nvSpPr>
        <p:spPr/>
        <p:txBody>
          <a:bodyPr/>
          <a:lstStyle/>
          <a:p>
            <a:r>
              <a:rPr lang="en-US" dirty="0" err="1"/>
              <a:t>STemploration</a:t>
            </a:r>
            <a:endParaRPr lang="en-US" dirty="0"/>
          </a:p>
        </p:txBody>
      </p:sp>
      <p:pic>
        <p:nvPicPr>
          <p:cNvPr id="24" name="Picture 23" descr="A picture containing text, clipart&#10;&#10;Description automatically generated">
            <a:extLst>
              <a:ext uri="{FF2B5EF4-FFF2-40B4-BE49-F238E27FC236}">
                <a16:creationId xmlns:a16="http://schemas.microsoft.com/office/drawing/2014/main" id="{49C94FC9-F328-453D-87FB-D23F5F627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5928" y="4708538"/>
            <a:ext cx="731520" cy="731520"/>
          </a:xfrm>
          <a:prstGeom prst="rect">
            <a:avLst/>
          </a:prstGeom>
        </p:spPr>
      </p:pic>
      <p:graphicFrame>
        <p:nvGraphicFramePr>
          <p:cNvPr id="2" name="Table 1">
            <a:extLst>
              <a:ext uri="{FF2B5EF4-FFF2-40B4-BE49-F238E27FC236}">
                <a16:creationId xmlns:a16="http://schemas.microsoft.com/office/drawing/2014/main" id="{30B4A26E-DDD6-4C9B-9F7B-132F3182C242}"/>
              </a:ext>
            </a:extLst>
          </p:cNvPr>
          <p:cNvGraphicFramePr>
            <a:graphicFrameLocks noGrp="1"/>
          </p:cNvGraphicFramePr>
          <p:nvPr/>
        </p:nvGraphicFramePr>
        <p:xfrm>
          <a:off x="3436409" y="2239413"/>
          <a:ext cx="6906679" cy="3638032"/>
        </p:xfrm>
        <a:graphic>
          <a:graphicData uri="http://schemas.openxmlformats.org/drawingml/2006/table">
            <a:tbl>
              <a:tblPr firstRow="1" firstCol="1" bandRow="1">
                <a:tableStyleId>{9D7B26C5-4107-4FEC-AEDC-1716B250A1EF}</a:tableStyleId>
              </a:tblPr>
              <a:tblGrid>
                <a:gridCol w="738099">
                  <a:extLst>
                    <a:ext uri="{9D8B030D-6E8A-4147-A177-3AD203B41FA5}">
                      <a16:colId xmlns:a16="http://schemas.microsoft.com/office/drawing/2014/main" val="2685274161"/>
                    </a:ext>
                  </a:extLst>
                </a:gridCol>
                <a:gridCol w="759735">
                  <a:extLst>
                    <a:ext uri="{9D8B030D-6E8A-4147-A177-3AD203B41FA5}">
                      <a16:colId xmlns:a16="http://schemas.microsoft.com/office/drawing/2014/main" val="477551596"/>
                    </a:ext>
                  </a:extLst>
                </a:gridCol>
                <a:gridCol w="1248195">
                  <a:extLst>
                    <a:ext uri="{9D8B030D-6E8A-4147-A177-3AD203B41FA5}">
                      <a16:colId xmlns:a16="http://schemas.microsoft.com/office/drawing/2014/main" val="10344015"/>
                    </a:ext>
                  </a:extLst>
                </a:gridCol>
                <a:gridCol w="4160650">
                  <a:extLst>
                    <a:ext uri="{9D8B030D-6E8A-4147-A177-3AD203B41FA5}">
                      <a16:colId xmlns:a16="http://schemas.microsoft.com/office/drawing/2014/main" val="912254033"/>
                    </a:ext>
                  </a:extLst>
                </a:gridCol>
              </a:tblGrid>
              <a:tr h="403426">
                <a:tc>
                  <a:txBody>
                    <a:bodyPr/>
                    <a:lstStyle/>
                    <a:p>
                      <a:pPr marL="0" marR="0" algn="ctr">
                        <a:lnSpc>
                          <a:spcPct val="107000"/>
                        </a:lnSpc>
                        <a:spcBef>
                          <a:spcPts val="0"/>
                        </a:spcBef>
                        <a:spcAft>
                          <a:spcPts val="0"/>
                        </a:spcAft>
                      </a:pPr>
                      <a:r>
                        <a:rPr lang="en-US" sz="1200" dirty="0">
                          <a:effectLst/>
                        </a:rPr>
                        <a:t>Best Practice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Mini Unit</a:t>
                      </a:r>
                    </a:p>
                  </a:txBody>
                  <a:tcPr marL="68580" marR="68580" marT="0" marB="0" anchor="ctr">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effectLst/>
                        </a:rPr>
                        <a:t>Introduction to Health Sciences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310509"/>
                  </a:ext>
                </a:extLst>
              </a:tr>
              <a:tr h="254870">
                <a:tc rowSpan="12">
                  <a:txBody>
                    <a:bodyPr/>
                    <a:lstStyle/>
                    <a:p>
                      <a:pPr marL="0" marR="0" algn="ctr">
                        <a:lnSpc>
                          <a:spcPct val="107000"/>
                        </a:lnSpc>
                        <a:spcBef>
                          <a:spcPts val="0"/>
                        </a:spcBef>
                        <a:spcAft>
                          <a:spcPts val="0"/>
                        </a:spcAft>
                      </a:pPr>
                      <a:r>
                        <a:rPr lang="en-US" sz="1200" dirty="0">
                          <a:effectLst/>
                        </a:rPr>
                        <a:t>All 12 lessons in order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rowSpan="5">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Lessons 1 through 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3">
                  <a:txBody>
                    <a:bodyPr/>
                    <a:lstStyle/>
                    <a:p>
                      <a:pPr marL="0" marR="0" algn="ctr">
                        <a:lnSpc>
                          <a:spcPct val="107000"/>
                        </a:lnSpc>
                        <a:spcBef>
                          <a:spcPts val="0"/>
                        </a:spcBef>
                        <a:spcAft>
                          <a:spcPts val="0"/>
                        </a:spcAft>
                      </a:pPr>
                      <a:r>
                        <a:rPr lang="en-US" sz="1200" dirty="0">
                          <a:effectLst/>
                        </a:rPr>
                        <a:t>Lessons 1 through 3 only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Lesson1: Introduction</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96702886"/>
                  </a:ext>
                </a:extLst>
              </a:tr>
              <a:tr h="2548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ea typeface="+mn-ea"/>
                          <a:cs typeface="Arial" charset="0"/>
                        </a:rPr>
                        <a:t>Lesson 2: Respiration</a:t>
                      </a: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65748434"/>
                  </a:ext>
                </a:extLst>
              </a:tr>
              <a:tr h="25487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3: Exploring the Emergency Room</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43508193"/>
                  </a:ext>
                </a:extLst>
              </a:tr>
              <a:tr h="254870">
                <a:tc vMerge="1">
                  <a:txBody>
                    <a:bodyPr/>
                    <a:lstStyle/>
                    <a:p>
                      <a:endParaRPr lang="en-US"/>
                    </a:p>
                  </a:txBody>
                  <a:tcPr/>
                </a:tc>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4: The Skeletal System</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4239626599"/>
                  </a:ext>
                </a:extLst>
              </a:tr>
              <a:tr h="254870">
                <a:tc vMerge="1">
                  <a:txBody>
                    <a:bodyPr/>
                    <a:lstStyle/>
                    <a:p>
                      <a:endParaRPr lang="en-US"/>
                    </a:p>
                  </a:txBody>
                  <a:tcPr/>
                </a:tc>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5:  Blood and the Human Body</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1092328510"/>
                  </a:ext>
                </a:extLst>
              </a:tr>
              <a:tr h="254870">
                <a:tc vMerge="1">
                  <a:txBody>
                    <a:bodyPr/>
                    <a:lstStyle/>
                    <a:p>
                      <a:endParaRPr lang="en-US"/>
                    </a:p>
                  </a:txBody>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6: Skin our Body’s Largest Organ</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2790280634"/>
                  </a:ext>
                </a:extLst>
              </a:tr>
              <a:tr h="254870">
                <a:tc vMerge="1">
                  <a:txBody>
                    <a:bodyPr/>
                    <a:lstStyle/>
                    <a:p>
                      <a:endParaRPr lang="en-US"/>
                    </a:p>
                  </a:txBody>
                  <a:tcPr/>
                </a:tc>
                <a:tc>
                  <a:txBody>
                    <a:body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7: The Operating Room &amp; Disease Risk</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4085102345"/>
                  </a:ext>
                </a:extLst>
              </a:tr>
              <a:tr h="254870">
                <a:tc vMerge="1">
                  <a:txBody>
                    <a:bodyPr/>
                    <a:lstStyle/>
                    <a:p>
                      <a:endParaRPr lang="en-US"/>
                    </a:p>
                  </a:txBody>
                  <a:tcPr/>
                </a:tc>
                <a:tc>
                  <a:txBody>
                    <a:body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8: Biomechanics </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952327093"/>
                  </a:ext>
                </a:extLst>
              </a:tr>
              <a:tr h="254870">
                <a:tc vMerge="1">
                  <a:txBody>
                    <a:bodyPr/>
                    <a:lstStyle/>
                    <a:p>
                      <a:endParaRPr lang="en-US"/>
                    </a:p>
                  </a:txBody>
                  <a:tcPr/>
                </a:tc>
                <a:tc>
                  <a:txBody>
                    <a:body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9: Occupational Therapy </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2313990643"/>
                  </a:ext>
                </a:extLst>
              </a:tr>
              <a:tr h="254870">
                <a:tc vMerge="1">
                  <a:txBody>
                    <a:bodyPr/>
                    <a:lstStyle/>
                    <a:p>
                      <a:endParaRPr lang="en-US"/>
                    </a:p>
                  </a:txBody>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10: Mental Health and Healing </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1318307781"/>
                  </a:ext>
                </a:extLst>
              </a:tr>
              <a:tr h="231182">
                <a:tc vMerge="1">
                  <a:txBody>
                    <a:bodyPr/>
                    <a:lstStyle/>
                    <a:p>
                      <a:endParaRPr lang="en-US"/>
                    </a:p>
                  </a:txBody>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11: Safety and Epidemiology </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867626272"/>
                  </a:ext>
                </a:extLst>
              </a:tr>
              <a:tr h="280871">
                <a:tc vMerge="1">
                  <a:txBody>
                    <a:bodyPr/>
                    <a:lstStyle/>
                    <a:p>
                      <a:endParaRPr lang="en-US"/>
                    </a:p>
                  </a:txBody>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12: Closure</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8580" marR="68580" marT="0" marB="0" anchor="ctr"/>
                </a:tc>
                <a:extLst>
                  <a:ext uri="{0D108BD9-81ED-4DB2-BD59-A6C34878D82A}">
                    <a16:rowId xmlns:a16="http://schemas.microsoft.com/office/drawing/2014/main" val="782209971"/>
                  </a:ext>
                </a:extLst>
              </a:tr>
            </a:tbl>
          </a:graphicData>
        </a:graphic>
      </p:graphicFrame>
      <p:sp>
        <p:nvSpPr>
          <p:cNvPr id="5" name="TextBox 4">
            <a:extLst>
              <a:ext uri="{FF2B5EF4-FFF2-40B4-BE49-F238E27FC236}">
                <a16:creationId xmlns:a16="http://schemas.microsoft.com/office/drawing/2014/main" id="{B9E39715-C6DF-4089-A6E9-B5809FBE8600}"/>
              </a:ext>
            </a:extLst>
          </p:cNvPr>
          <p:cNvSpPr txBox="1"/>
          <p:nvPr/>
        </p:nvSpPr>
        <p:spPr>
          <a:xfrm>
            <a:off x="3436408" y="6008584"/>
            <a:ext cx="72241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Arial" panose="020B0604020202020204"/>
                <a:ea typeface="+mn-ea"/>
                <a:cs typeface="+mn-cs"/>
              </a:rPr>
              <a:t>Pairs</a:t>
            </a:r>
            <a:r>
              <a:rPr kumimoji="0" lang="en-US" sz="1800" b="0" i="0" u="none" strike="noStrike" kern="1200" cap="none" spc="0" normalizeH="0" baseline="0" noProof="0" dirty="0">
                <a:ln>
                  <a:noFill/>
                </a:ln>
                <a:solidFill>
                  <a:srgbClr val="222222"/>
                </a:solidFill>
                <a:effectLst/>
                <a:uLnTx/>
                <a:uFillTx/>
                <a:latin typeface="Arial" panose="020B0604020202020204"/>
                <a:ea typeface="+mn-ea"/>
                <a:cs typeface="+mn-cs"/>
              </a:rPr>
              <a:t>: Lessons 8 &amp; 9; Lesson 3 &amp; 11; Lessons 7 &amp; 11; Lessons 1 &amp;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Arial" panose="020B0604020202020204"/>
                <a:ea typeface="+mn-ea"/>
                <a:cs typeface="+mn-cs"/>
              </a:rPr>
              <a:t>Trios</a:t>
            </a:r>
            <a:r>
              <a:rPr kumimoji="0" lang="en-US" sz="1800" b="0" i="0" u="none" strike="noStrike" kern="1200" cap="none" spc="0" normalizeH="0" baseline="0" noProof="0" dirty="0">
                <a:ln>
                  <a:noFill/>
                </a:ln>
                <a:solidFill>
                  <a:srgbClr val="222222"/>
                </a:solidFill>
                <a:effectLst/>
                <a:uLnTx/>
                <a:uFillTx/>
                <a:latin typeface="Arial" panose="020B0604020202020204"/>
                <a:ea typeface="+mn-ea"/>
                <a:cs typeface="+mn-cs"/>
              </a:rPr>
              <a:t>: Lessons 4-6; Lessons 2-4</a:t>
            </a:r>
          </a:p>
        </p:txBody>
      </p:sp>
      <p:pic>
        <p:nvPicPr>
          <p:cNvPr id="9" name="Picture 8" descr="Icon&#10;&#10;Description automatically generated">
            <a:extLst>
              <a:ext uri="{FF2B5EF4-FFF2-40B4-BE49-F238E27FC236}">
                <a16:creationId xmlns:a16="http://schemas.microsoft.com/office/drawing/2014/main" id="{2E39D69E-6017-412C-B300-BC00A4C699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488" y="203085"/>
            <a:ext cx="914400" cy="914400"/>
          </a:xfrm>
          <a:prstGeom prst="rect">
            <a:avLst/>
          </a:prstGeom>
        </p:spPr>
      </p:pic>
    </p:spTree>
    <p:extLst>
      <p:ext uri="{BB962C8B-B14F-4D97-AF65-F5344CB8AC3E}">
        <p14:creationId xmlns:p14="http://schemas.microsoft.com/office/powerpoint/2010/main" val="896596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126D24-0058-E247-9720-1BC06BFFF9B1}"/>
              </a:ext>
            </a:extLst>
          </p:cNvPr>
          <p:cNvSpPr>
            <a:spLocks noGrp="1"/>
          </p:cNvSpPr>
          <p:nvPr>
            <p:ph type="body" sz="quarter" idx="20"/>
          </p:nvPr>
        </p:nvSpPr>
        <p:spPr>
          <a:xfrm>
            <a:off x="3436408" y="1280021"/>
            <a:ext cx="6906681" cy="870314"/>
          </a:xfrm>
        </p:spPr>
        <p:txBody>
          <a:bodyPr/>
          <a:lstStyle/>
          <a:p>
            <a:pPr fontAlgn="base"/>
            <a:r>
              <a:rPr lang="en-US" sz="1400" dirty="0"/>
              <a:t>Students learn the fundamentals of computer programming, develop critical thinking skills, and practice collaboration as they take on the role of coders to design, develop, and market an app solution to a community need.</a:t>
            </a:r>
          </a:p>
          <a:p>
            <a:pPr fontAlgn="base"/>
            <a:br>
              <a:rPr lang="en-US" dirty="0"/>
            </a:br>
            <a:endParaRPr lang="en-US" dirty="0"/>
          </a:p>
          <a:p>
            <a:endParaRPr lang="en-US" dirty="0"/>
          </a:p>
        </p:txBody>
      </p:sp>
      <p:pic>
        <p:nvPicPr>
          <p:cNvPr id="14" name="Picture Placeholder 13">
            <a:extLst>
              <a:ext uri="{FF2B5EF4-FFF2-40B4-BE49-F238E27FC236}">
                <a16:creationId xmlns:a16="http://schemas.microsoft.com/office/drawing/2014/main" id="{E0B0DA90-9361-EE41-AE4B-6ECB93B618F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5787" r="57057"/>
          <a:stretch/>
        </p:blipFill>
        <p:spPr>
          <a:xfrm>
            <a:off x="0" y="0"/>
            <a:ext cx="2793529" cy="6858000"/>
          </a:xfrm>
        </p:spPr>
      </p:pic>
      <p:sp>
        <p:nvSpPr>
          <p:cNvPr id="11" name="Text Placeholder 10">
            <a:extLst>
              <a:ext uri="{FF2B5EF4-FFF2-40B4-BE49-F238E27FC236}">
                <a16:creationId xmlns:a16="http://schemas.microsoft.com/office/drawing/2014/main" id="{685D4796-5D03-5840-A69A-7C07286155D8}"/>
              </a:ext>
            </a:extLst>
          </p:cNvPr>
          <p:cNvSpPr>
            <a:spLocks noGrp="1"/>
          </p:cNvSpPr>
          <p:nvPr>
            <p:ph type="body" sz="quarter" idx="11"/>
          </p:nvPr>
        </p:nvSpPr>
        <p:spPr/>
        <p:txBody>
          <a:bodyPr/>
          <a:lstStyle/>
          <a:p>
            <a:pPr algn="ctr"/>
            <a:r>
              <a:rPr lang="en-US" dirty="0"/>
              <a:t>Information Technology </a:t>
            </a:r>
          </a:p>
        </p:txBody>
      </p:sp>
      <p:sp>
        <p:nvSpPr>
          <p:cNvPr id="12" name="Text Placeholder 11">
            <a:extLst>
              <a:ext uri="{FF2B5EF4-FFF2-40B4-BE49-F238E27FC236}">
                <a16:creationId xmlns:a16="http://schemas.microsoft.com/office/drawing/2014/main" id="{1AD8BA78-E50F-D841-843B-2668600084F5}"/>
              </a:ext>
            </a:extLst>
          </p:cNvPr>
          <p:cNvSpPr>
            <a:spLocks noGrp="1"/>
          </p:cNvSpPr>
          <p:nvPr>
            <p:ph type="body" sz="quarter" idx="12"/>
          </p:nvPr>
        </p:nvSpPr>
        <p:spPr/>
        <p:txBody>
          <a:bodyPr/>
          <a:lstStyle/>
          <a:p>
            <a:r>
              <a:rPr lang="en-US" dirty="0" err="1"/>
              <a:t>STemploration</a:t>
            </a:r>
            <a:endParaRPr lang="en-US" dirty="0"/>
          </a:p>
        </p:txBody>
      </p:sp>
      <p:pic>
        <p:nvPicPr>
          <p:cNvPr id="24" name="Picture 23" descr="A picture containing text, clipart&#10;&#10;Description automatically generated">
            <a:extLst>
              <a:ext uri="{FF2B5EF4-FFF2-40B4-BE49-F238E27FC236}">
                <a16:creationId xmlns:a16="http://schemas.microsoft.com/office/drawing/2014/main" id="{49C94FC9-F328-453D-87FB-D23F5F627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5498" y="4711025"/>
            <a:ext cx="731520" cy="731520"/>
          </a:xfrm>
          <a:prstGeom prst="rect">
            <a:avLst/>
          </a:prstGeom>
        </p:spPr>
      </p:pic>
      <p:sp>
        <p:nvSpPr>
          <p:cNvPr id="5" name="TextBox 4">
            <a:extLst>
              <a:ext uri="{FF2B5EF4-FFF2-40B4-BE49-F238E27FC236}">
                <a16:creationId xmlns:a16="http://schemas.microsoft.com/office/drawing/2014/main" id="{B9E39715-C6DF-4089-A6E9-B5809FBE8600}"/>
              </a:ext>
            </a:extLst>
          </p:cNvPr>
          <p:cNvSpPr txBox="1"/>
          <p:nvPr/>
        </p:nvSpPr>
        <p:spPr>
          <a:xfrm>
            <a:off x="3436408" y="5934670"/>
            <a:ext cx="75895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Arial" panose="020B0604020202020204"/>
                <a:ea typeface="+mn-ea"/>
                <a:cs typeface="+mn-cs"/>
              </a:rPr>
              <a:t>Pairs: </a:t>
            </a:r>
            <a:r>
              <a:rPr kumimoji="0" lang="en-US" sz="1800" b="0" i="0" u="none" strike="noStrike" kern="1200" cap="none" spc="0" normalizeH="0" baseline="0" noProof="0" dirty="0">
                <a:ln>
                  <a:noFill/>
                </a:ln>
                <a:solidFill>
                  <a:srgbClr val="222222"/>
                </a:solidFill>
                <a:effectLst/>
                <a:uLnTx/>
                <a:uFillTx/>
                <a:latin typeface="Arial" panose="020B0604020202020204"/>
                <a:ea typeface="+mn-ea"/>
                <a:cs typeface="+mn-cs"/>
              </a:rPr>
              <a:t>Lessons 2 &amp; 3; Lessons 4 &amp; 6; Lessons 3 &amp; 4; Lessons 4 &amp;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Arial" panose="020B0604020202020204"/>
                <a:ea typeface="+mn-ea"/>
                <a:cs typeface="+mn-cs"/>
              </a:rPr>
              <a:t>Trios:</a:t>
            </a:r>
            <a:r>
              <a:rPr kumimoji="0" lang="en-US" sz="1800" b="0" i="0" u="none" strike="noStrike" kern="1200" cap="none" spc="0" normalizeH="0" baseline="0" noProof="0" dirty="0">
                <a:ln>
                  <a:noFill/>
                </a:ln>
                <a:solidFill>
                  <a:srgbClr val="222222"/>
                </a:solidFill>
                <a:effectLst/>
                <a:uLnTx/>
                <a:uFillTx/>
                <a:latin typeface="Arial" panose="020B0604020202020204"/>
                <a:ea typeface="+mn-ea"/>
                <a:cs typeface="+mn-cs"/>
              </a:rPr>
              <a:t> Lessons 3 – 5; Lessons 4 –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Arial" panose="020B0604020202020204"/>
                <a:ea typeface="+mn-ea"/>
                <a:cs typeface="+mn-cs"/>
              </a:rPr>
              <a:t>Stand alone</a:t>
            </a:r>
            <a:r>
              <a:rPr kumimoji="0" lang="en-US" sz="1800" b="0" i="0" u="none" strike="noStrike" kern="1200" cap="none" spc="0" normalizeH="0" baseline="0" noProof="0" dirty="0">
                <a:ln>
                  <a:noFill/>
                </a:ln>
                <a:solidFill>
                  <a:srgbClr val="222222"/>
                </a:solidFill>
                <a:effectLst/>
                <a:uLnTx/>
                <a:uFillTx/>
                <a:latin typeface="Arial" panose="020B0604020202020204"/>
                <a:ea typeface="+mn-ea"/>
                <a:cs typeface="+mn-cs"/>
              </a:rPr>
              <a:t>: Lesson 4</a:t>
            </a:r>
          </a:p>
        </p:txBody>
      </p:sp>
      <p:graphicFrame>
        <p:nvGraphicFramePr>
          <p:cNvPr id="3" name="Table 2">
            <a:extLst>
              <a:ext uri="{FF2B5EF4-FFF2-40B4-BE49-F238E27FC236}">
                <a16:creationId xmlns:a16="http://schemas.microsoft.com/office/drawing/2014/main" id="{B0E8CC6B-03CF-4B7E-B975-D1278C2C1BB5}"/>
              </a:ext>
            </a:extLst>
          </p:cNvPr>
          <p:cNvGraphicFramePr>
            <a:graphicFrameLocks noGrp="1"/>
          </p:cNvGraphicFramePr>
          <p:nvPr/>
        </p:nvGraphicFramePr>
        <p:xfrm>
          <a:off x="3519490" y="2183009"/>
          <a:ext cx="6906681" cy="3580181"/>
        </p:xfrm>
        <a:graphic>
          <a:graphicData uri="http://schemas.openxmlformats.org/drawingml/2006/table">
            <a:tbl>
              <a:tblPr firstRow="1" firstCol="1" bandRow="1">
                <a:tableStyleId>{9D7B26C5-4107-4FEC-AEDC-1716B250A1EF}</a:tableStyleId>
              </a:tblPr>
              <a:tblGrid>
                <a:gridCol w="829086">
                  <a:extLst>
                    <a:ext uri="{9D8B030D-6E8A-4147-A177-3AD203B41FA5}">
                      <a16:colId xmlns:a16="http://schemas.microsoft.com/office/drawing/2014/main" val="2547091579"/>
                    </a:ext>
                  </a:extLst>
                </a:gridCol>
                <a:gridCol w="1403194">
                  <a:extLst>
                    <a:ext uri="{9D8B030D-6E8A-4147-A177-3AD203B41FA5}">
                      <a16:colId xmlns:a16="http://schemas.microsoft.com/office/drawing/2014/main" val="227925361"/>
                    </a:ext>
                  </a:extLst>
                </a:gridCol>
                <a:gridCol w="1182220">
                  <a:extLst>
                    <a:ext uri="{9D8B030D-6E8A-4147-A177-3AD203B41FA5}">
                      <a16:colId xmlns:a16="http://schemas.microsoft.com/office/drawing/2014/main" val="2012535808"/>
                    </a:ext>
                  </a:extLst>
                </a:gridCol>
                <a:gridCol w="3492181">
                  <a:extLst>
                    <a:ext uri="{9D8B030D-6E8A-4147-A177-3AD203B41FA5}">
                      <a16:colId xmlns:a16="http://schemas.microsoft.com/office/drawing/2014/main" val="3732294314"/>
                    </a:ext>
                  </a:extLst>
                </a:gridCol>
              </a:tblGrid>
              <a:tr h="196715">
                <a:tc>
                  <a:txBody>
                    <a:bodyPr/>
                    <a:lstStyle/>
                    <a:p>
                      <a:pPr marL="0" marR="0" algn="ctr">
                        <a:lnSpc>
                          <a:spcPct val="100000"/>
                        </a:lnSpc>
                        <a:spcBef>
                          <a:spcPts val="0"/>
                        </a:spcBef>
                        <a:spcAft>
                          <a:spcPts val="0"/>
                        </a:spcAft>
                      </a:pPr>
                      <a:r>
                        <a:rPr lang="en-US" sz="1200" dirty="0">
                          <a:effectLst/>
                        </a:rPr>
                        <a:t>Best Practice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0000"/>
                        </a:lnSpc>
                        <a:spcBef>
                          <a:spcPts val="0"/>
                        </a:spcBef>
                        <a:spcAft>
                          <a:spcPts val="0"/>
                        </a:spcAft>
                      </a:pPr>
                      <a:r>
                        <a:rPr lang="en-US" sz="1200" dirty="0">
                          <a:effectLst/>
                        </a:rPr>
                        <a:t>Mini unit (No App)</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nchor="ctr">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0000"/>
                        </a:lnSpc>
                        <a:spcBef>
                          <a:spcPts val="0"/>
                        </a:spcBef>
                        <a:spcAft>
                          <a:spcPts val="0"/>
                        </a:spcAft>
                      </a:pPr>
                      <a:r>
                        <a:rPr lang="en-US" sz="1200" dirty="0">
                          <a:effectLst/>
                        </a:rPr>
                        <a:t>Introduction to IT (No App)</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nchor="ct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0000"/>
                        </a:lnSpc>
                        <a:spcBef>
                          <a:spcPts val="0"/>
                        </a:spcBef>
                        <a:spcAft>
                          <a:spcPts val="0"/>
                        </a:spcAft>
                      </a:pPr>
                      <a:r>
                        <a:rPr lang="en-US" sz="1200" dirty="0">
                          <a:effectLst/>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nchor="ctr"/>
                </a:tc>
                <a:extLst>
                  <a:ext uri="{0D108BD9-81ED-4DB2-BD59-A6C34878D82A}">
                    <a16:rowId xmlns:a16="http://schemas.microsoft.com/office/drawing/2014/main" val="2187947588"/>
                  </a:ext>
                </a:extLst>
              </a:tr>
              <a:tr h="269913">
                <a:tc rowSpan="12">
                  <a:txBody>
                    <a:bodyPr/>
                    <a:lstStyle/>
                    <a:p>
                      <a:pPr marL="0" marR="0" algn="ctr">
                        <a:lnSpc>
                          <a:spcPct val="100000"/>
                        </a:lnSpc>
                        <a:spcBef>
                          <a:spcPts val="0"/>
                        </a:spcBef>
                        <a:spcAft>
                          <a:spcPts val="0"/>
                        </a:spcAft>
                      </a:pPr>
                      <a:r>
                        <a:rPr lang="en-US" sz="1200" dirty="0">
                          <a:effectLst/>
                        </a:rPr>
                        <a:t>All 12 lessons in order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rowSpan="2">
                  <a:txBody>
                    <a:bodyPr/>
                    <a:lstStyle/>
                    <a:p>
                      <a:pPr marL="0" marR="0" algn="ctr">
                        <a:lnSpc>
                          <a:spcPct val="100000"/>
                        </a:lnSpc>
                        <a:spcBef>
                          <a:spcPts val="0"/>
                        </a:spcBef>
                        <a:spcAft>
                          <a:spcPts val="0"/>
                        </a:spcAft>
                      </a:pPr>
                      <a:r>
                        <a:rPr lang="en-US" sz="1200" dirty="0">
                          <a:effectLst/>
                        </a:rPr>
                        <a:t>Lessons 1 &amp; 2, and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3">
                  <a:txBody>
                    <a:bodyPr/>
                    <a:lstStyle/>
                    <a:p>
                      <a:pPr marL="0" marR="0" algn="ctr">
                        <a:lnSpc>
                          <a:spcPct val="100000"/>
                        </a:lnSpc>
                        <a:spcBef>
                          <a:spcPts val="0"/>
                        </a:spcBef>
                        <a:spcAft>
                          <a:spcPts val="0"/>
                        </a:spcAft>
                      </a:pPr>
                      <a:r>
                        <a:rPr lang="en-US" sz="1200" dirty="0">
                          <a:effectLst/>
                        </a:rPr>
                        <a:t>Lessons 1 through 3 only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l">
                        <a:lnSpc>
                          <a:spcPct val="100000"/>
                        </a:lnSpc>
                        <a:spcBef>
                          <a:spcPts val="0"/>
                        </a:spcBef>
                        <a:spcAft>
                          <a:spcPts val="0"/>
                        </a:spcAft>
                      </a:pPr>
                      <a:r>
                        <a:rPr lang="en-US" sz="1400" b="0" i="0" kern="1200" dirty="0">
                          <a:solidFill>
                            <a:schemeClr val="bg2">
                              <a:lumMod val="25000"/>
                            </a:schemeClr>
                          </a:solidFill>
                          <a:effectLst/>
                          <a:latin typeface="Arial" charset="0"/>
                          <a:ea typeface="+mn-ea"/>
                          <a:cs typeface="Arial" charset="0"/>
                        </a:rPr>
                        <a:t>Lesson 1: Introduction</a:t>
                      </a:r>
                    </a:p>
                  </a:txBody>
                  <a:tcPr marL="65429" marR="65429"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25633611"/>
                  </a:ext>
                </a:extLst>
              </a:tr>
              <a:tr h="26991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lnSpc>
                          <a:spcPct val="100000"/>
                        </a:lnSpc>
                        <a:spcBef>
                          <a:spcPts val="0"/>
                        </a:spcBef>
                        <a:spcAft>
                          <a:spcPts val="0"/>
                        </a:spcAft>
                      </a:pPr>
                      <a:r>
                        <a:rPr lang="en-US" sz="1400" b="0" i="0" kern="1200" dirty="0">
                          <a:solidFill>
                            <a:schemeClr val="bg2">
                              <a:lumMod val="25000"/>
                            </a:schemeClr>
                          </a:solidFill>
                          <a:effectLst/>
                          <a:latin typeface="Arial" charset="0"/>
                          <a:cs typeface="Arial" charset="0"/>
                        </a:rPr>
                        <a:t>Lesson 2: The World of Coding</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53465708"/>
                  </a:ext>
                </a:extLst>
              </a:tr>
              <a:tr h="269913">
                <a:tc vMerge="1">
                  <a:txBody>
                    <a:bodyPr/>
                    <a:lstStyle/>
                    <a:p>
                      <a:endParaRPr lang="en-US"/>
                    </a:p>
                  </a:txBody>
                  <a:tcPr/>
                </a:tc>
                <a:tc>
                  <a:txBody>
                    <a:bodyPr/>
                    <a:lstStyle/>
                    <a:p>
                      <a:pPr marL="0" marR="0" algn="ctr">
                        <a:lnSpc>
                          <a:spcPct val="100000"/>
                        </a:lnSpc>
                        <a:spcBef>
                          <a:spcPts val="0"/>
                        </a:spcBef>
                        <a:spcAft>
                          <a:spcPts val="0"/>
                        </a:spcAft>
                      </a:pPr>
                      <a:r>
                        <a:rPr lang="en-US" sz="1200" dirty="0">
                          <a:effectLst/>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marL="0" marR="0" algn="l">
                        <a:lnSpc>
                          <a:spcPct val="100000"/>
                        </a:lnSpc>
                        <a:spcBef>
                          <a:spcPts val="0"/>
                        </a:spcBef>
                        <a:spcAft>
                          <a:spcPts val="0"/>
                        </a:spcAft>
                      </a:pPr>
                      <a:r>
                        <a:rPr lang="en-US" sz="1400" b="0" i="0" kern="1200" dirty="0">
                          <a:solidFill>
                            <a:schemeClr val="bg2">
                              <a:lumMod val="25000"/>
                            </a:schemeClr>
                          </a:solidFill>
                          <a:effectLst/>
                          <a:latin typeface="Arial" charset="0"/>
                          <a:cs typeface="Arial" charset="0"/>
                        </a:rPr>
                        <a:t>Lesson 3: Coding Apps</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68141758"/>
                  </a:ext>
                </a:extLst>
              </a:tr>
              <a:tr h="292117">
                <a:tc vMerge="1">
                  <a:txBody>
                    <a:bodyPr/>
                    <a:lstStyle/>
                    <a:p>
                      <a:endParaRPr lang="en-US"/>
                    </a:p>
                  </a:txBody>
                  <a:tcPr/>
                </a:tc>
                <a:tc rowSpan="2">
                  <a:txBody>
                    <a:bodyPr/>
                    <a:lstStyle/>
                    <a:p>
                      <a:pPr marL="0" marR="0">
                        <a:lnSpc>
                          <a:spcPct val="100000"/>
                        </a:lnSpc>
                        <a:spcBef>
                          <a:spcPts val="0"/>
                        </a:spcBef>
                        <a:spcAft>
                          <a:spcPts val="0"/>
                        </a:spcAft>
                      </a:pPr>
                      <a:r>
                        <a:rPr lang="en-US" sz="1200" dirty="0">
                          <a:effectLst/>
                        </a:rPr>
                        <a:t>Lessons 4 &amp; 5 only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00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nSpc>
                          <a:spcPct val="100000"/>
                        </a:lnSpc>
                        <a:spcBef>
                          <a:spcPts val="0"/>
                        </a:spcBef>
                        <a:spcAft>
                          <a:spcPts val="0"/>
                        </a:spcAft>
                      </a:pPr>
                      <a:r>
                        <a:rPr lang="en-US" sz="1400" b="0" i="0" kern="1200" dirty="0">
                          <a:solidFill>
                            <a:schemeClr val="bg2">
                              <a:lumMod val="25000"/>
                            </a:schemeClr>
                          </a:solidFill>
                          <a:effectLst/>
                          <a:latin typeface="Arial" charset="0"/>
                          <a:cs typeface="Arial" charset="0"/>
                        </a:rPr>
                        <a:t>Lesson 4: Looking Critically at Apps</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tc>
                <a:extLst>
                  <a:ext uri="{0D108BD9-81ED-4DB2-BD59-A6C34878D82A}">
                    <a16:rowId xmlns:a16="http://schemas.microsoft.com/office/drawing/2014/main" val="2908544664"/>
                  </a:ext>
                </a:extLst>
              </a:tr>
              <a:tr h="269913">
                <a:tc vMerge="1">
                  <a:txBody>
                    <a:bodyPr/>
                    <a:lstStyle/>
                    <a:p>
                      <a:endParaRPr lang="en-US"/>
                    </a:p>
                  </a:txBody>
                  <a:tcPr/>
                </a:tc>
                <a:tc vMerge="1">
                  <a:txBody>
                    <a:bodyPr/>
                    <a:lstStyle/>
                    <a:p>
                      <a:endParaRPr lang="en-US"/>
                    </a:p>
                  </a:txBody>
                  <a:tcPr/>
                </a:tc>
                <a:tc>
                  <a:txBody>
                    <a:bodyPr/>
                    <a:lstStyle/>
                    <a:p>
                      <a:pPr marL="0" marR="0">
                        <a:lnSpc>
                          <a:spcPct val="100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lnL w="12700" cap="flat" cmpd="sng" algn="ctr">
                      <a:solidFill>
                        <a:schemeClr val="tx1"/>
                      </a:solidFill>
                      <a:prstDash val="solid"/>
                      <a:round/>
                      <a:headEnd type="none" w="med" len="med"/>
                      <a:tailEnd type="none" w="med" len="med"/>
                    </a:lnL>
                  </a:tcPr>
                </a:tc>
                <a:tc>
                  <a:txBody>
                    <a:bodyPr/>
                    <a:lstStyle/>
                    <a:p>
                      <a:pPr marL="0" marR="0">
                        <a:lnSpc>
                          <a:spcPct val="100000"/>
                        </a:lnSpc>
                        <a:spcBef>
                          <a:spcPts val="0"/>
                        </a:spcBef>
                        <a:spcAft>
                          <a:spcPts val="0"/>
                        </a:spcAft>
                      </a:pPr>
                      <a:r>
                        <a:rPr lang="en-US" sz="1400" b="0" i="0" kern="1200" dirty="0">
                          <a:solidFill>
                            <a:schemeClr val="bg2">
                              <a:lumMod val="25000"/>
                            </a:schemeClr>
                          </a:solidFill>
                          <a:effectLst/>
                          <a:latin typeface="Arial" charset="0"/>
                          <a:cs typeface="Arial" charset="0"/>
                        </a:rPr>
                        <a:t>Lesson 5: User Interface Design</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tc>
                <a:extLst>
                  <a:ext uri="{0D108BD9-81ED-4DB2-BD59-A6C34878D82A}">
                    <a16:rowId xmlns:a16="http://schemas.microsoft.com/office/drawing/2014/main" val="945547277"/>
                  </a:ext>
                </a:extLst>
              </a:tr>
              <a:tr h="269913">
                <a:tc vMerge="1">
                  <a:txBody>
                    <a:bodyPr/>
                    <a:lstStyle/>
                    <a:p>
                      <a:endParaRPr lang="en-US"/>
                    </a:p>
                  </a:txBody>
                  <a:tcPr/>
                </a:tc>
                <a:tc>
                  <a:txBody>
                    <a:bodyPr/>
                    <a:lstStyle/>
                    <a:p>
                      <a:pPr marL="0" marR="0">
                        <a:lnSpc>
                          <a:spcPct val="100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nSpc>
                          <a:spcPct val="100000"/>
                        </a:lnSpc>
                        <a:spcBef>
                          <a:spcPts val="0"/>
                        </a:spcBef>
                        <a:spcAft>
                          <a:spcPts val="0"/>
                        </a:spcAft>
                      </a:pPr>
                      <a:r>
                        <a:rPr lang="en-US" sz="1200" dirty="0">
                          <a:effectLst/>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tc>
                <a:tc>
                  <a:txBody>
                    <a:bodyPr/>
                    <a:lstStyle/>
                    <a:p>
                      <a:pPr marL="0" marR="0">
                        <a:lnSpc>
                          <a:spcPct val="100000"/>
                        </a:lnSpc>
                        <a:spcBef>
                          <a:spcPts val="0"/>
                        </a:spcBef>
                        <a:spcAft>
                          <a:spcPts val="0"/>
                        </a:spcAft>
                      </a:pPr>
                      <a:r>
                        <a:rPr lang="en-US" sz="1400" b="0" i="0" kern="1200" dirty="0">
                          <a:solidFill>
                            <a:schemeClr val="bg2">
                              <a:lumMod val="25000"/>
                            </a:schemeClr>
                          </a:solidFill>
                          <a:effectLst/>
                          <a:latin typeface="Arial" charset="0"/>
                          <a:cs typeface="Arial" charset="0"/>
                        </a:rPr>
                        <a:t>Lesson 6: Ideating Prototypes</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tc>
                <a:extLst>
                  <a:ext uri="{0D108BD9-81ED-4DB2-BD59-A6C34878D82A}">
                    <a16:rowId xmlns:a16="http://schemas.microsoft.com/office/drawing/2014/main" val="775309379"/>
                  </a:ext>
                </a:extLst>
              </a:tr>
              <a:tr h="269913">
                <a:tc vMerge="1">
                  <a:txBody>
                    <a:bodyPr/>
                    <a:lstStyle/>
                    <a:p>
                      <a:endParaRPr lang="en-US"/>
                    </a:p>
                  </a:txBody>
                  <a:tcPr/>
                </a:tc>
                <a:tc>
                  <a:txBody>
                    <a:bodyPr/>
                    <a:lstStyle/>
                    <a:p>
                      <a:pPr marL="0" marR="0">
                        <a:lnSpc>
                          <a:spcPct val="100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lnL w="12700" cap="flat" cmpd="sng" algn="ctr">
                      <a:solidFill>
                        <a:schemeClr val="tx1"/>
                      </a:solidFill>
                      <a:prstDash val="solid"/>
                      <a:round/>
                      <a:headEnd type="none" w="med" len="med"/>
                      <a:tailEnd type="none" w="med" len="med"/>
                    </a:lnL>
                  </a:tcPr>
                </a:tc>
                <a:tc>
                  <a:txBody>
                    <a:bodyPr/>
                    <a:lstStyle/>
                    <a:p>
                      <a:pPr marL="0" marR="0">
                        <a:lnSpc>
                          <a:spcPct val="100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tc>
                <a:tc>
                  <a:txBody>
                    <a:bodyPr/>
                    <a:lstStyle/>
                    <a:p>
                      <a:pPr marL="0" marR="0">
                        <a:lnSpc>
                          <a:spcPct val="100000"/>
                        </a:lnSpc>
                        <a:spcBef>
                          <a:spcPts val="0"/>
                        </a:spcBef>
                        <a:spcAft>
                          <a:spcPts val="0"/>
                        </a:spcAft>
                      </a:pPr>
                      <a:r>
                        <a:rPr lang="en-US" sz="1400" b="0" i="0" kern="1200" dirty="0">
                          <a:solidFill>
                            <a:schemeClr val="bg2">
                              <a:lumMod val="25000"/>
                            </a:schemeClr>
                          </a:solidFill>
                          <a:effectLst/>
                          <a:latin typeface="Arial" charset="0"/>
                          <a:cs typeface="Arial" charset="0"/>
                        </a:rPr>
                        <a:t>Lesson 7: Wireframing</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tc>
                <a:extLst>
                  <a:ext uri="{0D108BD9-81ED-4DB2-BD59-A6C34878D82A}">
                    <a16:rowId xmlns:a16="http://schemas.microsoft.com/office/drawing/2014/main" val="1913316345"/>
                  </a:ext>
                </a:extLst>
              </a:tr>
              <a:tr h="269913">
                <a:tc vMerge="1">
                  <a:txBody>
                    <a:bodyPr/>
                    <a:lstStyle/>
                    <a:p>
                      <a:endParaRPr lang="en-US"/>
                    </a:p>
                  </a:txBody>
                  <a:tcPr/>
                </a:tc>
                <a:tc>
                  <a:txBody>
                    <a:bodyPr/>
                    <a:lstStyle/>
                    <a:p>
                      <a:pPr marL="0" marR="0">
                        <a:lnSpc>
                          <a:spcPct val="100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lnL w="12700" cap="flat" cmpd="sng" algn="ctr">
                      <a:solidFill>
                        <a:schemeClr val="tx1"/>
                      </a:solidFill>
                      <a:prstDash val="solid"/>
                      <a:round/>
                      <a:headEnd type="none" w="med" len="med"/>
                      <a:tailEnd type="none" w="med" len="med"/>
                    </a:lnL>
                  </a:tcPr>
                </a:tc>
                <a:tc>
                  <a:txBody>
                    <a:bodyPr/>
                    <a:lstStyle/>
                    <a:p>
                      <a:pPr marL="0" marR="0">
                        <a:lnSpc>
                          <a:spcPct val="100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tc>
                <a:tc>
                  <a:txBody>
                    <a:bodyPr/>
                    <a:lstStyle/>
                    <a:p>
                      <a:pPr marL="0" marR="0">
                        <a:lnSpc>
                          <a:spcPct val="100000"/>
                        </a:lnSpc>
                        <a:spcBef>
                          <a:spcPts val="0"/>
                        </a:spcBef>
                        <a:spcAft>
                          <a:spcPts val="0"/>
                        </a:spcAft>
                      </a:pPr>
                      <a:r>
                        <a:rPr lang="en-US" sz="1400" b="0" i="0" kern="1200" dirty="0">
                          <a:solidFill>
                            <a:schemeClr val="bg2">
                              <a:lumMod val="25000"/>
                            </a:schemeClr>
                          </a:solidFill>
                          <a:effectLst/>
                          <a:latin typeface="Arial" charset="0"/>
                          <a:cs typeface="Arial" charset="0"/>
                        </a:rPr>
                        <a:t>Lesson 8: Coding Your App</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tc>
                <a:extLst>
                  <a:ext uri="{0D108BD9-81ED-4DB2-BD59-A6C34878D82A}">
                    <a16:rowId xmlns:a16="http://schemas.microsoft.com/office/drawing/2014/main" val="3127408196"/>
                  </a:ext>
                </a:extLst>
              </a:tr>
              <a:tr h="269913">
                <a:tc vMerge="1">
                  <a:txBody>
                    <a:bodyPr/>
                    <a:lstStyle/>
                    <a:p>
                      <a:endParaRPr lang="en-US"/>
                    </a:p>
                  </a:txBody>
                  <a:tcPr/>
                </a:tc>
                <a:tc>
                  <a:txBody>
                    <a:bodyPr/>
                    <a:lstStyle/>
                    <a:p>
                      <a:pPr marL="0" marR="0">
                        <a:lnSpc>
                          <a:spcPct val="100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lnL w="12700" cap="flat" cmpd="sng" algn="ctr">
                      <a:solidFill>
                        <a:schemeClr val="tx1"/>
                      </a:solidFill>
                      <a:prstDash val="solid"/>
                      <a:round/>
                      <a:headEnd type="none" w="med" len="med"/>
                      <a:tailEnd type="none" w="med" len="med"/>
                    </a:lnL>
                  </a:tcPr>
                </a:tc>
                <a:tc>
                  <a:txBody>
                    <a:bodyPr/>
                    <a:lstStyle/>
                    <a:p>
                      <a:pPr marL="0" marR="0">
                        <a:lnSpc>
                          <a:spcPct val="100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tc>
                <a:tc>
                  <a:txBody>
                    <a:bodyPr/>
                    <a:lstStyle/>
                    <a:p>
                      <a:pPr marL="0" marR="0">
                        <a:lnSpc>
                          <a:spcPct val="100000"/>
                        </a:lnSpc>
                        <a:spcBef>
                          <a:spcPts val="0"/>
                        </a:spcBef>
                        <a:spcAft>
                          <a:spcPts val="0"/>
                        </a:spcAft>
                      </a:pPr>
                      <a:r>
                        <a:rPr lang="en-US" sz="1400" b="0" i="0" kern="1200" dirty="0">
                          <a:solidFill>
                            <a:schemeClr val="bg2">
                              <a:lumMod val="25000"/>
                            </a:schemeClr>
                          </a:solidFill>
                          <a:effectLst/>
                          <a:latin typeface="Arial" charset="0"/>
                          <a:cs typeface="Arial" charset="0"/>
                        </a:rPr>
                        <a:t>Lesson 9: Testing Your App</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tc>
                <a:extLst>
                  <a:ext uri="{0D108BD9-81ED-4DB2-BD59-A6C34878D82A}">
                    <a16:rowId xmlns:a16="http://schemas.microsoft.com/office/drawing/2014/main" val="4203292336"/>
                  </a:ext>
                </a:extLst>
              </a:tr>
              <a:tr h="281378">
                <a:tc vMerge="1">
                  <a:txBody>
                    <a:bodyPr/>
                    <a:lstStyle/>
                    <a:p>
                      <a:endParaRPr lang="en-US"/>
                    </a:p>
                  </a:txBody>
                  <a:tcPr/>
                </a:tc>
                <a:tc>
                  <a:txBody>
                    <a:bodyPr/>
                    <a:lstStyle/>
                    <a:p>
                      <a:pPr marL="0" marR="0">
                        <a:lnSpc>
                          <a:spcPct val="100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lnL w="12700" cap="flat" cmpd="sng" algn="ctr">
                      <a:solidFill>
                        <a:schemeClr val="tx1"/>
                      </a:solidFill>
                      <a:prstDash val="solid"/>
                      <a:round/>
                      <a:headEnd type="none" w="med" len="med"/>
                      <a:tailEnd type="none" w="med" len="med"/>
                    </a:lnL>
                  </a:tcPr>
                </a:tc>
                <a:tc>
                  <a:txBody>
                    <a:bodyPr/>
                    <a:lstStyle/>
                    <a:p>
                      <a:pPr marL="0" marR="0">
                        <a:lnSpc>
                          <a:spcPct val="100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tc>
                <a:tc>
                  <a:txBody>
                    <a:bodyPr/>
                    <a:lstStyle/>
                    <a:p>
                      <a:pPr marL="0" marR="0">
                        <a:lnSpc>
                          <a:spcPct val="100000"/>
                        </a:lnSpc>
                        <a:spcBef>
                          <a:spcPts val="0"/>
                        </a:spcBef>
                        <a:spcAft>
                          <a:spcPts val="0"/>
                        </a:spcAft>
                      </a:pPr>
                      <a:r>
                        <a:rPr lang="en-US" sz="1400" b="0" i="0" kern="1200" dirty="0">
                          <a:solidFill>
                            <a:schemeClr val="bg2">
                              <a:lumMod val="25000"/>
                            </a:schemeClr>
                          </a:solidFill>
                          <a:effectLst/>
                          <a:latin typeface="Arial" charset="0"/>
                          <a:cs typeface="Arial" charset="0"/>
                        </a:rPr>
                        <a:t>Lesson 10: Marketing and Branding</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tc>
                <a:extLst>
                  <a:ext uri="{0D108BD9-81ED-4DB2-BD59-A6C34878D82A}">
                    <a16:rowId xmlns:a16="http://schemas.microsoft.com/office/drawing/2014/main" val="3330651353"/>
                  </a:ext>
                </a:extLst>
              </a:tr>
              <a:tr h="269913">
                <a:tc vMerge="1">
                  <a:txBody>
                    <a:bodyPr/>
                    <a:lstStyle/>
                    <a:p>
                      <a:endParaRPr lang="en-US"/>
                    </a:p>
                  </a:txBody>
                  <a:tcPr/>
                </a:tc>
                <a:tc>
                  <a:txBody>
                    <a:bodyPr/>
                    <a:lstStyle/>
                    <a:p>
                      <a:pPr marL="0" marR="0">
                        <a:lnSpc>
                          <a:spcPct val="100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lnL w="12700" cap="flat" cmpd="sng" algn="ctr">
                      <a:solidFill>
                        <a:schemeClr val="tx1"/>
                      </a:solidFill>
                      <a:prstDash val="solid"/>
                      <a:round/>
                      <a:headEnd type="none" w="med" len="med"/>
                      <a:tailEnd type="none" w="med" len="med"/>
                    </a:lnL>
                  </a:tcPr>
                </a:tc>
                <a:tc>
                  <a:txBody>
                    <a:bodyPr/>
                    <a:lstStyle/>
                    <a:p>
                      <a:pPr marL="0" marR="0">
                        <a:lnSpc>
                          <a:spcPct val="100000"/>
                        </a:lnSpc>
                        <a:spcBef>
                          <a:spcPts val="0"/>
                        </a:spcBef>
                        <a:spcAft>
                          <a:spcPts val="0"/>
                        </a:spcAft>
                      </a:pPr>
                      <a:r>
                        <a:rPr lang="en-US" sz="1200">
                          <a:effectLst/>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5429" marR="65429" marT="0" marB="0"/>
                </a:tc>
                <a:tc>
                  <a:txBody>
                    <a:bodyPr/>
                    <a:lstStyle/>
                    <a:p>
                      <a:pPr marL="0" marR="0">
                        <a:lnSpc>
                          <a:spcPct val="100000"/>
                        </a:lnSpc>
                        <a:spcBef>
                          <a:spcPts val="0"/>
                        </a:spcBef>
                        <a:spcAft>
                          <a:spcPts val="0"/>
                        </a:spcAft>
                      </a:pPr>
                      <a:r>
                        <a:rPr lang="en-US" sz="1400" b="0" i="0" kern="1200" dirty="0">
                          <a:solidFill>
                            <a:schemeClr val="bg2">
                              <a:lumMod val="25000"/>
                            </a:schemeClr>
                          </a:solidFill>
                          <a:effectLst/>
                          <a:latin typeface="Arial" charset="0"/>
                          <a:cs typeface="Arial" charset="0"/>
                        </a:rPr>
                        <a:t>Lesson 11: Presenting Your App</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tc>
                <a:extLst>
                  <a:ext uri="{0D108BD9-81ED-4DB2-BD59-A6C34878D82A}">
                    <a16:rowId xmlns:a16="http://schemas.microsoft.com/office/drawing/2014/main" val="951723570"/>
                  </a:ext>
                </a:extLst>
              </a:tr>
              <a:tr h="65469">
                <a:tc vMerge="1">
                  <a:txBody>
                    <a:bodyPr/>
                    <a:lstStyle/>
                    <a:p>
                      <a:endParaRPr lang="en-US"/>
                    </a:p>
                  </a:txBody>
                  <a:tcPr/>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chemeClr val="tx1"/>
                      </a:solidFill>
                      <a:prstDash val="solid"/>
                      <a:round/>
                      <a:headEnd type="none" w="med" len="med"/>
                      <a:tailEnd type="none" w="med" len="med"/>
                    </a:lnL>
                  </a:tcPr>
                </a:tc>
                <a:tc>
                  <a:txBody>
                    <a:bodyPr/>
                    <a:lstStyle/>
                    <a:p>
                      <a:pPr marL="0" marR="0">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tc>
                <a:tc>
                  <a:txBody>
                    <a:bodyPr/>
                    <a:lstStyle/>
                    <a:p>
                      <a:pPr marL="0" marR="0">
                        <a:lnSpc>
                          <a:spcPct val="107000"/>
                        </a:lnSpc>
                        <a:spcBef>
                          <a:spcPts val="0"/>
                        </a:spcBef>
                        <a:spcAft>
                          <a:spcPts val="0"/>
                        </a:spcAft>
                      </a:pPr>
                      <a:r>
                        <a:rPr lang="en-US" sz="1400" b="0" i="0" kern="1200" dirty="0">
                          <a:solidFill>
                            <a:schemeClr val="bg2">
                              <a:lumMod val="25000"/>
                            </a:schemeClr>
                          </a:solidFill>
                          <a:effectLst/>
                          <a:latin typeface="Arial" charset="0"/>
                          <a:cs typeface="Arial" charset="0"/>
                        </a:rPr>
                        <a:t>Lesson 12: Closure</a:t>
                      </a:r>
                      <a:endParaRPr lang="en-US" sz="1400" b="0" i="0" kern="1200" dirty="0">
                        <a:solidFill>
                          <a:schemeClr val="bg2">
                            <a:lumMod val="25000"/>
                          </a:schemeClr>
                        </a:solidFill>
                        <a:effectLst/>
                        <a:latin typeface="Arial" charset="0"/>
                        <a:ea typeface="Calibri" panose="020F0502020204030204" pitchFamily="34" charset="0"/>
                        <a:cs typeface="Arial" charset="0"/>
                      </a:endParaRPr>
                    </a:p>
                  </a:txBody>
                  <a:tcPr marL="65429" marR="65429" marT="0" marB="0"/>
                </a:tc>
                <a:extLst>
                  <a:ext uri="{0D108BD9-81ED-4DB2-BD59-A6C34878D82A}">
                    <a16:rowId xmlns:a16="http://schemas.microsoft.com/office/drawing/2014/main" val="3176696937"/>
                  </a:ext>
                </a:extLst>
              </a:tr>
            </a:tbl>
          </a:graphicData>
        </a:graphic>
      </p:graphicFrame>
      <p:pic>
        <p:nvPicPr>
          <p:cNvPr id="9" name="Picture 8" descr="Icon&#10;&#10;Description automatically generated">
            <a:extLst>
              <a:ext uri="{FF2B5EF4-FFF2-40B4-BE49-F238E27FC236}">
                <a16:creationId xmlns:a16="http://schemas.microsoft.com/office/drawing/2014/main" id="{01E555E0-69A7-45CE-ABDB-35217AD81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5498" y="130958"/>
            <a:ext cx="914400" cy="914400"/>
          </a:xfrm>
          <a:prstGeom prst="rect">
            <a:avLst/>
          </a:prstGeom>
        </p:spPr>
      </p:pic>
    </p:spTree>
    <p:extLst>
      <p:ext uri="{BB962C8B-B14F-4D97-AF65-F5344CB8AC3E}">
        <p14:creationId xmlns:p14="http://schemas.microsoft.com/office/powerpoint/2010/main" val="2879090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126D24-0058-E247-9720-1BC06BFFF9B1}"/>
              </a:ext>
            </a:extLst>
          </p:cNvPr>
          <p:cNvSpPr>
            <a:spLocks noGrp="1"/>
          </p:cNvSpPr>
          <p:nvPr>
            <p:ph type="body" sz="quarter" idx="20"/>
          </p:nvPr>
        </p:nvSpPr>
        <p:spPr>
          <a:xfrm>
            <a:off x="3436408" y="1280021"/>
            <a:ext cx="6906681" cy="870314"/>
          </a:xfrm>
        </p:spPr>
        <p:txBody>
          <a:bodyPr/>
          <a:lstStyle/>
          <a:p>
            <a:pPr fontAlgn="base"/>
            <a:r>
              <a:rPr lang="en-US" sz="1400" dirty="0"/>
              <a:t>Students learn about careers in cybersecurity by exploring roles of cybersecurity professionals as they learn about digital citizenship, digital threats, ciphers, digital security, networking and communication protocols.</a:t>
            </a:r>
          </a:p>
          <a:p>
            <a:pPr fontAlgn="base"/>
            <a:br>
              <a:rPr lang="en-US" dirty="0"/>
            </a:br>
            <a:endParaRPr lang="en-US" dirty="0"/>
          </a:p>
          <a:p>
            <a:endParaRPr lang="en-US" dirty="0"/>
          </a:p>
        </p:txBody>
      </p:sp>
      <p:pic>
        <p:nvPicPr>
          <p:cNvPr id="14" name="Picture Placeholder 13">
            <a:extLst>
              <a:ext uri="{FF2B5EF4-FFF2-40B4-BE49-F238E27FC236}">
                <a16:creationId xmlns:a16="http://schemas.microsoft.com/office/drawing/2014/main" id="{E0B0DA90-9361-EE41-AE4B-6ECB93B618F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932" r="71912"/>
          <a:stretch/>
        </p:blipFill>
        <p:spPr>
          <a:xfrm>
            <a:off x="0" y="0"/>
            <a:ext cx="2793529" cy="6858000"/>
          </a:xfrm>
        </p:spPr>
      </p:pic>
      <p:sp>
        <p:nvSpPr>
          <p:cNvPr id="11" name="Text Placeholder 10">
            <a:extLst>
              <a:ext uri="{FF2B5EF4-FFF2-40B4-BE49-F238E27FC236}">
                <a16:creationId xmlns:a16="http://schemas.microsoft.com/office/drawing/2014/main" id="{685D4796-5D03-5840-A69A-7C07286155D8}"/>
              </a:ext>
            </a:extLst>
          </p:cNvPr>
          <p:cNvSpPr>
            <a:spLocks noGrp="1"/>
          </p:cNvSpPr>
          <p:nvPr>
            <p:ph type="body" sz="quarter" idx="11"/>
          </p:nvPr>
        </p:nvSpPr>
        <p:spPr/>
        <p:txBody>
          <a:bodyPr/>
          <a:lstStyle/>
          <a:p>
            <a:pPr algn="ctr"/>
            <a:r>
              <a:rPr lang="en-US" dirty="0"/>
              <a:t>Cybersecurity </a:t>
            </a:r>
          </a:p>
        </p:txBody>
      </p:sp>
      <p:pic>
        <p:nvPicPr>
          <p:cNvPr id="24" name="Picture 23" descr="A picture containing text, clipart&#10;&#10;Description automatically generated">
            <a:extLst>
              <a:ext uri="{FF2B5EF4-FFF2-40B4-BE49-F238E27FC236}">
                <a16:creationId xmlns:a16="http://schemas.microsoft.com/office/drawing/2014/main" id="{49C94FC9-F328-453D-87FB-D23F5F627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781" y="4755845"/>
            <a:ext cx="731520" cy="731520"/>
          </a:xfrm>
          <a:prstGeom prst="rect">
            <a:avLst/>
          </a:prstGeom>
        </p:spPr>
      </p:pic>
      <p:sp>
        <p:nvSpPr>
          <p:cNvPr id="5" name="TextBox 4">
            <a:extLst>
              <a:ext uri="{FF2B5EF4-FFF2-40B4-BE49-F238E27FC236}">
                <a16:creationId xmlns:a16="http://schemas.microsoft.com/office/drawing/2014/main" id="{B9E39715-C6DF-4089-A6E9-B5809FBE8600}"/>
              </a:ext>
            </a:extLst>
          </p:cNvPr>
          <p:cNvSpPr txBox="1"/>
          <p:nvPr/>
        </p:nvSpPr>
        <p:spPr>
          <a:xfrm>
            <a:off x="3506564" y="5946676"/>
            <a:ext cx="71779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Arial" panose="020B0604020202020204"/>
                <a:ea typeface="+mn-ea"/>
                <a:cs typeface="+mn-cs"/>
              </a:rPr>
              <a:t>Stand Alone: </a:t>
            </a:r>
            <a:r>
              <a:rPr kumimoji="0" lang="en-US" sz="1800" b="0" i="0" u="none" strike="noStrike" kern="1200" cap="none" spc="0" normalizeH="0" baseline="0" noProof="0" dirty="0">
                <a:ln>
                  <a:noFill/>
                </a:ln>
                <a:solidFill>
                  <a:srgbClr val="222222"/>
                </a:solidFill>
                <a:effectLst/>
                <a:uLnTx/>
                <a:uFillTx/>
                <a:latin typeface="Arial" panose="020B0604020202020204"/>
                <a:ea typeface="+mn-ea"/>
                <a:cs typeface="+mn-cs"/>
              </a:rPr>
              <a:t>1, 2, 3, 4, 5, 6, 7, 8, 9, and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Arial" panose="020B0604020202020204"/>
                <a:ea typeface="+mn-ea"/>
                <a:cs typeface="+mn-cs"/>
              </a:rPr>
              <a:t>Trio: </a:t>
            </a:r>
            <a:r>
              <a:rPr kumimoji="0" lang="en-US" sz="1800" b="0" i="0" u="none" strike="noStrike" kern="1200" cap="none" spc="0" normalizeH="0" baseline="0" noProof="0" dirty="0">
                <a:ln>
                  <a:noFill/>
                </a:ln>
                <a:solidFill>
                  <a:srgbClr val="222222"/>
                </a:solidFill>
                <a:effectLst/>
                <a:uLnTx/>
                <a:uFillTx/>
                <a:latin typeface="Arial" panose="020B0604020202020204"/>
                <a:ea typeface="+mn-ea"/>
                <a:cs typeface="+mn-cs"/>
              </a:rPr>
              <a:t>Lesson 9 - 11 </a:t>
            </a:r>
          </a:p>
        </p:txBody>
      </p:sp>
      <p:graphicFrame>
        <p:nvGraphicFramePr>
          <p:cNvPr id="2" name="Table 1">
            <a:extLst>
              <a:ext uri="{FF2B5EF4-FFF2-40B4-BE49-F238E27FC236}">
                <a16:creationId xmlns:a16="http://schemas.microsoft.com/office/drawing/2014/main" id="{F29644C7-05ED-4A86-B929-405A2F8484CF}"/>
              </a:ext>
            </a:extLst>
          </p:cNvPr>
          <p:cNvGraphicFramePr>
            <a:graphicFrameLocks noGrp="1"/>
          </p:cNvGraphicFramePr>
          <p:nvPr/>
        </p:nvGraphicFramePr>
        <p:xfrm>
          <a:off x="3506564" y="2387993"/>
          <a:ext cx="7177944" cy="3321024"/>
        </p:xfrm>
        <a:graphic>
          <a:graphicData uri="http://schemas.openxmlformats.org/drawingml/2006/table">
            <a:tbl>
              <a:tblPr firstRow="1" firstCol="1" bandRow="1">
                <a:tableStyleId>{9D7B26C5-4107-4FEC-AEDC-1716B250A1EF}</a:tableStyleId>
              </a:tblPr>
              <a:tblGrid>
                <a:gridCol w="844464">
                  <a:extLst>
                    <a:ext uri="{9D8B030D-6E8A-4147-A177-3AD203B41FA5}">
                      <a16:colId xmlns:a16="http://schemas.microsoft.com/office/drawing/2014/main" val="3555997043"/>
                    </a:ext>
                  </a:extLst>
                </a:gridCol>
                <a:gridCol w="1055579">
                  <a:extLst>
                    <a:ext uri="{9D8B030D-6E8A-4147-A177-3AD203B41FA5}">
                      <a16:colId xmlns:a16="http://schemas.microsoft.com/office/drawing/2014/main" val="4047676631"/>
                    </a:ext>
                  </a:extLst>
                </a:gridCol>
                <a:gridCol w="5277901">
                  <a:extLst>
                    <a:ext uri="{9D8B030D-6E8A-4147-A177-3AD203B41FA5}">
                      <a16:colId xmlns:a16="http://schemas.microsoft.com/office/drawing/2014/main" val="362590732"/>
                    </a:ext>
                  </a:extLst>
                </a:gridCol>
              </a:tblGrid>
              <a:tr h="376559">
                <a:tc>
                  <a:txBody>
                    <a:bodyPr/>
                    <a:lstStyle/>
                    <a:p>
                      <a:pPr marL="0" marR="0" algn="ctr">
                        <a:lnSpc>
                          <a:spcPct val="107000"/>
                        </a:lnSpc>
                        <a:spcBef>
                          <a:spcPts val="0"/>
                        </a:spcBef>
                        <a:spcAft>
                          <a:spcPts val="0"/>
                        </a:spcAft>
                      </a:pPr>
                      <a:r>
                        <a:rPr lang="en-US" sz="1200" dirty="0">
                          <a:effectLst/>
                        </a:rPr>
                        <a:t>Best Practice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Mini Unit</a:t>
                      </a:r>
                    </a:p>
                  </a:txBody>
                  <a:tcPr marL="68580" marR="68580" marT="0" marB="0" anchor="ctr">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1732331"/>
                  </a:ext>
                </a:extLst>
              </a:tr>
              <a:tr h="233401">
                <a:tc rowSpan="12">
                  <a:txBody>
                    <a:bodyPr/>
                    <a:lstStyle/>
                    <a:p>
                      <a:pPr marL="0" marR="0" algn="ctr">
                        <a:lnSpc>
                          <a:spcPct val="107000"/>
                        </a:lnSpc>
                        <a:spcBef>
                          <a:spcPts val="0"/>
                        </a:spcBef>
                        <a:spcAft>
                          <a:spcPts val="0"/>
                        </a:spcAft>
                      </a:pPr>
                      <a:r>
                        <a:rPr lang="en-US" sz="1200" dirty="0">
                          <a:effectLst/>
                        </a:rPr>
                        <a:t>All 12 lessons in order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rowSpan="5">
                  <a:txBody>
                    <a:bodyPr/>
                    <a:lstStyle/>
                    <a:p>
                      <a:pPr marL="0" marR="0" algn="ctr">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Lessons 1 through 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0" i="0" kern="1200" dirty="0">
                          <a:solidFill>
                            <a:schemeClr val="bg2">
                              <a:lumMod val="25000"/>
                            </a:schemeClr>
                          </a:solidFill>
                          <a:effectLst/>
                          <a:latin typeface="Arial" charset="0"/>
                          <a:ea typeface="+mn-ea"/>
                          <a:cs typeface="Arial" charset="0"/>
                        </a:rPr>
                        <a:t>Lesson 1: Digital Life</a:t>
                      </a: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02185915"/>
                  </a:ext>
                </a:extLst>
              </a:tr>
              <a:tr h="233401">
                <a:tc vMerge="1">
                  <a:txBody>
                    <a:bodyPr/>
                    <a:lstStyle/>
                    <a:p>
                      <a:endParaRPr lang="en-US"/>
                    </a:p>
                  </a:txBody>
                  <a:tcPr/>
                </a:tc>
                <a:tc vMerge="1">
                  <a:txBody>
                    <a:bodyPr/>
                    <a:lstStyle/>
                    <a:p>
                      <a:endParaRPr lang="en-US"/>
                    </a:p>
                  </a:txBody>
                  <a:tcPr/>
                </a:tc>
                <a:tc>
                  <a:txBody>
                    <a:bodyPr/>
                    <a:lstStyle/>
                    <a:p>
                      <a:r>
                        <a:rPr lang="en-US" sz="1600" b="0" i="0" kern="1200" dirty="0">
                          <a:solidFill>
                            <a:schemeClr val="bg2">
                              <a:lumMod val="25000"/>
                            </a:schemeClr>
                          </a:solidFill>
                          <a:effectLst/>
                          <a:latin typeface="Arial" charset="0"/>
                          <a:ea typeface="+mn-ea"/>
                          <a:cs typeface="Arial" charset="0"/>
                        </a:rPr>
                        <a:t>Lesson 2: Cyber Threats</a:t>
                      </a: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1178559"/>
                  </a:ext>
                </a:extLst>
              </a:tr>
              <a:tr h="233401">
                <a:tc vMerge="1">
                  <a:txBody>
                    <a:bodyPr/>
                    <a:lstStyle/>
                    <a:p>
                      <a:endParaRPr lang="en-US"/>
                    </a:p>
                  </a:txBody>
                  <a:tcPr/>
                </a:tc>
                <a:tc vMerge="1">
                  <a:txBody>
                    <a:bodyPr/>
                    <a:lstStyle/>
                    <a:p>
                      <a:endParaRPr lang="en-US"/>
                    </a:p>
                  </a:txBody>
                  <a:tcPr/>
                </a:tc>
                <a:tc>
                  <a:txBody>
                    <a:bodyPr/>
                    <a:lstStyle/>
                    <a:p>
                      <a:r>
                        <a:rPr lang="en-US" sz="1600" b="0" i="0" kern="1200" dirty="0">
                          <a:solidFill>
                            <a:schemeClr val="bg2">
                              <a:lumMod val="25000"/>
                            </a:schemeClr>
                          </a:solidFill>
                          <a:effectLst/>
                          <a:latin typeface="Arial" charset="0"/>
                          <a:ea typeface="+mn-ea"/>
                          <a:cs typeface="Arial" charset="0"/>
                        </a:rPr>
                        <a:t>Lesson 3: Threat Prevention </a:t>
                      </a: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08065760"/>
                  </a:ext>
                </a:extLst>
              </a:tr>
              <a:tr h="233401">
                <a:tc vMerge="1">
                  <a:txBody>
                    <a:bodyPr/>
                    <a:lstStyle/>
                    <a:p>
                      <a:endParaRPr lang="en-US"/>
                    </a:p>
                  </a:txBody>
                  <a:tcPr/>
                </a:tc>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1600" b="0" i="0" kern="1200" dirty="0">
                          <a:solidFill>
                            <a:schemeClr val="bg2">
                              <a:lumMod val="25000"/>
                            </a:schemeClr>
                          </a:solidFill>
                          <a:effectLst/>
                          <a:latin typeface="Arial" charset="0"/>
                          <a:ea typeface="+mn-ea"/>
                          <a:cs typeface="Arial" charset="0"/>
                        </a:rPr>
                        <a:t>Lesson 4: Introduction to Cybersecurity</a:t>
                      </a: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4209750"/>
                  </a:ext>
                </a:extLst>
              </a:tr>
              <a:tr h="233401">
                <a:tc vMerge="1">
                  <a:txBody>
                    <a:bodyPr/>
                    <a:lstStyle/>
                    <a:p>
                      <a:endParaRPr lang="en-US"/>
                    </a:p>
                  </a:txBody>
                  <a:tcPr/>
                </a:tc>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1600" b="0" i="0" kern="1200" dirty="0">
                          <a:solidFill>
                            <a:schemeClr val="bg2">
                              <a:lumMod val="25000"/>
                            </a:schemeClr>
                          </a:solidFill>
                          <a:effectLst/>
                          <a:latin typeface="Arial" charset="0"/>
                          <a:ea typeface="+mn-ea"/>
                          <a:cs typeface="Arial" charset="0"/>
                        </a:rPr>
                        <a:t>Lesson 5: Physical and Digital Security</a:t>
                      </a: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59688800"/>
                  </a:ext>
                </a:extLst>
              </a:tr>
              <a:tr h="233401">
                <a:tc vMerge="1">
                  <a:txBody>
                    <a:bodyPr/>
                    <a:lstStyle/>
                    <a:p>
                      <a:endParaRPr lang="en-US"/>
                    </a:p>
                  </a:txBody>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600" b="0" i="0" kern="1200" dirty="0">
                          <a:solidFill>
                            <a:schemeClr val="bg2">
                              <a:lumMod val="25000"/>
                            </a:schemeClr>
                          </a:solidFill>
                          <a:effectLst/>
                          <a:latin typeface="Arial" charset="0"/>
                          <a:ea typeface="+mn-ea"/>
                          <a:cs typeface="Arial" charset="0"/>
                        </a:rPr>
                        <a:t>Lesson 6: Passwords</a:t>
                      </a:r>
                    </a:p>
                  </a:txBody>
                  <a:tcPr marL="68580" marR="68580" marT="0" marB="0" anchor="ctr"/>
                </a:tc>
                <a:extLst>
                  <a:ext uri="{0D108BD9-81ED-4DB2-BD59-A6C34878D82A}">
                    <a16:rowId xmlns:a16="http://schemas.microsoft.com/office/drawing/2014/main" val="3618348457"/>
                  </a:ext>
                </a:extLst>
              </a:tr>
              <a:tr h="233401">
                <a:tc vMerge="1">
                  <a:txBody>
                    <a:bodyPr/>
                    <a:lstStyle/>
                    <a:p>
                      <a:endParaRPr lang="en-US"/>
                    </a:p>
                  </a:txBody>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r>
                        <a:rPr lang="en-US" sz="1600" b="0" i="0" kern="1200" dirty="0">
                          <a:solidFill>
                            <a:schemeClr val="bg2">
                              <a:lumMod val="25000"/>
                            </a:schemeClr>
                          </a:solidFill>
                          <a:effectLst/>
                          <a:latin typeface="Arial" charset="0"/>
                          <a:ea typeface="+mn-ea"/>
                          <a:cs typeface="Arial" charset="0"/>
                        </a:rPr>
                        <a:t>Lesson 7: Intro to Networking</a:t>
                      </a:r>
                    </a:p>
                  </a:txBody>
                  <a:tcPr marL="68580" marR="68580" marT="0" marB="0" anchor="ctr"/>
                </a:tc>
                <a:extLst>
                  <a:ext uri="{0D108BD9-81ED-4DB2-BD59-A6C34878D82A}">
                    <a16:rowId xmlns:a16="http://schemas.microsoft.com/office/drawing/2014/main" val="2694314284"/>
                  </a:ext>
                </a:extLst>
              </a:tr>
              <a:tr h="233401">
                <a:tc vMerge="1">
                  <a:txBody>
                    <a:bodyPr/>
                    <a:lstStyle/>
                    <a:p>
                      <a:endParaRPr lang="en-US"/>
                    </a:p>
                  </a:txBody>
                  <a:tcPr/>
                </a:tc>
                <a:tc>
                  <a:txBody>
                    <a:body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r>
                        <a:rPr lang="en-US" sz="1600" b="0" i="0" kern="1200" dirty="0">
                          <a:solidFill>
                            <a:schemeClr val="bg2">
                              <a:lumMod val="25000"/>
                            </a:schemeClr>
                          </a:solidFill>
                          <a:effectLst/>
                          <a:latin typeface="Arial" charset="0"/>
                          <a:ea typeface="+mn-ea"/>
                          <a:cs typeface="Arial" charset="0"/>
                        </a:rPr>
                        <a:t>Lesson 8: Protocols</a:t>
                      </a:r>
                    </a:p>
                  </a:txBody>
                  <a:tcPr marL="68580" marR="68580" marT="0" marB="0" anchor="ctr"/>
                </a:tc>
                <a:extLst>
                  <a:ext uri="{0D108BD9-81ED-4DB2-BD59-A6C34878D82A}">
                    <a16:rowId xmlns:a16="http://schemas.microsoft.com/office/drawing/2014/main" val="259967663"/>
                  </a:ext>
                </a:extLst>
              </a:tr>
              <a:tr h="233401">
                <a:tc vMerge="1">
                  <a:txBody>
                    <a:bodyPr/>
                    <a:lstStyle/>
                    <a:p>
                      <a:endParaRPr lang="en-US"/>
                    </a:p>
                  </a:txBody>
                  <a:tcPr/>
                </a:tc>
                <a:tc>
                  <a:txBody>
                    <a:body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r>
                        <a:rPr lang="en-US" sz="1600" b="0" i="0" kern="1200" dirty="0">
                          <a:solidFill>
                            <a:schemeClr val="bg2">
                              <a:lumMod val="25000"/>
                            </a:schemeClr>
                          </a:solidFill>
                          <a:effectLst/>
                          <a:latin typeface="Arial" charset="0"/>
                          <a:ea typeface="+mn-ea"/>
                          <a:cs typeface="Arial" charset="0"/>
                        </a:rPr>
                        <a:t>Lesson 9: Intro to Encryption and Ciphers</a:t>
                      </a:r>
                    </a:p>
                  </a:txBody>
                  <a:tcPr marL="68580" marR="68580" marT="0" marB="0" anchor="ctr"/>
                </a:tc>
                <a:extLst>
                  <a:ext uri="{0D108BD9-81ED-4DB2-BD59-A6C34878D82A}">
                    <a16:rowId xmlns:a16="http://schemas.microsoft.com/office/drawing/2014/main" val="2758123468"/>
                  </a:ext>
                </a:extLst>
              </a:tr>
              <a:tr h="233401">
                <a:tc vMerge="1">
                  <a:txBody>
                    <a:bodyPr/>
                    <a:lstStyle/>
                    <a:p>
                      <a:endParaRPr lang="en-US"/>
                    </a:p>
                  </a:txBody>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r>
                        <a:rPr lang="en-US" sz="1600" b="0" i="0" kern="1200" dirty="0">
                          <a:solidFill>
                            <a:schemeClr val="bg2">
                              <a:lumMod val="25000"/>
                            </a:schemeClr>
                          </a:solidFill>
                          <a:effectLst/>
                          <a:latin typeface="Arial" charset="0"/>
                          <a:ea typeface="+mn-ea"/>
                          <a:cs typeface="Arial" charset="0"/>
                        </a:rPr>
                        <a:t>Lesson 10: Types of Cyphers</a:t>
                      </a:r>
                    </a:p>
                  </a:txBody>
                  <a:tcPr marL="68580" marR="68580" marT="0" marB="0" anchor="ctr"/>
                </a:tc>
                <a:extLst>
                  <a:ext uri="{0D108BD9-81ED-4DB2-BD59-A6C34878D82A}">
                    <a16:rowId xmlns:a16="http://schemas.microsoft.com/office/drawing/2014/main" val="3600350964"/>
                  </a:ext>
                </a:extLst>
              </a:tr>
              <a:tr h="233401">
                <a:tc vMerge="1">
                  <a:txBody>
                    <a:bodyPr/>
                    <a:lstStyle/>
                    <a:p>
                      <a:endParaRPr lang="en-US"/>
                    </a:p>
                  </a:txBody>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r>
                        <a:rPr lang="en-US" sz="1600" b="0" i="0" kern="1200" dirty="0">
                          <a:solidFill>
                            <a:schemeClr val="bg2">
                              <a:lumMod val="25000"/>
                            </a:schemeClr>
                          </a:solidFill>
                          <a:effectLst/>
                          <a:latin typeface="Arial" charset="0"/>
                          <a:ea typeface="+mn-ea"/>
                          <a:cs typeface="Arial" charset="0"/>
                        </a:rPr>
                        <a:t>Lesson 11: Encryption Methods</a:t>
                      </a:r>
                    </a:p>
                  </a:txBody>
                  <a:tcPr marL="68580" marR="68580" marT="0" marB="0" anchor="ctr"/>
                </a:tc>
                <a:extLst>
                  <a:ext uri="{0D108BD9-81ED-4DB2-BD59-A6C34878D82A}">
                    <a16:rowId xmlns:a16="http://schemas.microsoft.com/office/drawing/2014/main" val="3767150431"/>
                  </a:ext>
                </a:extLst>
              </a:tr>
              <a:tr h="257212">
                <a:tc vMerge="1">
                  <a:txBody>
                    <a:bodyPr/>
                    <a:lstStyle/>
                    <a:p>
                      <a:endParaRPr lang="en-US"/>
                    </a:p>
                  </a:txBody>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r>
                        <a:rPr lang="en-US" sz="1600" b="0" i="0" kern="1200" dirty="0">
                          <a:solidFill>
                            <a:schemeClr val="bg2">
                              <a:lumMod val="25000"/>
                            </a:schemeClr>
                          </a:solidFill>
                          <a:effectLst/>
                          <a:latin typeface="Arial" charset="0"/>
                          <a:ea typeface="+mn-ea"/>
                          <a:cs typeface="Arial" charset="0"/>
                        </a:rPr>
                        <a:t>Lesson 12: Ethical Hacking</a:t>
                      </a:r>
                    </a:p>
                  </a:txBody>
                  <a:tcPr marL="68580" marR="68580" marT="0" marB="0" anchor="ctr"/>
                </a:tc>
                <a:extLst>
                  <a:ext uri="{0D108BD9-81ED-4DB2-BD59-A6C34878D82A}">
                    <a16:rowId xmlns:a16="http://schemas.microsoft.com/office/drawing/2014/main" val="1670714886"/>
                  </a:ext>
                </a:extLst>
              </a:tr>
            </a:tbl>
          </a:graphicData>
        </a:graphic>
      </p:graphicFrame>
      <p:pic>
        <p:nvPicPr>
          <p:cNvPr id="3" name="Picture 2">
            <a:extLst>
              <a:ext uri="{FF2B5EF4-FFF2-40B4-BE49-F238E27FC236}">
                <a16:creationId xmlns:a16="http://schemas.microsoft.com/office/drawing/2014/main" id="{434906CF-4669-4421-B5CA-8BC08B3AA0B2}"/>
              </a:ext>
            </a:extLst>
          </p:cNvPr>
          <p:cNvPicPr>
            <a:picLocks noChangeAspect="1"/>
          </p:cNvPicPr>
          <p:nvPr/>
        </p:nvPicPr>
        <p:blipFill>
          <a:blip r:embed="rId4"/>
          <a:stretch>
            <a:fillRect/>
          </a:stretch>
        </p:blipFill>
        <p:spPr>
          <a:xfrm>
            <a:off x="10969457" y="3684951"/>
            <a:ext cx="746893" cy="731520"/>
          </a:xfrm>
          <a:prstGeom prst="rect">
            <a:avLst/>
          </a:prstGeom>
        </p:spPr>
      </p:pic>
      <p:pic>
        <p:nvPicPr>
          <p:cNvPr id="13" name="Picture 12" descr="Logo, icon&#10;&#10;Description automatically generated">
            <a:extLst>
              <a:ext uri="{FF2B5EF4-FFF2-40B4-BE49-F238E27FC236}">
                <a16:creationId xmlns:a16="http://schemas.microsoft.com/office/drawing/2014/main" id="{69503CEF-B685-4963-9DD6-55ADD1B06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9503" y="301241"/>
            <a:ext cx="914400" cy="914400"/>
          </a:xfrm>
          <a:prstGeom prst="rect">
            <a:avLst/>
          </a:prstGeom>
        </p:spPr>
      </p:pic>
    </p:spTree>
    <p:extLst>
      <p:ext uri="{BB962C8B-B14F-4D97-AF65-F5344CB8AC3E}">
        <p14:creationId xmlns:p14="http://schemas.microsoft.com/office/powerpoint/2010/main" val="2495766863"/>
      </p:ext>
    </p:extLst>
  </p:cSld>
  <p:clrMapOvr>
    <a:masterClrMapping/>
  </p:clrMapOvr>
</p:sld>
</file>

<file path=ppt/theme/theme1.xml><?xml version="1.0" encoding="utf-8"?>
<a:theme xmlns:a="http://schemas.openxmlformats.org/drawingml/2006/main" name="new cfa theme">
  <a:themeElements>
    <a:clrScheme name="CFA">
      <a:dk1>
        <a:srgbClr val="222E69"/>
      </a:dk1>
      <a:lt1>
        <a:sysClr val="window" lastClr="FFFFFF"/>
      </a:lt1>
      <a:dk2>
        <a:srgbClr val="231F20"/>
      </a:dk2>
      <a:lt2>
        <a:srgbClr val="FFFFFF"/>
      </a:lt2>
      <a:accent1>
        <a:srgbClr val="FCB447"/>
      </a:accent1>
      <a:accent2>
        <a:srgbClr val="9D2E3D"/>
      </a:accent2>
      <a:accent3>
        <a:srgbClr val="DE8043"/>
      </a:accent3>
      <a:accent4>
        <a:srgbClr val="62A97A"/>
      </a:accent4>
      <a:accent5>
        <a:srgbClr val="BFDAF2"/>
      </a:accent5>
      <a:accent6>
        <a:srgbClr val="EFEFF9"/>
      </a:accent6>
      <a:hlink>
        <a:srgbClr val="5C8FCB"/>
      </a:hlink>
      <a:folHlink>
        <a:srgbClr val="EAA100"/>
      </a:folHlink>
    </a:clrScheme>
    <a:fontScheme name="CFA">
      <a:majorFont>
        <a:latin typeface="Times New Roman"/>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cfa theme" id="{014C9F75-38AE-4DE7-8CBB-6CE047CE59F2}" vid="{F7D99032-0451-4B57-96AB-A2EA3A56ABAB}"/>
    </a:ext>
  </a:extLst>
</a:theme>
</file>

<file path=ppt/theme/theme10.xml><?xml version="1.0" encoding="utf-8"?>
<a:theme xmlns:a="http://schemas.openxmlformats.org/drawingml/2006/main" name="CF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new cfa theme">
  <a:themeElements>
    <a:clrScheme name="CFA">
      <a:dk1>
        <a:srgbClr val="222E69"/>
      </a:dk1>
      <a:lt1>
        <a:sysClr val="window" lastClr="FFFFFF"/>
      </a:lt1>
      <a:dk2>
        <a:srgbClr val="231F20"/>
      </a:dk2>
      <a:lt2>
        <a:srgbClr val="FFFFFF"/>
      </a:lt2>
      <a:accent1>
        <a:srgbClr val="FCB447"/>
      </a:accent1>
      <a:accent2>
        <a:srgbClr val="9D2E3D"/>
      </a:accent2>
      <a:accent3>
        <a:srgbClr val="DE8043"/>
      </a:accent3>
      <a:accent4>
        <a:srgbClr val="62A97A"/>
      </a:accent4>
      <a:accent5>
        <a:srgbClr val="BFDAF2"/>
      </a:accent5>
      <a:accent6>
        <a:srgbClr val="EFEFF9"/>
      </a:accent6>
      <a:hlink>
        <a:srgbClr val="5C8FCB"/>
      </a:hlink>
      <a:folHlink>
        <a:srgbClr val="EAA100"/>
      </a:folHlink>
    </a:clrScheme>
    <a:fontScheme name="CFA">
      <a:majorFont>
        <a:latin typeface="Times New Roman"/>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cfa theme" id="{014C9F75-38AE-4DE7-8CBB-6CE047CE59F2}" vid="{F7D99032-0451-4B57-96AB-A2EA3A56ABAB}"/>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pptF41F.t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new cfa theme">
  <a:themeElements>
    <a:clrScheme name="CFA">
      <a:dk1>
        <a:srgbClr val="222E69"/>
      </a:dk1>
      <a:lt1>
        <a:sysClr val="window" lastClr="FFFFFF"/>
      </a:lt1>
      <a:dk2>
        <a:srgbClr val="231F20"/>
      </a:dk2>
      <a:lt2>
        <a:srgbClr val="FFFFFF"/>
      </a:lt2>
      <a:accent1>
        <a:srgbClr val="FCB447"/>
      </a:accent1>
      <a:accent2>
        <a:srgbClr val="9D2E3D"/>
      </a:accent2>
      <a:accent3>
        <a:srgbClr val="DE8043"/>
      </a:accent3>
      <a:accent4>
        <a:srgbClr val="62A97A"/>
      </a:accent4>
      <a:accent5>
        <a:srgbClr val="BFDAF2"/>
      </a:accent5>
      <a:accent6>
        <a:srgbClr val="EFEFF9"/>
      </a:accent6>
      <a:hlink>
        <a:srgbClr val="5C8FCB"/>
      </a:hlink>
      <a:folHlink>
        <a:srgbClr val="EAA100"/>
      </a:folHlink>
    </a:clrScheme>
    <a:fontScheme name="CFA">
      <a:majorFont>
        <a:latin typeface="Times New Roman"/>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cfa theme" id="{014C9F75-38AE-4DE7-8CBB-6CE047CE59F2}" vid="{F7D99032-0451-4B57-96AB-A2EA3A56ABAB}"/>
    </a:ext>
  </a:extLst>
</a:theme>
</file>

<file path=ppt/theme/theme15.xml><?xml version="1.0" encoding="utf-8"?>
<a:theme xmlns:a="http://schemas.openxmlformats.org/drawingml/2006/main" name="new cfa theme">
  <a:themeElements>
    <a:clrScheme name="CFA">
      <a:dk1>
        <a:srgbClr val="222E69"/>
      </a:dk1>
      <a:lt1>
        <a:sysClr val="window" lastClr="FFFFFF"/>
      </a:lt1>
      <a:dk2>
        <a:srgbClr val="231F20"/>
      </a:dk2>
      <a:lt2>
        <a:srgbClr val="FFFFFF"/>
      </a:lt2>
      <a:accent1>
        <a:srgbClr val="FCB447"/>
      </a:accent1>
      <a:accent2>
        <a:srgbClr val="9D2E3D"/>
      </a:accent2>
      <a:accent3>
        <a:srgbClr val="DE8043"/>
      </a:accent3>
      <a:accent4>
        <a:srgbClr val="62A97A"/>
      </a:accent4>
      <a:accent5>
        <a:srgbClr val="BFDAF2"/>
      </a:accent5>
      <a:accent6>
        <a:srgbClr val="EFEFF9"/>
      </a:accent6>
      <a:hlink>
        <a:srgbClr val="5C8FCB"/>
      </a:hlink>
      <a:folHlink>
        <a:srgbClr val="EAA100"/>
      </a:folHlink>
    </a:clrScheme>
    <a:fontScheme name="CFA">
      <a:majorFont>
        <a:latin typeface="Times New Roman"/>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cfa theme" id="{014C9F75-38AE-4DE7-8CBB-6CE047CE59F2}" vid="{F7D99032-0451-4B57-96AB-A2EA3A56ABAB}"/>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 cfa theme">
  <a:themeElements>
    <a:clrScheme name="CFA">
      <a:dk1>
        <a:srgbClr val="222E69"/>
      </a:dk1>
      <a:lt1>
        <a:sysClr val="window" lastClr="FFFFFF"/>
      </a:lt1>
      <a:dk2>
        <a:srgbClr val="231F20"/>
      </a:dk2>
      <a:lt2>
        <a:srgbClr val="FFFFFF"/>
      </a:lt2>
      <a:accent1>
        <a:srgbClr val="FCB447"/>
      </a:accent1>
      <a:accent2>
        <a:srgbClr val="9D2E3D"/>
      </a:accent2>
      <a:accent3>
        <a:srgbClr val="DE8043"/>
      </a:accent3>
      <a:accent4>
        <a:srgbClr val="62A97A"/>
      </a:accent4>
      <a:accent5>
        <a:srgbClr val="BFDAF2"/>
      </a:accent5>
      <a:accent6>
        <a:srgbClr val="EFEFF9"/>
      </a:accent6>
      <a:hlink>
        <a:srgbClr val="5C8FCB"/>
      </a:hlink>
      <a:folHlink>
        <a:srgbClr val="EAA100"/>
      </a:folHlink>
    </a:clrScheme>
    <a:fontScheme name="CFA">
      <a:majorFont>
        <a:latin typeface="Times New Roman"/>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cfa theme" id="{014C9F75-38AE-4DE7-8CBB-6CE047CE59F2}" vid="{F7D99032-0451-4B57-96AB-A2EA3A56ABA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ge Photography">
  <a:themeElements>
    <a:clrScheme name="JFF Colors 1">
      <a:dk1>
        <a:srgbClr val="222222"/>
      </a:dk1>
      <a:lt1>
        <a:srgbClr val="FFFFFF"/>
      </a:lt1>
      <a:dk2>
        <a:srgbClr val="7B868C"/>
      </a:dk2>
      <a:lt2>
        <a:srgbClr val="D9D8D6"/>
      </a:lt2>
      <a:accent1>
        <a:srgbClr val="FF532E"/>
      </a:accent1>
      <a:accent2>
        <a:srgbClr val="3AC1CC"/>
      </a:accent2>
      <a:accent3>
        <a:srgbClr val="DEE12B"/>
      </a:accent3>
      <a:accent4>
        <a:srgbClr val="00CE7B"/>
      </a:accent4>
      <a:accent5>
        <a:srgbClr val="B3DFD7"/>
      </a:accent5>
      <a:accent6>
        <a:srgbClr val="F0D383"/>
      </a:accent6>
      <a:hlink>
        <a:srgbClr val="3A5DAB"/>
      </a:hlink>
      <a:folHlink>
        <a:srgbClr val="0077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JFF_Standard_1-5" id="{82235B73-64C6-5141-B6DA-F58B2E974322}" vid="{F55FC563-16F6-9241-8668-2E7B25BE21F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Gallup">
  <a:themeElements>
    <a:clrScheme name="CFA 2021">
      <a:dk1>
        <a:srgbClr val="222E69"/>
      </a:dk1>
      <a:lt1>
        <a:sysClr val="window" lastClr="FFFFFF"/>
      </a:lt1>
      <a:dk2>
        <a:srgbClr val="231F20"/>
      </a:dk2>
      <a:lt2>
        <a:srgbClr val="FFFFFF"/>
      </a:lt2>
      <a:accent1>
        <a:srgbClr val="FCB447"/>
      </a:accent1>
      <a:accent2>
        <a:srgbClr val="9D2E3D"/>
      </a:accent2>
      <a:accent3>
        <a:srgbClr val="DE8043"/>
      </a:accent3>
      <a:accent4>
        <a:srgbClr val="62A97A"/>
      </a:accent4>
      <a:accent5>
        <a:srgbClr val="BFDAF2"/>
      </a:accent5>
      <a:accent6>
        <a:srgbClr val="EFEFF9"/>
      </a:accent6>
      <a:hlink>
        <a:srgbClr val="5C8FCB"/>
      </a:hlink>
      <a:folHlink>
        <a:srgbClr val="EAA100"/>
      </a:folHlink>
    </a:clrScheme>
    <a:fontScheme name="Gallup">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extraClrScheme>
      <a:clrScheme name="Default Design 1">
        <a:dk1>
          <a:srgbClr val="4D4F53"/>
        </a:dk1>
        <a:lt1>
          <a:srgbClr val="FFFFFF"/>
        </a:lt1>
        <a:dk2>
          <a:srgbClr val="61C250"/>
        </a:dk2>
        <a:lt2>
          <a:srgbClr val="4D4F53"/>
        </a:lt2>
        <a:accent1>
          <a:srgbClr val="C3E76F"/>
        </a:accent1>
        <a:accent2>
          <a:srgbClr val="61C250"/>
        </a:accent2>
        <a:accent3>
          <a:srgbClr val="FFFFFF"/>
        </a:accent3>
        <a:accent4>
          <a:srgbClr val="404246"/>
        </a:accent4>
        <a:accent5>
          <a:srgbClr val="DEF1BB"/>
        </a:accent5>
        <a:accent6>
          <a:srgbClr val="57B048"/>
        </a:accent6>
        <a:hlink>
          <a:srgbClr val="007934"/>
        </a:hlink>
        <a:folHlink>
          <a:srgbClr val="27593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 cfa theme</Template>
  <TotalTime>64</TotalTime>
  <Words>1736</Words>
  <Application>Microsoft Macintosh PowerPoint</Application>
  <PresentationFormat>Widescreen</PresentationFormat>
  <Paragraphs>319</Paragraphs>
  <Slides>24</Slides>
  <Notes>4</Notes>
  <HiddenSlides>0</HiddenSlides>
  <MMClips>0</MMClips>
  <ScaleCrop>false</ScaleCrop>
  <HeadingPairs>
    <vt:vector size="6" baseType="variant">
      <vt:variant>
        <vt:lpstr>Fonts Used</vt:lpstr>
      </vt:variant>
      <vt:variant>
        <vt:i4>13</vt:i4>
      </vt:variant>
      <vt:variant>
        <vt:lpstr>Theme</vt:lpstr>
      </vt:variant>
      <vt:variant>
        <vt:i4>15</vt:i4>
      </vt:variant>
      <vt:variant>
        <vt:lpstr>Slide Titles</vt:lpstr>
      </vt:variant>
      <vt:variant>
        <vt:i4>24</vt:i4>
      </vt:variant>
    </vt:vector>
  </HeadingPairs>
  <TitlesOfParts>
    <vt:vector size="52" baseType="lpstr">
      <vt:lpstr>Arial</vt:lpstr>
      <vt:lpstr>Calibri</vt:lpstr>
      <vt:lpstr>Calibri Light</vt:lpstr>
      <vt:lpstr>Georgia</vt:lpstr>
      <vt:lpstr>Lato Heavy</vt:lpstr>
      <vt:lpstr>Lato Medium</vt:lpstr>
      <vt:lpstr>Open Sans</vt:lpstr>
      <vt:lpstr>Raleway</vt:lpstr>
      <vt:lpstr>Tahoma</vt:lpstr>
      <vt:lpstr>Times</vt:lpstr>
      <vt:lpstr>Times New Roman</vt:lpstr>
      <vt:lpstr>Verdana</vt:lpstr>
      <vt:lpstr>Wingdings</vt:lpstr>
      <vt:lpstr>new cfa theme</vt:lpstr>
      <vt:lpstr>new cfa theme</vt:lpstr>
      <vt:lpstr>1_Office Theme</vt:lpstr>
      <vt:lpstr>Large Photography</vt:lpstr>
      <vt:lpstr>Office Theme</vt:lpstr>
      <vt:lpstr>Simple Light</vt:lpstr>
      <vt:lpstr>Gallup</vt:lpstr>
      <vt:lpstr>Office Theme</vt:lpstr>
      <vt:lpstr>Office Theme</vt:lpstr>
      <vt:lpstr>CFA</vt:lpstr>
      <vt:lpstr>new cfa theme</vt:lpstr>
      <vt:lpstr>Office Theme</vt:lpstr>
      <vt:lpstr>pptF41F.tmp</vt:lpstr>
      <vt:lpstr>1_new cfa theme</vt:lpstr>
      <vt:lpstr>new cfa theme</vt:lpstr>
      <vt:lpstr>Career Exploration Resources Demo</vt:lpstr>
      <vt:lpstr>PowerPoint Presentation</vt:lpstr>
      <vt:lpstr>PowerPoint Presentation</vt:lpstr>
      <vt:lpstr>Preview Lesson</vt:lpstr>
      <vt:lpstr>PowerPoint Presentation</vt:lpstr>
      <vt:lpstr>PowerPoint Presentation</vt:lpstr>
      <vt:lpstr>PowerPoint Presentation</vt:lpstr>
      <vt:lpstr>PowerPoint Presentation</vt:lpstr>
      <vt:lpstr>PowerPoint Presentation</vt:lpstr>
      <vt:lpstr>PowerPoint Presentation</vt:lpstr>
      <vt:lpstr>Possible Futures Playlist</vt:lpstr>
      <vt:lpstr>PowerPoint Presentation</vt:lpstr>
      <vt:lpstr>Lenses on the Future + My Future Az = ECAP</vt:lpstr>
      <vt:lpstr>PowerPoint Presentation</vt:lpstr>
      <vt:lpstr>My Future AZ is the Recommended ECAP Replacement Tool For AzCIS.</vt:lpstr>
      <vt:lpstr>8th Grade ECAP</vt:lpstr>
      <vt:lpstr>ECAP Implementation Plan</vt:lpstr>
      <vt:lpstr>Implementation Ideas</vt:lpstr>
      <vt:lpstr>PowerPoint Presentation</vt:lpstr>
      <vt:lpstr>PowerPoint Presentation</vt:lpstr>
      <vt:lpstr>ECAP in 20 Class Periods</vt:lpstr>
      <vt:lpstr>Lesson Combinations—Career Literacy Course</vt:lpstr>
      <vt:lpstr>PowerPoint Presentation</vt:lpstr>
      <vt:lpstr>Access  Possible Futures  on the Arizona Pathways to Prosperity Hub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Possible Futures &amp; My Future Az Demo</dc:title>
  <dc:creator>Maya Watts</dc:creator>
  <cp:lastModifiedBy>Robin Breault</cp:lastModifiedBy>
  <cp:revision>30</cp:revision>
  <dcterms:created xsi:type="dcterms:W3CDTF">2022-07-27T16:52:26Z</dcterms:created>
  <dcterms:modified xsi:type="dcterms:W3CDTF">2022-09-23T23:42:40Z</dcterms:modified>
</cp:coreProperties>
</file>