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63" r:id="rId5"/>
    <p:sldId id="260" r:id="rId6"/>
    <p:sldId id="267" r:id="rId7"/>
    <p:sldId id="268" r:id="rId8"/>
    <p:sldId id="274" r:id="rId9"/>
    <p:sldId id="270" r:id="rId10"/>
    <p:sldId id="269" r:id="rId11"/>
    <p:sldId id="258" r:id="rId12"/>
    <p:sldId id="266"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F608D55-60B1-3B9C-96BB-0A8BA602E604}" name="Navaneeta Harish" initials="NH" userId="Navaneeta Harish" providerId="None"/>
  <p188:author id="{C9BBD2F8-C8B0-BFD7-C0CE-8B6269CBF360}" name="maya.watts@arizonafuture.org" initials="ma" userId="S::urn:spo:guest#maya.watts@arizonafuture.org::"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22E69"/>
    <a:srgbClr val="BFBFBF"/>
    <a:srgbClr val="EF4129"/>
    <a:srgbClr val="39B76C"/>
    <a:srgbClr val="FCB447"/>
    <a:srgbClr val="39C1CD"/>
    <a:srgbClr val="00CE7C"/>
    <a:srgbClr val="DEE22B"/>
    <a:srgbClr val="B1202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794D2DA-C06F-4F01-8DAA-A5B9C3E227D7}" v="16" dt="2023-08-28T08:51:33.24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5" d="100"/>
          <a:sy n="85" d="100"/>
        </p:scale>
        <p:origin x="744"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microsoft.com/office/2016/11/relationships/changesInfo" Target="changesInfos/changesInfo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20"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19"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niemcgovern@aol.com" userId="S::urn:spo:guest#anniemcgovern@aol.com::" providerId="AD" clId="Web-{2F7EC533-2C57-8D9E-F7EA-41144F9F5E13}"/>
    <pc:docChg chg="modSld">
      <pc:chgData name="anniemcgovern@aol.com" userId="S::urn:spo:guest#anniemcgovern@aol.com::" providerId="AD" clId="Web-{2F7EC533-2C57-8D9E-F7EA-41144F9F5E13}" dt="2023-08-22T17:40:11.900" v="16" actId="20577"/>
      <pc:docMkLst>
        <pc:docMk/>
      </pc:docMkLst>
      <pc:sldChg chg="modSp">
        <pc:chgData name="anniemcgovern@aol.com" userId="S::urn:spo:guest#anniemcgovern@aol.com::" providerId="AD" clId="Web-{2F7EC533-2C57-8D9E-F7EA-41144F9F5E13}" dt="2023-08-22T17:39:55.572" v="14" actId="20577"/>
        <pc:sldMkLst>
          <pc:docMk/>
          <pc:sldMk cId="497022359" sldId="258"/>
        </pc:sldMkLst>
        <pc:spChg chg="mod">
          <ac:chgData name="anniemcgovern@aol.com" userId="S::urn:spo:guest#anniemcgovern@aol.com::" providerId="AD" clId="Web-{2F7EC533-2C57-8D9E-F7EA-41144F9F5E13}" dt="2023-08-22T17:39:41.009" v="12" actId="20577"/>
          <ac:spMkLst>
            <pc:docMk/>
            <pc:sldMk cId="497022359" sldId="258"/>
            <ac:spMk id="6" creationId="{31FFF33D-492A-4CB4-B39E-75666B34EAAD}"/>
          </ac:spMkLst>
        </pc:spChg>
        <pc:spChg chg="mod">
          <ac:chgData name="anniemcgovern@aol.com" userId="S::urn:spo:guest#anniemcgovern@aol.com::" providerId="AD" clId="Web-{2F7EC533-2C57-8D9E-F7EA-41144F9F5E13}" dt="2023-08-22T17:39:50.619" v="13" actId="20577"/>
          <ac:spMkLst>
            <pc:docMk/>
            <pc:sldMk cId="497022359" sldId="258"/>
            <ac:spMk id="19" creationId="{10E04758-6CF1-4729-882D-F58A0F2A6C6F}"/>
          </ac:spMkLst>
        </pc:spChg>
        <pc:spChg chg="mod">
          <ac:chgData name="anniemcgovern@aol.com" userId="S::urn:spo:guest#anniemcgovern@aol.com::" providerId="AD" clId="Web-{2F7EC533-2C57-8D9E-F7EA-41144F9F5E13}" dt="2023-08-22T17:39:55.572" v="14" actId="20577"/>
          <ac:spMkLst>
            <pc:docMk/>
            <pc:sldMk cId="497022359" sldId="258"/>
            <ac:spMk id="21" creationId="{78C26251-6DD3-48B3-BF21-C9BEF56FF1F9}"/>
          </ac:spMkLst>
        </pc:spChg>
      </pc:sldChg>
      <pc:sldChg chg="modSp">
        <pc:chgData name="anniemcgovern@aol.com" userId="S::urn:spo:guest#anniemcgovern@aol.com::" providerId="AD" clId="Web-{2F7EC533-2C57-8D9E-F7EA-41144F9F5E13}" dt="2023-08-22T17:38:16.102" v="4" actId="20577"/>
        <pc:sldMkLst>
          <pc:docMk/>
          <pc:sldMk cId="342990966" sldId="260"/>
        </pc:sldMkLst>
        <pc:spChg chg="mod">
          <ac:chgData name="anniemcgovern@aol.com" userId="S::urn:spo:guest#anniemcgovern@aol.com::" providerId="AD" clId="Web-{2F7EC533-2C57-8D9E-F7EA-41144F9F5E13}" dt="2023-08-22T17:38:16.039" v="3" actId="20577"/>
          <ac:spMkLst>
            <pc:docMk/>
            <pc:sldMk cId="342990966" sldId="260"/>
            <ac:spMk id="2" creationId="{385628D4-EFFD-DE01-AA40-96FED5BDD4B4}"/>
          </ac:spMkLst>
        </pc:spChg>
        <pc:spChg chg="mod">
          <ac:chgData name="anniemcgovern@aol.com" userId="S::urn:spo:guest#anniemcgovern@aol.com::" providerId="AD" clId="Web-{2F7EC533-2C57-8D9E-F7EA-41144F9F5E13}" dt="2023-08-22T17:38:16.102" v="4" actId="20577"/>
          <ac:spMkLst>
            <pc:docMk/>
            <pc:sldMk cId="342990966" sldId="260"/>
            <ac:spMk id="4" creationId="{C38A527B-ABF2-4704-B8E5-9D5A68DD6C83}"/>
          </ac:spMkLst>
        </pc:spChg>
      </pc:sldChg>
      <pc:sldChg chg="modSp">
        <pc:chgData name="anniemcgovern@aol.com" userId="S::urn:spo:guest#anniemcgovern@aol.com::" providerId="AD" clId="Web-{2F7EC533-2C57-8D9E-F7EA-41144F9F5E13}" dt="2023-08-22T17:37:58.836" v="2" actId="20577"/>
        <pc:sldMkLst>
          <pc:docMk/>
          <pc:sldMk cId="700972253" sldId="263"/>
        </pc:sldMkLst>
        <pc:spChg chg="mod">
          <ac:chgData name="anniemcgovern@aol.com" userId="S::urn:spo:guest#anniemcgovern@aol.com::" providerId="AD" clId="Web-{2F7EC533-2C57-8D9E-F7EA-41144F9F5E13}" dt="2023-08-22T17:37:58.836" v="2" actId="20577"/>
          <ac:spMkLst>
            <pc:docMk/>
            <pc:sldMk cId="700972253" sldId="263"/>
            <ac:spMk id="4" creationId="{500F62D1-6AF0-4A87-8052-7DAFA3F3F340}"/>
          </ac:spMkLst>
        </pc:spChg>
      </pc:sldChg>
      <pc:sldChg chg="modSp">
        <pc:chgData name="anniemcgovern@aol.com" userId="S::urn:spo:guest#anniemcgovern@aol.com::" providerId="AD" clId="Web-{2F7EC533-2C57-8D9E-F7EA-41144F9F5E13}" dt="2023-08-22T17:39:31.743" v="11" actId="20577"/>
        <pc:sldMkLst>
          <pc:docMk/>
          <pc:sldMk cId="3325209598" sldId="265"/>
        </pc:sldMkLst>
        <pc:spChg chg="mod">
          <ac:chgData name="anniemcgovern@aol.com" userId="S::urn:spo:guest#anniemcgovern@aol.com::" providerId="AD" clId="Web-{2F7EC533-2C57-8D9E-F7EA-41144F9F5E13}" dt="2023-08-22T17:39:31.743" v="11" actId="20577"/>
          <ac:spMkLst>
            <pc:docMk/>
            <pc:sldMk cId="3325209598" sldId="265"/>
            <ac:spMk id="4" creationId="{500F62D1-6AF0-4A87-8052-7DAFA3F3F340}"/>
          </ac:spMkLst>
        </pc:spChg>
      </pc:sldChg>
      <pc:sldChg chg="modSp">
        <pc:chgData name="anniemcgovern@aol.com" userId="S::urn:spo:guest#anniemcgovern@aol.com::" providerId="AD" clId="Web-{2F7EC533-2C57-8D9E-F7EA-41144F9F5E13}" dt="2023-08-22T17:40:11.900" v="16" actId="20577"/>
        <pc:sldMkLst>
          <pc:docMk/>
          <pc:sldMk cId="1667702867" sldId="266"/>
        </pc:sldMkLst>
        <pc:spChg chg="mod">
          <ac:chgData name="anniemcgovern@aol.com" userId="S::urn:spo:guest#anniemcgovern@aol.com::" providerId="AD" clId="Web-{2F7EC533-2C57-8D9E-F7EA-41144F9F5E13}" dt="2023-08-22T17:40:06.400" v="15" actId="20577"/>
          <ac:spMkLst>
            <pc:docMk/>
            <pc:sldMk cId="1667702867" sldId="266"/>
            <ac:spMk id="10" creationId="{0CB4C24D-67ED-40ED-9823-DC0075EA8C7D}"/>
          </ac:spMkLst>
        </pc:spChg>
        <pc:spChg chg="mod">
          <ac:chgData name="anniemcgovern@aol.com" userId="S::urn:spo:guest#anniemcgovern@aol.com::" providerId="AD" clId="Web-{2F7EC533-2C57-8D9E-F7EA-41144F9F5E13}" dt="2023-08-22T17:40:11.900" v="16" actId="20577"/>
          <ac:spMkLst>
            <pc:docMk/>
            <pc:sldMk cId="1667702867" sldId="266"/>
            <ac:spMk id="12" creationId="{7177BF99-6017-4C47-AF16-6583489385AB}"/>
          </ac:spMkLst>
        </pc:spChg>
      </pc:sldChg>
      <pc:sldChg chg="modSp">
        <pc:chgData name="anniemcgovern@aol.com" userId="S::urn:spo:guest#anniemcgovern@aol.com::" providerId="AD" clId="Web-{2F7EC533-2C57-8D9E-F7EA-41144F9F5E13}" dt="2023-08-22T17:37:48.742" v="1" actId="20577"/>
        <pc:sldMkLst>
          <pc:docMk/>
          <pc:sldMk cId="1335696122" sldId="267"/>
        </pc:sldMkLst>
        <pc:spChg chg="mod">
          <ac:chgData name="anniemcgovern@aol.com" userId="S::urn:spo:guest#anniemcgovern@aol.com::" providerId="AD" clId="Web-{2F7EC533-2C57-8D9E-F7EA-41144F9F5E13}" dt="2023-08-22T17:37:48.742" v="1" actId="20577"/>
          <ac:spMkLst>
            <pc:docMk/>
            <pc:sldMk cId="1335696122" sldId="267"/>
            <ac:spMk id="2" creationId="{385628D4-EFFD-DE01-AA40-96FED5BDD4B4}"/>
          </ac:spMkLst>
        </pc:spChg>
        <pc:spChg chg="mod">
          <ac:chgData name="anniemcgovern@aol.com" userId="S::urn:spo:guest#anniemcgovern@aol.com::" providerId="AD" clId="Web-{2F7EC533-2C57-8D9E-F7EA-41144F9F5E13}" dt="2023-08-22T17:37:43.554" v="0" actId="20577"/>
          <ac:spMkLst>
            <pc:docMk/>
            <pc:sldMk cId="1335696122" sldId="267"/>
            <ac:spMk id="4" creationId="{C38A527B-ABF2-4704-B8E5-9D5A68DD6C83}"/>
          </ac:spMkLst>
        </pc:spChg>
      </pc:sldChg>
      <pc:sldChg chg="modSp">
        <pc:chgData name="anniemcgovern@aol.com" userId="S::urn:spo:guest#anniemcgovern@aol.com::" providerId="AD" clId="Web-{2F7EC533-2C57-8D9E-F7EA-41144F9F5E13}" dt="2023-08-22T17:38:59.821" v="8" actId="1076"/>
        <pc:sldMkLst>
          <pc:docMk/>
          <pc:sldMk cId="4105257246" sldId="268"/>
        </pc:sldMkLst>
        <pc:spChg chg="mod">
          <ac:chgData name="anniemcgovern@aol.com" userId="S::urn:spo:guest#anniemcgovern@aol.com::" providerId="AD" clId="Web-{2F7EC533-2C57-8D9E-F7EA-41144F9F5E13}" dt="2023-08-22T17:38:59.821" v="8" actId="1076"/>
          <ac:spMkLst>
            <pc:docMk/>
            <pc:sldMk cId="4105257246" sldId="268"/>
            <ac:spMk id="2" creationId="{385628D4-EFFD-DE01-AA40-96FED5BDD4B4}"/>
          </ac:spMkLst>
        </pc:spChg>
      </pc:sldChg>
      <pc:sldChg chg="modSp">
        <pc:chgData name="anniemcgovern@aol.com" userId="S::urn:spo:guest#anniemcgovern@aol.com::" providerId="AD" clId="Web-{2F7EC533-2C57-8D9E-F7EA-41144F9F5E13}" dt="2023-08-22T17:39:23.118" v="10" actId="20577"/>
        <pc:sldMkLst>
          <pc:docMk/>
          <pc:sldMk cId="2720477541" sldId="274"/>
        </pc:sldMkLst>
        <pc:spChg chg="mod">
          <ac:chgData name="anniemcgovern@aol.com" userId="S::urn:spo:guest#anniemcgovern@aol.com::" providerId="AD" clId="Web-{2F7EC533-2C57-8D9E-F7EA-41144F9F5E13}" dt="2023-08-22T17:39:12.134" v="9" actId="20577"/>
          <ac:spMkLst>
            <pc:docMk/>
            <pc:sldMk cId="2720477541" sldId="274"/>
            <ac:spMk id="2" creationId="{385628D4-EFFD-DE01-AA40-96FED5BDD4B4}"/>
          </ac:spMkLst>
        </pc:spChg>
        <pc:spChg chg="mod">
          <ac:chgData name="anniemcgovern@aol.com" userId="S::urn:spo:guest#anniemcgovern@aol.com::" providerId="AD" clId="Web-{2F7EC533-2C57-8D9E-F7EA-41144F9F5E13}" dt="2023-08-22T17:39:23.118" v="10" actId="20577"/>
          <ac:spMkLst>
            <pc:docMk/>
            <pc:sldMk cId="2720477541" sldId="274"/>
            <ac:spMk id="4" creationId="{C38A527B-ABF2-4704-B8E5-9D5A68DD6C83}"/>
          </ac:spMkLst>
        </pc:spChg>
      </pc:sldChg>
    </pc:docChg>
  </pc:docChgLst>
  <pc:docChgLst>
    <pc:chgData name="Stephanie Owens" userId="S::imagine.education.inc_gmail.com#ext#@ansrsourceindia.onmicrosoft.com::a225dea4-19f5-45e0-a54c-0efa488a3ca1" providerId="AD" clId="Web-{FB82C326-EE59-688F-5CE4-8FB70E4D52C9}"/>
    <pc:docChg chg="addSld delSld modSld">
      <pc:chgData name="Stephanie Owens" userId="S::imagine.education.inc_gmail.com#ext#@ansrsourceindia.onmicrosoft.com::a225dea4-19f5-45e0-a54c-0efa488a3ca1" providerId="AD" clId="Web-{FB82C326-EE59-688F-5CE4-8FB70E4D52C9}" dt="2023-08-20T23:24:28.147" v="202" actId="20577"/>
      <pc:docMkLst>
        <pc:docMk/>
      </pc:docMkLst>
      <pc:sldChg chg="delSp modSp">
        <pc:chgData name="Stephanie Owens" userId="S::imagine.education.inc_gmail.com#ext#@ansrsourceindia.onmicrosoft.com::a225dea4-19f5-45e0-a54c-0efa488a3ca1" providerId="AD" clId="Web-{FB82C326-EE59-688F-5CE4-8FB70E4D52C9}" dt="2023-08-20T23:21:50.253" v="172" actId="1076"/>
        <pc:sldMkLst>
          <pc:docMk/>
          <pc:sldMk cId="497022359" sldId="258"/>
        </pc:sldMkLst>
        <pc:spChg chg="del">
          <ac:chgData name="Stephanie Owens" userId="S::imagine.education.inc_gmail.com#ext#@ansrsourceindia.onmicrosoft.com::a225dea4-19f5-45e0-a54c-0efa488a3ca1" providerId="AD" clId="Web-{FB82C326-EE59-688F-5CE4-8FB70E4D52C9}" dt="2023-08-20T23:20:10.547" v="152"/>
          <ac:spMkLst>
            <pc:docMk/>
            <pc:sldMk cId="497022359" sldId="258"/>
            <ac:spMk id="16" creationId="{A7C93035-A338-41B0-BC30-1E274D25B1EA}"/>
          </ac:spMkLst>
        </pc:spChg>
        <pc:spChg chg="mod">
          <ac:chgData name="Stephanie Owens" userId="S::imagine.education.inc_gmail.com#ext#@ansrsourceindia.onmicrosoft.com::a225dea4-19f5-45e0-a54c-0efa488a3ca1" providerId="AD" clId="Web-{FB82C326-EE59-688F-5CE4-8FB70E4D52C9}" dt="2023-08-20T23:21:04.549" v="162" actId="1076"/>
          <ac:spMkLst>
            <pc:docMk/>
            <pc:sldMk cId="497022359" sldId="258"/>
            <ac:spMk id="18" creationId="{50B356F9-4569-4977-9075-A42881AB0F5A}"/>
          </ac:spMkLst>
        </pc:spChg>
        <pc:spChg chg="mod">
          <ac:chgData name="Stephanie Owens" userId="S::imagine.education.inc_gmail.com#ext#@ansrsourceindia.onmicrosoft.com::a225dea4-19f5-45e0-a54c-0efa488a3ca1" providerId="AD" clId="Web-{FB82C326-EE59-688F-5CE4-8FB70E4D52C9}" dt="2023-08-20T23:21:28.565" v="168" actId="20577"/>
          <ac:spMkLst>
            <pc:docMk/>
            <pc:sldMk cId="497022359" sldId="258"/>
            <ac:spMk id="19" creationId="{10E04758-6CF1-4729-882D-F58A0F2A6C6F}"/>
          </ac:spMkLst>
        </pc:spChg>
        <pc:spChg chg="mod">
          <ac:chgData name="Stephanie Owens" userId="S::imagine.education.inc_gmail.com#ext#@ansrsourceindia.onmicrosoft.com::a225dea4-19f5-45e0-a54c-0efa488a3ca1" providerId="AD" clId="Web-{FB82C326-EE59-688F-5CE4-8FB70E4D52C9}" dt="2023-08-20T23:21:15.924" v="165" actId="1076"/>
          <ac:spMkLst>
            <pc:docMk/>
            <pc:sldMk cId="497022359" sldId="258"/>
            <ac:spMk id="20" creationId="{46AEF0DE-D568-440E-A9D9-3A14089C5427}"/>
          </ac:spMkLst>
        </pc:spChg>
        <pc:spChg chg="mod">
          <ac:chgData name="Stephanie Owens" userId="S::imagine.education.inc_gmail.com#ext#@ansrsourceindia.onmicrosoft.com::a225dea4-19f5-45e0-a54c-0efa488a3ca1" providerId="AD" clId="Web-{FB82C326-EE59-688F-5CE4-8FB70E4D52C9}" dt="2023-08-20T23:21:50.253" v="172" actId="1076"/>
          <ac:spMkLst>
            <pc:docMk/>
            <pc:sldMk cId="497022359" sldId="258"/>
            <ac:spMk id="21" creationId="{78C26251-6DD3-48B3-BF21-C9BEF56FF1F9}"/>
          </ac:spMkLst>
        </pc:spChg>
        <pc:spChg chg="del">
          <ac:chgData name="Stephanie Owens" userId="S::imagine.education.inc_gmail.com#ext#@ansrsourceindia.onmicrosoft.com::a225dea4-19f5-45e0-a54c-0efa488a3ca1" providerId="AD" clId="Web-{FB82C326-EE59-688F-5CE4-8FB70E4D52C9}" dt="2023-08-20T23:20:34.782" v="156"/>
          <ac:spMkLst>
            <pc:docMk/>
            <pc:sldMk cId="497022359" sldId="258"/>
            <ac:spMk id="22" creationId="{E380B8C7-8822-4854-8F4B-19E01F7E6B4B}"/>
          </ac:spMkLst>
        </pc:spChg>
        <pc:spChg chg="del">
          <ac:chgData name="Stephanie Owens" userId="S::imagine.education.inc_gmail.com#ext#@ansrsourceindia.onmicrosoft.com::a225dea4-19f5-45e0-a54c-0efa488a3ca1" providerId="AD" clId="Web-{FB82C326-EE59-688F-5CE4-8FB70E4D52C9}" dt="2023-08-20T23:20:31.954" v="155"/>
          <ac:spMkLst>
            <pc:docMk/>
            <pc:sldMk cId="497022359" sldId="258"/>
            <ac:spMk id="23" creationId="{3C4CA3DD-F78A-49F1-ADB0-6C2855E49EEA}"/>
          </ac:spMkLst>
        </pc:spChg>
        <pc:spChg chg="del">
          <ac:chgData name="Stephanie Owens" userId="S::imagine.education.inc_gmail.com#ext#@ansrsourceindia.onmicrosoft.com::a225dea4-19f5-45e0-a54c-0efa488a3ca1" providerId="AD" clId="Web-{FB82C326-EE59-688F-5CE4-8FB70E4D52C9}" dt="2023-08-20T23:20:37.314" v="157"/>
          <ac:spMkLst>
            <pc:docMk/>
            <pc:sldMk cId="497022359" sldId="258"/>
            <ac:spMk id="24" creationId="{9B1C4D40-6698-47D9-B15B-4D608ABEAD69}"/>
          </ac:spMkLst>
        </pc:spChg>
        <pc:spChg chg="del">
          <ac:chgData name="Stephanie Owens" userId="S::imagine.education.inc_gmail.com#ext#@ansrsourceindia.onmicrosoft.com::a225dea4-19f5-45e0-a54c-0efa488a3ca1" providerId="AD" clId="Web-{FB82C326-EE59-688F-5CE4-8FB70E4D52C9}" dt="2023-08-20T23:20:40.345" v="158"/>
          <ac:spMkLst>
            <pc:docMk/>
            <pc:sldMk cId="497022359" sldId="258"/>
            <ac:spMk id="25" creationId="{7DAA7071-F9FA-4D07-B0B5-019FBA126C6E}"/>
          </ac:spMkLst>
        </pc:spChg>
      </pc:sldChg>
      <pc:sldChg chg="delSp modSp">
        <pc:chgData name="Stephanie Owens" userId="S::imagine.education.inc_gmail.com#ext#@ansrsourceindia.onmicrosoft.com::a225dea4-19f5-45e0-a54c-0efa488a3ca1" providerId="AD" clId="Web-{FB82C326-EE59-688F-5CE4-8FB70E4D52C9}" dt="2023-08-20T23:22:53.348" v="186" actId="1076"/>
        <pc:sldMkLst>
          <pc:docMk/>
          <pc:sldMk cId="1667702867" sldId="266"/>
        </pc:sldMkLst>
        <pc:spChg chg="del">
          <ac:chgData name="Stephanie Owens" userId="S::imagine.education.inc_gmail.com#ext#@ansrsourceindia.onmicrosoft.com::a225dea4-19f5-45e0-a54c-0efa488a3ca1" providerId="AD" clId="Web-{FB82C326-EE59-688F-5CE4-8FB70E4D52C9}" dt="2023-08-20T23:22:07.472" v="173"/>
          <ac:spMkLst>
            <pc:docMk/>
            <pc:sldMk cId="1667702867" sldId="266"/>
            <ac:spMk id="4" creationId="{9EAA9900-02A7-43CC-8829-2F261B4F261F}"/>
          </ac:spMkLst>
        </pc:spChg>
        <pc:spChg chg="del">
          <ac:chgData name="Stephanie Owens" userId="S::imagine.education.inc_gmail.com#ext#@ansrsourceindia.onmicrosoft.com::a225dea4-19f5-45e0-a54c-0efa488a3ca1" providerId="AD" clId="Web-{FB82C326-EE59-688F-5CE4-8FB70E4D52C9}" dt="2023-08-20T23:22:10.488" v="174"/>
          <ac:spMkLst>
            <pc:docMk/>
            <pc:sldMk cId="1667702867" sldId="266"/>
            <ac:spMk id="6" creationId="{5A255918-AA01-469E-A074-A6A8091B8BEF}"/>
          </ac:spMkLst>
        </pc:spChg>
        <pc:spChg chg="mod">
          <ac:chgData name="Stephanie Owens" userId="S::imagine.education.inc_gmail.com#ext#@ansrsourceindia.onmicrosoft.com::a225dea4-19f5-45e0-a54c-0efa488a3ca1" providerId="AD" clId="Web-{FB82C326-EE59-688F-5CE4-8FB70E4D52C9}" dt="2023-08-20T23:22:53.348" v="186" actId="1076"/>
          <ac:spMkLst>
            <pc:docMk/>
            <pc:sldMk cId="1667702867" sldId="266"/>
            <ac:spMk id="11" creationId="{54DF332A-5999-4DC3-8522-B2C70DDAE2CB}"/>
          </ac:spMkLst>
        </pc:spChg>
        <pc:spChg chg="mod">
          <ac:chgData name="Stephanie Owens" userId="S::imagine.education.inc_gmail.com#ext#@ansrsourceindia.onmicrosoft.com::a225dea4-19f5-45e0-a54c-0efa488a3ca1" providerId="AD" clId="Web-{FB82C326-EE59-688F-5CE4-8FB70E4D52C9}" dt="2023-08-20T23:22:49.036" v="185" actId="14100"/>
          <ac:spMkLst>
            <pc:docMk/>
            <pc:sldMk cId="1667702867" sldId="266"/>
            <ac:spMk id="12" creationId="{7177BF99-6017-4C47-AF16-6583489385AB}"/>
          </ac:spMkLst>
        </pc:spChg>
        <pc:spChg chg="del">
          <ac:chgData name="Stephanie Owens" userId="S::imagine.education.inc_gmail.com#ext#@ansrsourceindia.onmicrosoft.com::a225dea4-19f5-45e0-a54c-0efa488a3ca1" providerId="AD" clId="Web-{FB82C326-EE59-688F-5CE4-8FB70E4D52C9}" dt="2023-08-20T23:22:36.020" v="180"/>
          <ac:spMkLst>
            <pc:docMk/>
            <pc:sldMk cId="1667702867" sldId="266"/>
            <ac:spMk id="13" creationId="{54DF332A-5999-4DC3-8522-B2C70DDAE2CB}"/>
          </ac:spMkLst>
        </pc:spChg>
        <pc:spChg chg="del">
          <ac:chgData name="Stephanie Owens" userId="S::imagine.education.inc_gmail.com#ext#@ansrsourceindia.onmicrosoft.com::a225dea4-19f5-45e0-a54c-0efa488a3ca1" providerId="AD" clId="Web-{FB82C326-EE59-688F-5CE4-8FB70E4D52C9}" dt="2023-08-20T23:22:37.395" v="181"/>
          <ac:spMkLst>
            <pc:docMk/>
            <pc:sldMk cId="1667702867" sldId="266"/>
            <ac:spMk id="14" creationId="{7177BF99-6017-4C47-AF16-6583489385AB}"/>
          </ac:spMkLst>
        </pc:spChg>
        <pc:spChg chg="del">
          <ac:chgData name="Stephanie Owens" userId="S::imagine.education.inc_gmail.com#ext#@ansrsourceindia.onmicrosoft.com::a225dea4-19f5-45e0-a54c-0efa488a3ca1" providerId="AD" clId="Web-{FB82C326-EE59-688F-5CE4-8FB70E4D52C9}" dt="2023-08-20T23:22:40.254" v="182"/>
          <ac:spMkLst>
            <pc:docMk/>
            <pc:sldMk cId="1667702867" sldId="266"/>
            <ac:spMk id="15" creationId="{54DF332A-5999-4DC3-8522-B2C70DDAE2CB}"/>
          </ac:spMkLst>
        </pc:spChg>
        <pc:spChg chg="del">
          <ac:chgData name="Stephanie Owens" userId="S::imagine.education.inc_gmail.com#ext#@ansrsourceindia.onmicrosoft.com::a225dea4-19f5-45e0-a54c-0efa488a3ca1" providerId="AD" clId="Web-{FB82C326-EE59-688F-5CE4-8FB70E4D52C9}" dt="2023-08-20T23:22:42.770" v="183"/>
          <ac:spMkLst>
            <pc:docMk/>
            <pc:sldMk cId="1667702867" sldId="266"/>
            <ac:spMk id="16" creationId="{7177BF99-6017-4C47-AF16-6583489385AB}"/>
          </ac:spMkLst>
        </pc:spChg>
        <pc:spChg chg="del">
          <ac:chgData name="Stephanie Owens" userId="S::imagine.education.inc_gmail.com#ext#@ansrsourceindia.onmicrosoft.com::a225dea4-19f5-45e0-a54c-0efa488a3ca1" providerId="AD" clId="Web-{FB82C326-EE59-688F-5CE4-8FB70E4D52C9}" dt="2023-08-20T23:22:12.738" v="175"/>
          <ac:spMkLst>
            <pc:docMk/>
            <pc:sldMk cId="1667702867" sldId="266"/>
            <ac:spMk id="18" creationId="{C834B81F-9655-4624-9C2B-1C48D003E674}"/>
          </ac:spMkLst>
        </pc:spChg>
      </pc:sldChg>
      <pc:sldChg chg="modSp">
        <pc:chgData name="Stephanie Owens" userId="S::imagine.education.inc_gmail.com#ext#@ansrsourceindia.onmicrosoft.com::a225dea4-19f5-45e0-a54c-0efa488a3ca1" providerId="AD" clId="Web-{FB82C326-EE59-688F-5CE4-8FB70E4D52C9}" dt="2023-08-20T21:47:35.407" v="0" actId="20577"/>
        <pc:sldMkLst>
          <pc:docMk/>
          <pc:sldMk cId="1335696122" sldId="267"/>
        </pc:sldMkLst>
        <pc:spChg chg="mod">
          <ac:chgData name="Stephanie Owens" userId="S::imagine.education.inc_gmail.com#ext#@ansrsourceindia.onmicrosoft.com::a225dea4-19f5-45e0-a54c-0efa488a3ca1" providerId="AD" clId="Web-{FB82C326-EE59-688F-5CE4-8FB70E4D52C9}" dt="2023-08-20T21:47:35.407" v="0" actId="20577"/>
          <ac:spMkLst>
            <pc:docMk/>
            <pc:sldMk cId="1335696122" sldId="267"/>
            <ac:spMk id="8" creationId="{1088FC81-A965-436D-A208-945BCF7C7316}"/>
          </ac:spMkLst>
        </pc:spChg>
      </pc:sldChg>
      <pc:sldChg chg="modSp">
        <pc:chgData name="Stephanie Owens" userId="S::imagine.education.inc_gmail.com#ext#@ansrsourceindia.onmicrosoft.com::a225dea4-19f5-45e0-a54c-0efa488a3ca1" providerId="AD" clId="Web-{FB82C326-EE59-688F-5CE4-8FB70E4D52C9}" dt="2023-08-20T21:47:39.251" v="5" actId="20577"/>
        <pc:sldMkLst>
          <pc:docMk/>
          <pc:sldMk cId="4105257246" sldId="268"/>
        </pc:sldMkLst>
        <pc:spChg chg="mod">
          <ac:chgData name="Stephanie Owens" userId="S::imagine.education.inc_gmail.com#ext#@ansrsourceindia.onmicrosoft.com::a225dea4-19f5-45e0-a54c-0efa488a3ca1" providerId="AD" clId="Web-{FB82C326-EE59-688F-5CE4-8FB70E4D52C9}" dt="2023-08-20T21:47:39.251" v="5" actId="20577"/>
          <ac:spMkLst>
            <pc:docMk/>
            <pc:sldMk cId="4105257246" sldId="268"/>
            <ac:spMk id="8" creationId="{1088FC81-A965-436D-A208-945BCF7C7316}"/>
          </ac:spMkLst>
        </pc:spChg>
      </pc:sldChg>
      <pc:sldChg chg="addSp delSp modSp">
        <pc:chgData name="Stephanie Owens" userId="S::imagine.education.inc_gmail.com#ext#@ansrsourceindia.onmicrosoft.com::a225dea4-19f5-45e0-a54c-0efa488a3ca1" providerId="AD" clId="Web-{FB82C326-EE59-688F-5CE4-8FB70E4D52C9}" dt="2023-08-20T23:24:28.147" v="202" actId="20577"/>
        <pc:sldMkLst>
          <pc:docMk/>
          <pc:sldMk cId="2354227706" sldId="269"/>
        </pc:sldMkLst>
        <pc:spChg chg="del">
          <ac:chgData name="Stephanie Owens" userId="S::imagine.education.inc_gmail.com#ext#@ansrsourceindia.onmicrosoft.com::a225dea4-19f5-45e0-a54c-0efa488a3ca1" providerId="AD" clId="Web-{FB82C326-EE59-688F-5CE4-8FB70E4D52C9}" dt="2023-08-20T23:18:23.967" v="143"/>
          <ac:spMkLst>
            <pc:docMk/>
            <pc:sldMk cId="2354227706" sldId="269"/>
            <ac:spMk id="2" creationId="{385628D4-EFFD-DE01-AA40-96FED5BDD4B4}"/>
          </ac:spMkLst>
        </pc:spChg>
        <pc:spChg chg="mod">
          <ac:chgData name="Stephanie Owens" userId="S::imagine.education.inc_gmail.com#ext#@ansrsourceindia.onmicrosoft.com::a225dea4-19f5-45e0-a54c-0efa488a3ca1" providerId="AD" clId="Web-{FB82C326-EE59-688F-5CE4-8FB70E4D52C9}" dt="2023-08-20T23:24:28.147" v="202" actId="20577"/>
          <ac:spMkLst>
            <pc:docMk/>
            <pc:sldMk cId="2354227706" sldId="269"/>
            <ac:spMk id="4" creationId="{C38A527B-ABF2-4704-B8E5-9D5A68DD6C83}"/>
          </ac:spMkLst>
        </pc:spChg>
        <pc:spChg chg="del">
          <ac:chgData name="Stephanie Owens" userId="S::imagine.education.inc_gmail.com#ext#@ansrsourceindia.onmicrosoft.com::a225dea4-19f5-45e0-a54c-0efa488a3ca1" providerId="AD" clId="Web-{FB82C326-EE59-688F-5CE4-8FB70E4D52C9}" dt="2023-08-20T23:18:55.280" v="144"/>
          <ac:spMkLst>
            <pc:docMk/>
            <pc:sldMk cId="2354227706" sldId="269"/>
            <ac:spMk id="13" creationId="{9E23D152-57EC-06EB-7638-E3EB4A70E658}"/>
          </ac:spMkLst>
        </pc:spChg>
        <pc:picChg chg="add mod ord">
          <ac:chgData name="Stephanie Owens" userId="S::imagine.education.inc_gmail.com#ext#@ansrsourceindia.onmicrosoft.com::a225dea4-19f5-45e0-a54c-0efa488a3ca1" providerId="AD" clId="Web-{FB82C326-EE59-688F-5CE4-8FB70E4D52C9}" dt="2023-08-20T23:18:55.280" v="144"/>
          <ac:picMkLst>
            <pc:docMk/>
            <pc:sldMk cId="2354227706" sldId="269"/>
            <ac:picMk id="3" creationId="{462CA444-D2C1-5E5F-2715-8EA467A911B2}"/>
          </ac:picMkLst>
        </pc:picChg>
      </pc:sldChg>
      <pc:sldChg chg="addSp delSp modSp">
        <pc:chgData name="Stephanie Owens" userId="S::imagine.education.inc_gmail.com#ext#@ansrsourceindia.onmicrosoft.com::a225dea4-19f5-45e0-a54c-0efa488a3ca1" providerId="AD" clId="Web-{FB82C326-EE59-688F-5CE4-8FB70E4D52C9}" dt="2023-08-20T23:15:11.634" v="107" actId="20577"/>
        <pc:sldMkLst>
          <pc:docMk/>
          <pc:sldMk cId="1646117175" sldId="270"/>
        </pc:sldMkLst>
        <pc:spChg chg="mod">
          <ac:chgData name="Stephanie Owens" userId="S::imagine.education.inc_gmail.com#ext#@ansrsourceindia.onmicrosoft.com::a225dea4-19f5-45e0-a54c-0efa488a3ca1" providerId="AD" clId="Web-{FB82C326-EE59-688F-5CE4-8FB70E4D52C9}" dt="2023-08-20T23:15:11.634" v="107" actId="20577"/>
          <ac:spMkLst>
            <pc:docMk/>
            <pc:sldMk cId="1646117175" sldId="270"/>
            <ac:spMk id="2" creationId="{385628D4-EFFD-DE01-AA40-96FED5BDD4B4}"/>
          </ac:spMkLst>
        </pc:spChg>
        <pc:spChg chg="del mod">
          <ac:chgData name="Stephanie Owens" userId="S::imagine.education.inc_gmail.com#ext#@ansrsourceindia.onmicrosoft.com::a225dea4-19f5-45e0-a54c-0efa488a3ca1" providerId="AD" clId="Web-{FB82C326-EE59-688F-5CE4-8FB70E4D52C9}" dt="2023-08-20T23:13:25.850" v="93"/>
          <ac:spMkLst>
            <pc:docMk/>
            <pc:sldMk cId="1646117175" sldId="270"/>
            <ac:spMk id="4" creationId="{C38A527B-ABF2-4704-B8E5-9D5A68DD6C83}"/>
          </ac:spMkLst>
        </pc:spChg>
        <pc:spChg chg="add del mod">
          <ac:chgData name="Stephanie Owens" userId="S::imagine.education.inc_gmail.com#ext#@ansrsourceindia.onmicrosoft.com::a225dea4-19f5-45e0-a54c-0efa488a3ca1" providerId="AD" clId="Web-{FB82C326-EE59-688F-5CE4-8FB70E4D52C9}" dt="2023-08-20T23:13:16.897" v="92"/>
          <ac:spMkLst>
            <pc:docMk/>
            <pc:sldMk cId="1646117175" sldId="270"/>
            <ac:spMk id="7" creationId="{77227EFF-09C8-78F3-55E6-F4BE2B1EF0CD}"/>
          </ac:spMkLst>
        </pc:spChg>
        <pc:spChg chg="mod">
          <ac:chgData name="Stephanie Owens" userId="S::imagine.education.inc_gmail.com#ext#@ansrsourceindia.onmicrosoft.com::a225dea4-19f5-45e0-a54c-0efa488a3ca1" providerId="AD" clId="Web-{FB82C326-EE59-688F-5CE4-8FB70E4D52C9}" dt="2023-08-20T21:49:13.946" v="18" actId="20577"/>
          <ac:spMkLst>
            <pc:docMk/>
            <pc:sldMk cId="1646117175" sldId="270"/>
            <ac:spMk id="8" creationId="{1088FC81-A965-436D-A208-945BCF7C7316}"/>
          </ac:spMkLst>
        </pc:spChg>
        <pc:spChg chg="del">
          <ac:chgData name="Stephanie Owens" userId="S::imagine.education.inc_gmail.com#ext#@ansrsourceindia.onmicrosoft.com::a225dea4-19f5-45e0-a54c-0efa488a3ca1" providerId="AD" clId="Web-{FB82C326-EE59-688F-5CE4-8FB70E4D52C9}" dt="2023-08-20T23:12:13.458" v="88"/>
          <ac:spMkLst>
            <pc:docMk/>
            <pc:sldMk cId="1646117175" sldId="270"/>
            <ac:spMk id="13" creationId="{9E23D152-57EC-06EB-7638-E3EB4A70E658}"/>
          </ac:spMkLst>
        </pc:spChg>
        <pc:graphicFrameChg chg="add modGraphic">
          <ac:chgData name="Stephanie Owens" userId="S::imagine.education.inc_gmail.com#ext#@ansrsourceindia.onmicrosoft.com::a225dea4-19f5-45e0-a54c-0efa488a3ca1" providerId="AD" clId="Web-{FB82C326-EE59-688F-5CE4-8FB70E4D52C9}" dt="2023-08-20T23:13:54.179" v="100" actId="20577"/>
          <ac:graphicFrameMkLst>
            <pc:docMk/>
            <pc:sldMk cId="1646117175" sldId="270"/>
            <ac:graphicFrameMk id="16" creationId="{AED6B2D1-49BE-BE62-75CC-D44AC4E39F01}"/>
          </ac:graphicFrameMkLst>
        </pc:graphicFrameChg>
        <pc:picChg chg="add del mod ord">
          <ac:chgData name="Stephanie Owens" userId="S::imagine.education.inc_gmail.com#ext#@ansrsourceindia.onmicrosoft.com::a225dea4-19f5-45e0-a54c-0efa488a3ca1" providerId="AD" clId="Web-{FB82C326-EE59-688F-5CE4-8FB70E4D52C9}" dt="2023-08-20T23:12:25.380" v="91"/>
          <ac:picMkLst>
            <pc:docMk/>
            <pc:sldMk cId="1646117175" sldId="270"/>
            <ac:picMk id="3" creationId="{7A9286EC-C375-55BC-6AEE-AE3BD22EF32C}"/>
          </ac:picMkLst>
        </pc:picChg>
        <pc:picChg chg="add mod ord">
          <ac:chgData name="Stephanie Owens" userId="S::imagine.education.inc_gmail.com#ext#@ansrsourceindia.onmicrosoft.com::a225dea4-19f5-45e0-a54c-0efa488a3ca1" providerId="AD" clId="Web-{FB82C326-EE59-688F-5CE4-8FB70E4D52C9}" dt="2023-08-20T23:13:16.897" v="92"/>
          <ac:picMkLst>
            <pc:docMk/>
            <pc:sldMk cId="1646117175" sldId="270"/>
            <ac:picMk id="9" creationId="{914D7D1D-D833-C95F-FC48-6355B80083A9}"/>
          </ac:picMkLst>
        </pc:picChg>
      </pc:sldChg>
      <pc:sldChg chg="del">
        <pc:chgData name="Stephanie Owens" userId="S::imagine.education.inc_gmail.com#ext#@ansrsourceindia.onmicrosoft.com::a225dea4-19f5-45e0-a54c-0efa488a3ca1" providerId="AD" clId="Web-{FB82C326-EE59-688F-5CE4-8FB70E4D52C9}" dt="2023-08-20T23:20:02.500" v="151"/>
        <pc:sldMkLst>
          <pc:docMk/>
          <pc:sldMk cId="2397668756" sldId="271"/>
        </pc:sldMkLst>
      </pc:sldChg>
      <pc:sldChg chg="del">
        <pc:chgData name="Stephanie Owens" userId="S::imagine.education.inc_gmail.com#ext#@ansrsourceindia.onmicrosoft.com::a225dea4-19f5-45e0-a54c-0efa488a3ca1" providerId="AD" clId="Web-{FB82C326-EE59-688F-5CE4-8FB70E4D52C9}" dt="2023-08-20T23:19:58.985" v="150"/>
        <pc:sldMkLst>
          <pc:docMk/>
          <pc:sldMk cId="3347132262" sldId="272"/>
        </pc:sldMkLst>
      </pc:sldChg>
      <pc:sldChg chg="add del replId">
        <pc:chgData name="Stephanie Owens" userId="S::imagine.education.inc_gmail.com#ext#@ansrsourceindia.onmicrosoft.com::a225dea4-19f5-45e0-a54c-0efa488a3ca1" providerId="AD" clId="Web-{FB82C326-EE59-688F-5CE4-8FB70E4D52C9}" dt="2023-08-20T21:49:02.179" v="14"/>
        <pc:sldMkLst>
          <pc:docMk/>
          <pc:sldMk cId="1537721876" sldId="273"/>
        </pc:sldMkLst>
      </pc:sldChg>
      <pc:sldChg chg="addSp delSp modSp add replId">
        <pc:chgData name="Stephanie Owens" userId="S::imagine.education.inc_gmail.com#ext#@ansrsourceindia.onmicrosoft.com::a225dea4-19f5-45e0-a54c-0efa488a3ca1" providerId="AD" clId="Web-{FB82C326-EE59-688F-5CE4-8FB70E4D52C9}" dt="2023-08-20T21:51:27.205" v="85"/>
        <pc:sldMkLst>
          <pc:docMk/>
          <pc:sldMk cId="2720477541" sldId="274"/>
        </pc:sldMkLst>
        <pc:spChg chg="mod">
          <ac:chgData name="Stephanie Owens" userId="S::imagine.education.inc_gmail.com#ext#@ansrsourceindia.onmicrosoft.com::a225dea4-19f5-45e0-a54c-0efa488a3ca1" providerId="AD" clId="Web-{FB82C326-EE59-688F-5CE4-8FB70E4D52C9}" dt="2023-08-20T21:49:56.746" v="20" actId="20577"/>
          <ac:spMkLst>
            <pc:docMk/>
            <pc:sldMk cId="2720477541" sldId="274"/>
            <ac:spMk id="2" creationId="{385628D4-EFFD-DE01-AA40-96FED5BDD4B4}"/>
          </ac:spMkLst>
        </pc:spChg>
        <pc:spChg chg="mod">
          <ac:chgData name="Stephanie Owens" userId="S::imagine.education.inc_gmail.com#ext#@ansrsourceindia.onmicrosoft.com::a225dea4-19f5-45e0-a54c-0efa488a3ca1" providerId="AD" clId="Web-{FB82C326-EE59-688F-5CE4-8FB70E4D52C9}" dt="2023-08-20T21:50:54.594" v="84" actId="20577"/>
          <ac:spMkLst>
            <pc:docMk/>
            <pc:sldMk cId="2720477541" sldId="274"/>
            <ac:spMk id="4" creationId="{C38A527B-ABF2-4704-B8E5-9D5A68DD6C83}"/>
          </ac:spMkLst>
        </pc:spChg>
        <pc:spChg chg="add del mod">
          <ac:chgData name="Stephanie Owens" userId="S::imagine.education.inc_gmail.com#ext#@ansrsourceindia.onmicrosoft.com::a225dea4-19f5-45e0-a54c-0efa488a3ca1" providerId="AD" clId="Web-{FB82C326-EE59-688F-5CE4-8FB70E4D52C9}" dt="2023-08-20T21:51:27.205" v="85"/>
          <ac:spMkLst>
            <pc:docMk/>
            <pc:sldMk cId="2720477541" sldId="274"/>
            <ac:spMk id="7" creationId="{97A8D468-2855-49BF-E795-95431D30A29F}"/>
          </ac:spMkLst>
        </pc:spChg>
        <pc:spChg chg="mod">
          <ac:chgData name="Stephanie Owens" userId="S::imagine.education.inc_gmail.com#ext#@ansrsourceindia.onmicrosoft.com::a225dea4-19f5-45e0-a54c-0efa488a3ca1" providerId="AD" clId="Web-{FB82C326-EE59-688F-5CE4-8FB70E4D52C9}" dt="2023-08-20T21:48:51.975" v="13" actId="20577"/>
          <ac:spMkLst>
            <pc:docMk/>
            <pc:sldMk cId="2720477541" sldId="274"/>
            <ac:spMk id="8" creationId="{1088FC81-A965-436D-A208-945BCF7C7316}"/>
          </ac:spMkLst>
        </pc:spChg>
        <pc:picChg chg="del">
          <ac:chgData name="Stephanie Owens" userId="S::imagine.education.inc_gmail.com#ext#@ansrsourceindia.onmicrosoft.com::a225dea4-19f5-45e0-a54c-0efa488a3ca1" providerId="AD" clId="Web-{FB82C326-EE59-688F-5CE4-8FB70E4D52C9}" dt="2023-08-20T21:48:30.224" v="9"/>
          <ac:picMkLst>
            <pc:docMk/>
            <pc:sldMk cId="2720477541" sldId="274"/>
            <ac:picMk id="3" creationId="{3D2D32B6-D2A5-4D74-518C-4564D8D8BD26}"/>
          </ac:picMkLst>
        </pc:picChg>
        <pc:picChg chg="add mod ord">
          <ac:chgData name="Stephanie Owens" userId="S::imagine.education.inc_gmail.com#ext#@ansrsourceindia.onmicrosoft.com::a225dea4-19f5-45e0-a54c-0efa488a3ca1" providerId="AD" clId="Web-{FB82C326-EE59-688F-5CE4-8FB70E4D52C9}" dt="2023-08-20T21:51:27.205" v="85"/>
          <ac:picMkLst>
            <pc:docMk/>
            <pc:sldMk cId="2720477541" sldId="274"/>
            <ac:picMk id="9" creationId="{44DC3BCF-5965-0596-31E9-8DA25089B8D6}"/>
          </ac:picMkLst>
        </pc:picChg>
      </pc:sldChg>
    </pc:docChg>
  </pc:docChgLst>
  <pc:docChgLst>
    <pc:chgData name="Navaneeta Harish" userId="89e3b3cb-27bd-484d-94f4-9fca6c971b96" providerId="ADAL" clId="{3794D2DA-C06F-4F01-8DAA-A5B9C3E227D7}"/>
    <pc:docChg chg="modSld">
      <pc:chgData name="Navaneeta Harish" userId="89e3b3cb-27bd-484d-94f4-9fca6c971b96" providerId="ADAL" clId="{3794D2DA-C06F-4F01-8DAA-A5B9C3E227D7}" dt="2023-08-28T08:54:20.516" v="72" actId="20577"/>
      <pc:docMkLst>
        <pc:docMk/>
      </pc:docMkLst>
      <pc:sldChg chg="modSp mod">
        <pc:chgData name="Navaneeta Harish" userId="89e3b3cb-27bd-484d-94f4-9fca6c971b96" providerId="ADAL" clId="{3794D2DA-C06F-4F01-8DAA-A5B9C3E227D7}" dt="2023-08-28T08:53:43.957" v="71" actId="20577"/>
        <pc:sldMkLst>
          <pc:docMk/>
          <pc:sldMk cId="497022359" sldId="258"/>
        </pc:sldMkLst>
        <pc:spChg chg="mod">
          <ac:chgData name="Navaneeta Harish" userId="89e3b3cb-27bd-484d-94f4-9fca6c971b96" providerId="ADAL" clId="{3794D2DA-C06F-4F01-8DAA-A5B9C3E227D7}" dt="2023-08-28T08:52:54.974" v="62" actId="20577"/>
          <ac:spMkLst>
            <pc:docMk/>
            <pc:sldMk cId="497022359" sldId="258"/>
            <ac:spMk id="6" creationId="{31FFF33D-492A-4CB4-B39E-75666B34EAAD}"/>
          </ac:spMkLst>
        </pc:spChg>
        <pc:spChg chg="mod">
          <ac:chgData name="Navaneeta Harish" userId="89e3b3cb-27bd-484d-94f4-9fca6c971b96" providerId="ADAL" clId="{3794D2DA-C06F-4F01-8DAA-A5B9C3E227D7}" dt="2023-08-28T08:53:01.882" v="66" actId="20577"/>
          <ac:spMkLst>
            <pc:docMk/>
            <pc:sldMk cId="497022359" sldId="258"/>
            <ac:spMk id="19" creationId="{10E04758-6CF1-4729-882D-F58A0F2A6C6F}"/>
          </ac:spMkLst>
        </pc:spChg>
        <pc:spChg chg="mod">
          <ac:chgData name="Navaneeta Harish" userId="89e3b3cb-27bd-484d-94f4-9fca6c971b96" providerId="ADAL" clId="{3794D2DA-C06F-4F01-8DAA-A5B9C3E227D7}" dt="2023-08-28T08:53:43.957" v="71" actId="20577"/>
          <ac:spMkLst>
            <pc:docMk/>
            <pc:sldMk cId="497022359" sldId="258"/>
            <ac:spMk id="21" creationId="{78C26251-6DD3-48B3-BF21-C9BEF56FF1F9}"/>
          </ac:spMkLst>
        </pc:spChg>
      </pc:sldChg>
      <pc:sldChg chg="modSp mod">
        <pc:chgData name="Navaneeta Harish" userId="89e3b3cb-27bd-484d-94f4-9fca6c971b96" providerId="ADAL" clId="{3794D2DA-C06F-4F01-8DAA-A5B9C3E227D7}" dt="2023-08-28T08:46:48.883" v="27" actId="20577"/>
        <pc:sldMkLst>
          <pc:docMk/>
          <pc:sldMk cId="342990966" sldId="260"/>
        </pc:sldMkLst>
        <pc:spChg chg="mod">
          <ac:chgData name="Navaneeta Harish" userId="89e3b3cb-27bd-484d-94f4-9fca6c971b96" providerId="ADAL" clId="{3794D2DA-C06F-4F01-8DAA-A5B9C3E227D7}" dt="2023-08-28T08:46:13.738" v="20" actId="20577"/>
          <ac:spMkLst>
            <pc:docMk/>
            <pc:sldMk cId="342990966" sldId="260"/>
            <ac:spMk id="2" creationId="{385628D4-EFFD-DE01-AA40-96FED5BDD4B4}"/>
          </ac:spMkLst>
        </pc:spChg>
        <pc:spChg chg="mod">
          <ac:chgData name="Navaneeta Harish" userId="89e3b3cb-27bd-484d-94f4-9fca6c971b96" providerId="ADAL" clId="{3794D2DA-C06F-4F01-8DAA-A5B9C3E227D7}" dt="2023-08-28T08:46:48.883" v="27" actId="20577"/>
          <ac:spMkLst>
            <pc:docMk/>
            <pc:sldMk cId="342990966" sldId="260"/>
            <ac:spMk id="4" creationId="{C38A527B-ABF2-4704-B8E5-9D5A68DD6C83}"/>
          </ac:spMkLst>
        </pc:spChg>
      </pc:sldChg>
      <pc:sldChg chg="modSp mod addCm modCm">
        <pc:chgData name="Navaneeta Harish" userId="89e3b3cb-27bd-484d-94f4-9fca6c971b96" providerId="ADAL" clId="{3794D2DA-C06F-4F01-8DAA-A5B9C3E227D7}" dt="2023-08-28T08:45:52.741" v="14" actId="20577"/>
        <pc:sldMkLst>
          <pc:docMk/>
          <pc:sldMk cId="700972253" sldId="263"/>
        </pc:sldMkLst>
        <pc:spChg chg="mod">
          <ac:chgData name="Navaneeta Harish" userId="89e3b3cb-27bd-484d-94f4-9fca6c971b96" providerId="ADAL" clId="{3794D2DA-C06F-4F01-8DAA-A5B9C3E227D7}" dt="2023-08-28T08:36:13.500" v="8" actId="6549"/>
          <ac:spMkLst>
            <pc:docMk/>
            <pc:sldMk cId="700972253" sldId="263"/>
            <ac:spMk id="4" creationId="{500F62D1-6AF0-4A87-8052-7DAFA3F3F340}"/>
          </ac:spMkLst>
        </pc:spChg>
        <pc:spChg chg="mod">
          <ac:chgData name="Navaneeta Harish" userId="89e3b3cb-27bd-484d-94f4-9fca6c971b96" providerId="ADAL" clId="{3794D2DA-C06F-4F01-8DAA-A5B9C3E227D7}" dt="2023-08-28T08:45:52.741" v="14" actId="20577"/>
          <ac:spMkLst>
            <pc:docMk/>
            <pc:sldMk cId="700972253" sldId="263"/>
            <ac:spMk id="5" creationId="{E47EA6CF-E34B-4174-88C7-70AE510256DC}"/>
          </ac:spMkLst>
        </pc:spChg>
        <pc:extLst>
          <p:ext xmlns:p="http://schemas.openxmlformats.org/presentationml/2006/main" uri="{D6D511B9-2390-475A-947B-AFAB55BFBCF1}">
            <pc226:cmChg xmlns:pc226="http://schemas.microsoft.com/office/powerpoint/2022/06/main/command" chg="add mod">
              <pc226:chgData name="Navaneeta Harish" userId="89e3b3cb-27bd-484d-94f4-9fca6c971b96" providerId="ADAL" clId="{3794D2DA-C06F-4F01-8DAA-A5B9C3E227D7}" dt="2023-08-28T08:45:52.741" v="14" actId="20577"/>
              <pc2:cmMkLst xmlns:pc2="http://schemas.microsoft.com/office/powerpoint/2019/9/main/command">
                <pc:docMk/>
                <pc:sldMk cId="700972253" sldId="263"/>
                <pc2:cmMk id="{6D1484EF-7F43-4606-8760-BDC91227C74E}"/>
              </pc2:cmMkLst>
            </pc226:cmChg>
          </p:ext>
        </pc:extLst>
      </pc:sldChg>
      <pc:sldChg chg="modSp mod">
        <pc:chgData name="Navaneeta Harish" userId="89e3b3cb-27bd-484d-94f4-9fca6c971b96" providerId="ADAL" clId="{3794D2DA-C06F-4F01-8DAA-A5B9C3E227D7}" dt="2023-08-28T08:52:39.040" v="60" actId="20577"/>
        <pc:sldMkLst>
          <pc:docMk/>
          <pc:sldMk cId="3325209598" sldId="265"/>
        </pc:sldMkLst>
        <pc:spChg chg="mod">
          <ac:chgData name="Navaneeta Harish" userId="89e3b3cb-27bd-484d-94f4-9fca6c971b96" providerId="ADAL" clId="{3794D2DA-C06F-4F01-8DAA-A5B9C3E227D7}" dt="2023-08-28T08:52:39.040" v="60" actId="20577"/>
          <ac:spMkLst>
            <pc:docMk/>
            <pc:sldMk cId="3325209598" sldId="265"/>
            <ac:spMk id="4" creationId="{500F62D1-6AF0-4A87-8052-7DAFA3F3F340}"/>
          </ac:spMkLst>
        </pc:spChg>
      </pc:sldChg>
      <pc:sldChg chg="modSp mod">
        <pc:chgData name="Navaneeta Harish" userId="89e3b3cb-27bd-484d-94f4-9fca6c971b96" providerId="ADAL" clId="{3794D2DA-C06F-4F01-8DAA-A5B9C3E227D7}" dt="2023-08-28T08:54:20.516" v="72" actId="20577"/>
        <pc:sldMkLst>
          <pc:docMk/>
          <pc:sldMk cId="1667702867" sldId="266"/>
        </pc:sldMkLst>
        <pc:spChg chg="mod">
          <ac:chgData name="Navaneeta Harish" userId="89e3b3cb-27bd-484d-94f4-9fca6c971b96" providerId="ADAL" clId="{3794D2DA-C06F-4F01-8DAA-A5B9C3E227D7}" dt="2023-08-28T08:54:20.516" v="72" actId="20577"/>
          <ac:spMkLst>
            <pc:docMk/>
            <pc:sldMk cId="1667702867" sldId="266"/>
            <ac:spMk id="12" creationId="{7177BF99-6017-4C47-AF16-6583489385AB}"/>
          </ac:spMkLst>
        </pc:spChg>
      </pc:sldChg>
      <pc:sldChg chg="modSp mod">
        <pc:chgData name="Navaneeta Harish" userId="89e3b3cb-27bd-484d-94f4-9fca6c971b96" providerId="ADAL" clId="{3794D2DA-C06F-4F01-8DAA-A5B9C3E227D7}" dt="2023-08-28T08:48:50.867" v="38" actId="20577"/>
        <pc:sldMkLst>
          <pc:docMk/>
          <pc:sldMk cId="1335696122" sldId="267"/>
        </pc:sldMkLst>
        <pc:spChg chg="mod">
          <ac:chgData name="Navaneeta Harish" userId="89e3b3cb-27bd-484d-94f4-9fca6c971b96" providerId="ADAL" clId="{3794D2DA-C06F-4F01-8DAA-A5B9C3E227D7}" dt="2023-08-28T08:48:50.867" v="38" actId="20577"/>
          <ac:spMkLst>
            <pc:docMk/>
            <pc:sldMk cId="1335696122" sldId="267"/>
            <ac:spMk id="4" creationId="{C38A527B-ABF2-4704-B8E5-9D5A68DD6C83}"/>
          </ac:spMkLst>
        </pc:spChg>
      </pc:sldChg>
      <pc:sldChg chg="modSp mod">
        <pc:chgData name="Navaneeta Harish" userId="89e3b3cb-27bd-484d-94f4-9fca6c971b96" providerId="ADAL" clId="{3794D2DA-C06F-4F01-8DAA-A5B9C3E227D7}" dt="2023-08-28T08:51:33.246" v="57" actId="20577"/>
        <pc:sldMkLst>
          <pc:docMk/>
          <pc:sldMk cId="4105257246" sldId="268"/>
        </pc:sldMkLst>
        <pc:spChg chg="mod">
          <ac:chgData name="Navaneeta Harish" userId="89e3b3cb-27bd-484d-94f4-9fca6c971b96" providerId="ADAL" clId="{3794D2DA-C06F-4F01-8DAA-A5B9C3E227D7}" dt="2023-08-28T08:49:01.330" v="41" actId="6549"/>
          <ac:spMkLst>
            <pc:docMk/>
            <pc:sldMk cId="4105257246" sldId="268"/>
            <ac:spMk id="2" creationId="{385628D4-EFFD-DE01-AA40-96FED5BDD4B4}"/>
          </ac:spMkLst>
        </pc:spChg>
        <pc:graphicFrameChg chg="mod">
          <ac:chgData name="Navaneeta Harish" userId="89e3b3cb-27bd-484d-94f4-9fca6c971b96" providerId="ADAL" clId="{3794D2DA-C06F-4F01-8DAA-A5B9C3E227D7}" dt="2023-08-28T08:51:33.246" v="57" actId="20577"/>
          <ac:graphicFrameMkLst>
            <pc:docMk/>
            <pc:sldMk cId="4105257246" sldId="268"/>
            <ac:graphicFrameMk id="16" creationId="{0D1D15CD-960A-92FA-4BFB-C42FCE10A6E3}"/>
          </ac:graphicFrameMkLst>
        </pc:graphicFrameChg>
      </pc:sldChg>
      <pc:sldChg chg="modSp mod">
        <pc:chgData name="Navaneeta Harish" userId="89e3b3cb-27bd-484d-94f4-9fca6c971b96" providerId="ADAL" clId="{3794D2DA-C06F-4F01-8DAA-A5B9C3E227D7}" dt="2023-08-28T08:52:12.222" v="59" actId="6549"/>
        <pc:sldMkLst>
          <pc:docMk/>
          <pc:sldMk cId="2354227706" sldId="269"/>
        </pc:sldMkLst>
        <pc:spChg chg="mod">
          <ac:chgData name="Navaneeta Harish" userId="89e3b3cb-27bd-484d-94f4-9fca6c971b96" providerId="ADAL" clId="{3794D2DA-C06F-4F01-8DAA-A5B9C3E227D7}" dt="2023-08-28T08:52:12.222" v="59" actId="6549"/>
          <ac:spMkLst>
            <pc:docMk/>
            <pc:sldMk cId="2354227706" sldId="269"/>
            <ac:spMk id="4" creationId="{C38A527B-ABF2-4704-B8E5-9D5A68DD6C83}"/>
          </ac:spMkLst>
        </pc:spChg>
      </pc:sldChg>
    </pc:docChg>
  </pc:docChgLst>
  <pc:docChgLst>
    <pc:chgData name="Stephanie Owens" userId="S::imagine.education.inc_gmail.com#ext#@ansrsourceindia.onmicrosoft.com::a225dea4-19f5-45e0-a54c-0efa488a3ca1" providerId="AD" clId="Web-{DAC0B316-82DA-1A2E-FD28-5C1B24713E94}"/>
    <pc:docChg chg="addSld delSld modSld addMainMaster delMainMaster modMainMaster">
      <pc:chgData name="Stephanie Owens" userId="S::imagine.education.inc_gmail.com#ext#@ansrsourceindia.onmicrosoft.com::a225dea4-19f5-45e0-a54c-0efa488a3ca1" providerId="AD" clId="Web-{DAC0B316-82DA-1A2E-FD28-5C1B24713E94}" dt="2023-08-20T21:46:30.239" v="309" actId="20577"/>
      <pc:docMkLst>
        <pc:docMk/>
      </pc:docMkLst>
      <pc:sldChg chg="del">
        <pc:chgData name="Stephanie Owens" userId="S::imagine.education.inc_gmail.com#ext#@ansrsourceindia.onmicrosoft.com::a225dea4-19f5-45e0-a54c-0efa488a3ca1" providerId="AD" clId="Web-{DAC0B316-82DA-1A2E-FD28-5C1B24713E94}" dt="2023-08-20T21:28:38.249" v="29"/>
        <pc:sldMkLst>
          <pc:docMk/>
          <pc:sldMk cId="1767311348" sldId="259"/>
        </pc:sldMkLst>
      </pc:sldChg>
      <pc:sldChg chg="addSp delSp modSp modCm">
        <pc:chgData name="Stephanie Owens" userId="S::imagine.education.inc_gmail.com#ext#@ansrsourceindia.onmicrosoft.com::a225dea4-19f5-45e0-a54c-0efa488a3ca1" providerId="AD" clId="Web-{DAC0B316-82DA-1A2E-FD28-5C1B24713E94}" dt="2023-08-20T21:35:53.687" v="101"/>
        <pc:sldMkLst>
          <pc:docMk/>
          <pc:sldMk cId="342990966" sldId="260"/>
        </pc:sldMkLst>
        <pc:spChg chg="mod">
          <ac:chgData name="Stephanie Owens" userId="S::imagine.education.inc_gmail.com#ext#@ansrsourceindia.onmicrosoft.com::a225dea4-19f5-45e0-a54c-0efa488a3ca1" providerId="AD" clId="Web-{DAC0B316-82DA-1A2E-FD28-5C1B24713E94}" dt="2023-08-20T21:35:11.826" v="96" actId="1076"/>
          <ac:spMkLst>
            <pc:docMk/>
            <pc:sldMk cId="342990966" sldId="260"/>
            <ac:spMk id="2" creationId="{385628D4-EFFD-DE01-AA40-96FED5BDD4B4}"/>
          </ac:spMkLst>
        </pc:spChg>
        <pc:spChg chg="mod">
          <ac:chgData name="Stephanie Owens" userId="S::imagine.education.inc_gmail.com#ext#@ansrsourceindia.onmicrosoft.com::a225dea4-19f5-45e0-a54c-0efa488a3ca1" providerId="AD" clId="Web-{DAC0B316-82DA-1A2E-FD28-5C1B24713E94}" dt="2023-08-20T21:35:16.639" v="98" actId="14100"/>
          <ac:spMkLst>
            <pc:docMk/>
            <pc:sldMk cId="342990966" sldId="260"/>
            <ac:spMk id="4" creationId="{C38A527B-ABF2-4704-B8E5-9D5A68DD6C83}"/>
          </ac:spMkLst>
        </pc:spChg>
        <pc:spChg chg="del">
          <ac:chgData name="Stephanie Owens" userId="S::imagine.education.inc_gmail.com#ext#@ansrsourceindia.onmicrosoft.com::a225dea4-19f5-45e0-a54c-0efa488a3ca1" providerId="AD" clId="Web-{DAC0B316-82DA-1A2E-FD28-5C1B24713E94}" dt="2023-08-20T21:35:53.687" v="101"/>
          <ac:spMkLst>
            <pc:docMk/>
            <pc:sldMk cId="342990966" sldId="260"/>
            <ac:spMk id="13" creationId="{9E23D152-57EC-06EB-7638-E3EB4A70E658}"/>
          </ac:spMkLst>
        </pc:spChg>
        <pc:picChg chg="add mod ord">
          <ac:chgData name="Stephanie Owens" userId="S::imagine.education.inc_gmail.com#ext#@ansrsourceindia.onmicrosoft.com::a225dea4-19f5-45e0-a54c-0efa488a3ca1" providerId="AD" clId="Web-{DAC0B316-82DA-1A2E-FD28-5C1B24713E94}" dt="2023-08-20T21:35:53.687" v="101"/>
          <ac:picMkLst>
            <pc:docMk/>
            <pc:sldMk cId="342990966" sldId="260"/>
            <ac:picMk id="3" creationId="{60978305-0B28-BFD6-FD63-6C2DBF434CA5}"/>
          </ac:picMkLst>
        </pc:picChg>
        <pc:extLst>
          <p:ext xmlns:p="http://schemas.openxmlformats.org/presentationml/2006/main" uri="{D6D511B9-2390-475A-947B-AFAB55BFBCF1}">
            <pc226:cmChg xmlns:pc226="http://schemas.microsoft.com/office/powerpoint/2022/06/main/command" chg="mod">
              <pc226:chgData name="Stephanie Owens" userId="S::imagine.education.inc_gmail.com#ext#@ansrsourceindia.onmicrosoft.com::a225dea4-19f5-45e0-a54c-0efa488a3ca1" providerId="AD" clId="Web-{DAC0B316-82DA-1A2E-FD28-5C1B24713E94}" dt="2023-08-20T21:28:47.375" v="31"/>
              <pc2:cmMkLst xmlns:pc2="http://schemas.microsoft.com/office/powerpoint/2019/9/main/command">
                <pc:docMk/>
                <pc:sldMk cId="342990966" sldId="260"/>
                <pc2:cmMk id="{984F7E27-6BAC-4E9C-B3EA-2476D2B56C2C}"/>
              </pc2:cmMkLst>
            </pc226:cmChg>
          </p:ext>
        </pc:extLst>
      </pc:sldChg>
      <pc:sldChg chg="del">
        <pc:chgData name="Stephanie Owens" userId="S::imagine.education.inc_gmail.com#ext#@ansrsourceindia.onmicrosoft.com::a225dea4-19f5-45e0-a54c-0efa488a3ca1" providerId="AD" clId="Web-{DAC0B316-82DA-1A2E-FD28-5C1B24713E94}" dt="2023-08-20T21:28:40.671" v="30"/>
        <pc:sldMkLst>
          <pc:docMk/>
          <pc:sldMk cId="66869452" sldId="261"/>
        </pc:sldMkLst>
      </pc:sldChg>
      <pc:sldChg chg="modSp">
        <pc:chgData name="Stephanie Owens" userId="S::imagine.education.inc_gmail.com#ext#@ansrsourceindia.onmicrosoft.com::a225dea4-19f5-45e0-a54c-0efa488a3ca1" providerId="AD" clId="Web-{DAC0B316-82DA-1A2E-FD28-5C1B24713E94}" dt="2023-08-20T21:30:02.065" v="47" actId="20577"/>
        <pc:sldMkLst>
          <pc:docMk/>
          <pc:sldMk cId="700972253" sldId="263"/>
        </pc:sldMkLst>
        <pc:spChg chg="mod">
          <ac:chgData name="Stephanie Owens" userId="S::imagine.education.inc_gmail.com#ext#@ansrsourceindia.onmicrosoft.com::a225dea4-19f5-45e0-a54c-0efa488a3ca1" providerId="AD" clId="Web-{DAC0B316-82DA-1A2E-FD28-5C1B24713E94}" dt="2023-08-20T21:24:08.586" v="6" actId="20577"/>
          <ac:spMkLst>
            <pc:docMk/>
            <pc:sldMk cId="700972253" sldId="263"/>
            <ac:spMk id="4" creationId="{500F62D1-6AF0-4A87-8052-7DAFA3F3F340}"/>
          </ac:spMkLst>
        </pc:spChg>
        <pc:spChg chg="mod">
          <ac:chgData name="Stephanie Owens" userId="S::imagine.education.inc_gmail.com#ext#@ansrsourceindia.onmicrosoft.com::a225dea4-19f5-45e0-a54c-0efa488a3ca1" providerId="AD" clId="Web-{DAC0B316-82DA-1A2E-FD28-5C1B24713E94}" dt="2023-08-20T21:28:24.312" v="28" actId="20577"/>
          <ac:spMkLst>
            <pc:docMk/>
            <pc:sldMk cId="700972253" sldId="263"/>
            <ac:spMk id="5" creationId="{E47EA6CF-E34B-4174-88C7-70AE510256DC}"/>
          </ac:spMkLst>
        </pc:spChg>
        <pc:spChg chg="mod">
          <ac:chgData name="Stephanie Owens" userId="S::imagine.education.inc_gmail.com#ext#@ansrsourceindia.onmicrosoft.com::a225dea4-19f5-45e0-a54c-0efa488a3ca1" providerId="AD" clId="Web-{DAC0B316-82DA-1A2E-FD28-5C1B24713E94}" dt="2023-08-20T21:30:02.065" v="47" actId="20577"/>
          <ac:spMkLst>
            <pc:docMk/>
            <pc:sldMk cId="700972253" sldId="263"/>
            <ac:spMk id="13" creationId="{9834BB22-CABC-4875-A632-2FC91CCBD547}"/>
          </ac:spMkLst>
        </pc:spChg>
      </pc:sldChg>
      <pc:sldChg chg="addSp delSp modSp add replId">
        <pc:chgData name="Stephanie Owens" userId="S::imagine.education.inc_gmail.com#ext#@ansrsourceindia.onmicrosoft.com::a225dea4-19f5-45e0-a54c-0efa488a3ca1" providerId="AD" clId="Web-{DAC0B316-82DA-1A2E-FD28-5C1B24713E94}" dt="2023-08-20T21:42:32.448" v="267" actId="20577"/>
        <pc:sldMkLst>
          <pc:docMk/>
          <pc:sldMk cId="1335696122" sldId="267"/>
        </pc:sldMkLst>
        <pc:spChg chg="mod">
          <ac:chgData name="Stephanie Owens" userId="S::imagine.education.inc_gmail.com#ext#@ansrsourceindia.onmicrosoft.com::a225dea4-19f5-45e0-a54c-0efa488a3ca1" providerId="AD" clId="Web-{DAC0B316-82DA-1A2E-FD28-5C1B24713E94}" dt="2023-08-20T21:37:38.190" v="103" actId="20577"/>
          <ac:spMkLst>
            <pc:docMk/>
            <pc:sldMk cId="1335696122" sldId="267"/>
            <ac:spMk id="2" creationId="{385628D4-EFFD-DE01-AA40-96FED5BDD4B4}"/>
          </ac:spMkLst>
        </pc:spChg>
        <pc:spChg chg="mod">
          <ac:chgData name="Stephanie Owens" userId="S::imagine.education.inc_gmail.com#ext#@ansrsourceindia.onmicrosoft.com::a225dea4-19f5-45e0-a54c-0efa488a3ca1" providerId="AD" clId="Web-{DAC0B316-82DA-1A2E-FD28-5C1B24713E94}" dt="2023-08-20T21:42:32.448" v="267" actId="20577"/>
          <ac:spMkLst>
            <pc:docMk/>
            <pc:sldMk cId="1335696122" sldId="267"/>
            <ac:spMk id="4" creationId="{C38A527B-ABF2-4704-B8E5-9D5A68DD6C83}"/>
          </ac:spMkLst>
        </pc:spChg>
        <pc:spChg chg="del">
          <ac:chgData name="Stephanie Owens" userId="S::imagine.education.inc_gmail.com#ext#@ansrsourceindia.onmicrosoft.com::a225dea4-19f5-45e0-a54c-0efa488a3ca1" providerId="AD" clId="Web-{DAC0B316-82DA-1A2E-FD28-5C1B24713E94}" dt="2023-08-20T21:38:39.941" v="110"/>
          <ac:spMkLst>
            <pc:docMk/>
            <pc:sldMk cId="1335696122" sldId="267"/>
            <ac:spMk id="13" creationId="{9E23D152-57EC-06EB-7638-E3EB4A70E658}"/>
          </ac:spMkLst>
        </pc:spChg>
        <pc:picChg chg="add mod ord">
          <ac:chgData name="Stephanie Owens" userId="S::imagine.education.inc_gmail.com#ext#@ansrsourceindia.onmicrosoft.com::a225dea4-19f5-45e0-a54c-0efa488a3ca1" providerId="AD" clId="Web-{DAC0B316-82DA-1A2E-FD28-5C1B24713E94}" dt="2023-08-20T21:38:39.941" v="110"/>
          <ac:picMkLst>
            <pc:docMk/>
            <pc:sldMk cId="1335696122" sldId="267"/>
            <ac:picMk id="3" creationId="{3D2D32B6-D2A5-4D74-518C-4564D8D8BD26}"/>
          </ac:picMkLst>
        </pc:picChg>
      </pc:sldChg>
      <pc:sldChg chg="new del">
        <pc:chgData name="Stephanie Owens" userId="S::imagine.education.inc_gmail.com#ext#@ansrsourceindia.onmicrosoft.com::a225dea4-19f5-45e0-a54c-0efa488a3ca1" providerId="AD" clId="Web-{DAC0B316-82DA-1A2E-FD28-5C1B24713E94}" dt="2023-08-20T21:28:57.844" v="33"/>
        <pc:sldMkLst>
          <pc:docMk/>
          <pc:sldMk cId="1377223406" sldId="267"/>
        </pc:sldMkLst>
      </pc:sldChg>
      <pc:sldChg chg="addSp delSp modSp add replId">
        <pc:chgData name="Stephanie Owens" userId="S::imagine.education.inc_gmail.com#ext#@ansrsourceindia.onmicrosoft.com::a225dea4-19f5-45e0-a54c-0efa488a3ca1" providerId="AD" clId="Web-{DAC0B316-82DA-1A2E-FD28-5C1B24713E94}" dt="2023-08-20T21:46:30.239" v="309" actId="20577"/>
        <pc:sldMkLst>
          <pc:docMk/>
          <pc:sldMk cId="4105257246" sldId="268"/>
        </pc:sldMkLst>
        <pc:spChg chg="mod">
          <ac:chgData name="Stephanie Owens" userId="S::imagine.education.inc_gmail.com#ext#@ansrsourceindia.onmicrosoft.com::a225dea4-19f5-45e0-a54c-0efa488a3ca1" providerId="AD" clId="Web-{DAC0B316-82DA-1A2E-FD28-5C1B24713E94}" dt="2023-08-20T21:42:59.824" v="270" actId="14100"/>
          <ac:spMkLst>
            <pc:docMk/>
            <pc:sldMk cId="4105257246" sldId="268"/>
            <ac:spMk id="2" creationId="{385628D4-EFFD-DE01-AA40-96FED5BDD4B4}"/>
          </ac:spMkLst>
        </pc:spChg>
        <pc:spChg chg="del mod">
          <ac:chgData name="Stephanie Owens" userId="S::imagine.education.inc_gmail.com#ext#@ansrsourceindia.onmicrosoft.com::a225dea4-19f5-45e0-a54c-0efa488a3ca1" providerId="AD" clId="Web-{DAC0B316-82DA-1A2E-FD28-5C1B24713E94}" dt="2023-08-20T21:43:47.700" v="274"/>
          <ac:spMkLst>
            <pc:docMk/>
            <pc:sldMk cId="4105257246" sldId="268"/>
            <ac:spMk id="4" creationId="{C38A527B-ABF2-4704-B8E5-9D5A68DD6C83}"/>
          </ac:spMkLst>
        </pc:spChg>
        <pc:spChg chg="del">
          <ac:chgData name="Stephanie Owens" userId="S::imagine.education.inc_gmail.com#ext#@ansrsourceindia.onmicrosoft.com::a225dea4-19f5-45e0-a54c-0efa488a3ca1" providerId="AD" clId="Web-{DAC0B316-82DA-1A2E-FD28-5C1B24713E94}" dt="2023-08-20T21:43:21.449" v="271"/>
          <ac:spMkLst>
            <pc:docMk/>
            <pc:sldMk cId="4105257246" sldId="268"/>
            <ac:spMk id="13" creationId="{9E23D152-57EC-06EB-7638-E3EB4A70E658}"/>
          </ac:spMkLst>
        </pc:spChg>
        <pc:graphicFrameChg chg="add modGraphic">
          <ac:chgData name="Stephanie Owens" userId="S::imagine.education.inc_gmail.com#ext#@ansrsourceindia.onmicrosoft.com::a225dea4-19f5-45e0-a54c-0efa488a3ca1" providerId="AD" clId="Web-{DAC0B316-82DA-1A2E-FD28-5C1B24713E94}" dt="2023-08-20T21:46:30.239" v="309" actId="20577"/>
          <ac:graphicFrameMkLst>
            <pc:docMk/>
            <pc:sldMk cId="4105257246" sldId="268"/>
            <ac:graphicFrameMk id="16" creationId="{0D1D15CD-960A-92FA-4BFB-C42FCE10A6E3}"/>
          </ac:graphicFrameMkLst>
        </pc:graphicFrameChg>
        <pc:picChg chg="add mod ord">
          <ac:chgData name="Stephanie Owens" userId="S::imagine.education.inc_gmail.com#ext#@ansrsourceindia.onmicrosoft.com::a225dea4-19f5-45e0-a54c-0efa488a3ca1" providerId="AD" clId="Web-{DAC0B316-82DA-1A2E-FD28-5C1B24713E94}" dt="2023-08-20T21:43:21.449" v="271"/>
          <ac:picMkLst>
            <pc:docMk/>
            <pc:sldMk cId="4105257246" sldId="268"/>
            <ac:picMk id="3" creationId="{02A4C9A2-1143-97BB-A15A-852595B567B5}"/>
          </ac:picMkLst>
        </pc:picChg>
      </pc:sldChg>
      <pc:sldChg chg="add replId">
        <pc:chgData name="Stephanie Owens" userId="S::imagine.education.inc_gmail.com#ext#@ansrsourceindia.onmicrosoft.com::a225dea4-19f5-45e0-a54c-0efa488a3ca1" providerId="AD" clId="Web-{DAC0B316-82DA-1A2E-FD28-5C1B24713E94}" dt="2023-08-20T21:29:23.001" v="36"/>
        <pc:sldMkLst>
          <pc:docMk/>
          <pc:sldMk cId="2354227706" sldId="269"/>
        </pc:sldMkLst>
      </pc:sldChg>
      <pc:sldChg chg="add replId">
        <pc:chgData name="Stephanie Owens" userId="S::imagine.education.inc_gmail.com#ext#@ansrsourceindia.onmicrosoft.com::a225dea4-19f5-45e0-a54c-0efa488a3ca1" providerId="AD" clId="Web-{DAC0B316-82DA-1A2E-FD28-5C1B24713E94}" dt="2023-08-20T21:29:23.063" v="37"/>
        <pc:sldMkLst>
          <pc:docMk/>
          <pc:sldMk cId="1646117175" sldId="270"/>
        </pc:sldMkLst>
      </pc:sldChg>
      <pc:sldChg chg="add replId">
        <pc:chgData name="Stephanie Owens" userId="S::imagine.education.inc_gmail.com#ext#@ansrsourceindia.onmicrosoft.com::a225dea4-19f5-45e0-a54c-0efa488a3ca1" providerId="AD" clId="Web-{DAC0B316-82DA-1A2E-FD28-5C1B24713E94}" dt="2023-08-20T21:29:25.579" v="38"/>
        <pc:sldMkLst>
          <pc:docMk/>
          <pc:sldMk cId="2397668756" sldId="271"/>
        </pc:sldMkLst>
      </pc:sldChg>
      <pc:sldChg chg="add replId">
        <pc:chgData name="Stephanie Owens" userId="S::imagine.education.inc_gmail.com#ext#@ansrsourceindia.onmicrosoft.com::a225dea4-19f5-45e0-a54c-0efa488a3ca1" providerId="AD" clId="Web-{DAC0B316-82DA-1A2E-FD28-5C1B24713E94}" dt="2023-08-20T21:29:25.641" v="39"/>
        <pc:sldMkLst>
          <pc:docMk/>
          <pc:sldMk cId="3347132262" sldId="272"/>
        </pc:sldMkLst>
      </pc:sldChg>
      <pc:sldChg chg="add del">
        <pc:chgData name="Stephanie Owens" userId="S::imagine.education.inc_gmail.com#ext#@ansrsourceindia.onmicrosoft.com::a225dea4-19f5-45e0-a54c-0efa488a3ca1" providerId="AD" clId="Web-{DAC0B316-82DA-1A2E-FD28-5C1B24713E94}" dt="2023-08-20T21:35:36.108" v="100"/>
        <pc:sldMkLst>
          <pc:docMk/>
          <pc:sldMk cId="3171037072" sldId="273"/>
        </pc:sldMkLst>
      </pc:sldChg>
      <pc:sldMasterChg chg="add del addSldLayout delSldLayout">
        <pc:chgData name="Stephanie Owens" userId="S::imagine.education.inc_gmail.com#ext#@ansrsourceindia.onmicrosoft.com::a225dea4-19f5-45e0-a54c-0efa488a3ca1" providerId="AD" clId="Web-{DAC0B316-82DA-1A2E-FD28-5C1B24713E94}" dt="2023-08-20T21:35:36.108" v="100"/>
        <pc:sldMasterMkLst>
          <pc:docMk/>
          <pc:sldMasterMk cId="726636944" sldId="2147483648"/>
        </pc:sldMasterMkLst>
        <pc:sldLayoutChg chg="add del">
          <pc:chgData name="Stephanie Owens" userId="S::imagine.education.inc_gmail.com#ext#@ansrsourceindia.onmicrosoft.com::a225dea4-19f5-45e0-a54c-0efa488a3ca1" providerId="AD" clId="Web-{DAC0B316-82DA-1A2E-FD28-5C1B24713E94}" dt="2023-08-20T21:35:36.108" v="100"/>
          <pc:sldLayoutMkLst>
            <pc:docMk/>
            <pc:sldMasterMk cId="726636944" sldId="2147483648"/>
            <pc:sldLayoutMk cId="394075580" sldId="2147483649"/>
          </pc:sldLayoutMkLst>
        </pc:sldLayoutChg>
        <pc:sldLayoutChg chg="add del">
          <pc:chgData name="Stephanie Owens" userId="S::imagine.education.inc_gmail.com#ext#@ansrsourceindia.onmicrosoft.com::a225dea4-19f5-45e0-a54c-0efa488a3ca1" providerId="AD" clId="Web-{DAC0B316-82DA-1A2E-FD28-5C1B24713E94}" dt="2023-08-20T21:35:36.108" v="100"/>
          <pc:sldLayoutMkLst>
            <pc:docMk/>
            <pc:sldMasterMk cId="726636944" sldId="2147483648"/>
            <pc:sldLayoutMk cId="1033055290" sldId="2147483650"/>
          </pc:sldLayoutMkLst>
        </pc:sldLayoutChg>
        <pc:sldLayoutChg chg="add del">
          <pc:chgData name="Stephanie Owens" userId="S::imagine.education.inc_gmail.com#ext#@ansrsourceindia.onmicrosoft.com::a225dea4-19f5-45e0-a54c-0efa488a3ca1" providerId="AD" clId="Web-{DAC0B316-82DA-1A2E-FD28-5C1B24713E94}" dt="2023-08-20T21:35:36.108" v="100"/>
          <pc:sldLayoutMkLst>
            <pc:docMk/>
            <pc:sldMasterMk cId="726636944" sldId="2147483648"/>
            <pc:sldLayoutMk cId="760853357" sldId="2147483651"/>
          </pc:sldLayoutMkLst>
        </pc:sldLayoutChg>
        <pc:sldLayoutChg chg="add del">
          <pc:chgData name="Stephanie Owens" userId="S::imagine.education.inc_gmail.com#ext#@ansrsourceindia.onmicrosoft.com::a225dea4-19f5-45e0-a54c-0efa488a3ca1" providerId="AD" clId="Web-{DAC0B316-82DA-1A2E-FD28-5C1B24713E94}" dt="2023-08-20T21:35:36.108" v="100"/>
          <pc:sldLayoutMkLst>
            <pc:docMk/>
            <pc:sldMasterMk cId="726636944" sldId="2147483648"/>
            <pc:sldLayoutMk cId="1181856888" sldId="2147483652"/>
          </pc:sldLayoutMkLst>
        </pc:sldLayoutChg>
        <pc:sldLayoutChg chg="add del">
          <pc:chgData name="Stephanie Owens" userId="S::imagine.education.inc_gmail.com#ext#@ansrsourceindia.onmicrosoft.com::a225dea4-19f5-45e0-a54c-0efa488a3ca1" providerId="AD" clId="Web-{DAC0B316-82DA-1A2E-FD28-5C1B24713E94}" dt="2023-08-20T21:35:36.108" v="100"/>
          <pc:sldLayoutMkLst>
            <pc:docMk/>
            <pc:sldMasterMk cId="726636944" sldId="2147483648"/>
            <pc:sldLayoutMk cId="717159575" sldId="2147483653"/>
          </pc:sldLayoutMkLst>
        </pc:sldLayoutChg>
        <pc:sldLayoutChg chg="add del">
          <pc:chgData name="Stephanie Owens" userId="S::imagine.education.inc_gmail.com#ext#@ansrsourceindia.onmicrosoft.com::a225dea4-19f5-45e0-a54c-0efa488a3ca1" providerId="AD" clId="Web-{DAC0B316-82DA-1A2E-FD28-5C1B24713E94}" dt="2023-08-20T21:35:36.108" v="100"/>
          <pc:sldLayoutMkLst>
            <pc:docMk/>
            <pc:sldMasterMk cId="726636944" sldId="2147483648"/>
            <pc:sldLayoutMk cId="3133505750" sldId="2147483654"/>
          </pc:sldLayoutMkLst>
        </pc:sldLayoutChg>
        <pc:sldLayoutChg chg="add del">
          <pc:chgData name="Stephanie Owens" userId="S::imagine.education.inc_gmail.com#ext#@ansrsourceindia.onmicrosoft.com::a225dea4-19f5-45e0-a54c-0efa488a3ca1" providerId="AD" clId="Web-{DAC0B316-82DA-1A2E-FD28-5C1B24713E94}" dt="2023-08-20T21:35:36.108" v="100"/>
          <pc:sldLayoutMkLst>
            <pc:docMk/>
            <pc:sldMasterMk cId="726636944" sldId="2147483648"/>
            <pc:sldLayoutMk cId="96210372" sldId="2147483655"/>
          </pc:sldLayoutMkLst>
        </pc:sldLayoutChg>
        <pc:sldLayoutChg chg="add del">
          <pc:chgData name="Stephanie Owens" userId="S::imagine.education.inc_gmail.com#ext#@ansrsourceindia.onmicrosoft.com::a225dea4-19f5-45e0-a54c-0efa488a3ca1" providerId="AD" clId="Web-{DAC0B316-82DA-1A2E-FD28-5C1B24713E94}" dt="2023-08-20T21:35:36.108" v="100"/>
          <pc:sldLayoutMkLst>
            <pc:docMk/>
            <pc:sldMasterMk cId="726636944" sldId="2147483648"/>
            <pc:sldLayoutMk cId="305383863" sldId="2147483656"/>
          </pc:sldLayoutMkLst>
        </pc:sldLayoutChg>
        <pc:sldLayoutChg chg="add del">
          <pc:chgData name="Stephanie Owens" userId="S::imagine.education.inc_gmail.com#ext#@ansrsourceindia.onmicrosoft.com::a225dea4-19f5-45e0-a54c-0efa488a3ca1" providerId="AD" clId="Web-{DAC0B316-82DA-1A2E-FD28-5C1B24713E94}" dt="2023-08-20T21:35:36.108" v="100"/>
          <pc:sldLayoutMkLst>
            <pc:docMk/>
            <pc:sldMasterMk cId="726636944" sldId="2147483648"/>
            <pc:sldLayoutMk cId="4276922244" sldId="2147483657"/>
          </pc:sldLayoutMkLst>
        </pc:sldLayoutChg>
        <pc:sldLayoutChg chg="add del">
          <pc:chgData name="Stephanie Owens" userId="S::imagine.education.inc_gmail.com#ext#@ansrsourceindia.onmicrosoft.com::a225dea4-19f5-45e0-a54c-0efa488a3ca1" providerId="AD" clId="Web-{DAC0B316-82DA-1A2E-FD28-5C1B24713E94}" dt="2023-08-20T21:35:36.108" v="100"/>
          <pc:sldLayoutMkLst>
            <pc:docMk/>
            <pc:sldMasterMk cId="726636944" sldId="2147483648"/>
            <pc:sldLayoutMk cId="3006996786" sldId="2147483658"/>
          </pc:sldLayoutMkLst>
        </pc:sldLayoutChg>
        <pc:sldLayoutChg chg="add del">
          <pc:chgData name="Stephanie Owens" userId="S::imagine.education.inc_gmail.com#ext#@ansrsourceindia.onmicrosoft.com::a225dea4-19f5-45e0-a54c-0efa488a3ca1" providerId="AD" clId="Web-{DAC0B316-82DA-1A2E-FD28-5C1B24713E94}" dt="2023-08-20T21:35:36.108" v="100"/>
          <pc:sldLayoutMkLst>
            <pc:docMk/>
            <pc:sldMasterMk cId="726636944" sldId="2147483648"/>
            <pc:sldLayoutMk cId="351265000" sldId="2147483659"/>
          </pc:sldLayoutMkLst>
        </pc:sldLayoutChg>
      </pc:sldMasterChg>
      <pc:sldMasterChg chg="replId modSldLayout">
        <pc:chgData name="Stephanie Owens" userId="S::imagine.education.inc_gmail.com#ext#@ansrsourceindia.onmicrosoft.com::a225dea4-19f5-45e0-a54c-0efa488a3ca1" providerId="AD" clId="Web-{DAC0B316-82DA-1A2E-FD28-5C1B24713E94}" dt="2023-08-20T21:35:36.108" v="100"/>
        <pc:sldMasterMkLst>
          <pc:docMk/>
          <pc:sldMasterMk cId="2272620766" sldId="2147483648"/>
        </pc:sldMasterMkLst>
        <pc:sldLayoutChg chg="replId">
          <pc:chgData name="Stephanie Owens" userId="S::imagine.education.inc_gmail.com#ext#@ansrsourceindia.onmicrosoft.com::a225dea4-19f5-45e0-a54c-0efa488a3ca1" providerId="AD" clId="Web-{DAC0B316-82DA-1A2E-FD28-5C1B24713E94}" dt="2023-08-20T21:35:36.108" v="100"/>
          <pc:sldLayoutMkLst>
            <pc:docMk/>
            <pc:sldMasterMk cId="2272620766" sldId="2147483648"/>
            <pc:sldLayoutMk cId="1420553412" sldId="2147483649"/>
          </pc:sldLayoutMkLst>
        </pc:sldLayoutChg>
        <pc:sldLayoutChg chg="replId">
          <pc:chgData name="Stephanie Owens" userId="S::imagine.education.inc_gmail.com#ext#@ansrsourceindia.onmicrosoft.com::a225dea4-19f5-45e0-a54c-0efa488a3ca1" providerId="AD" clId="Web-{DAC0B316-82DA-1A2E-FD28-5C1B24713E94}" dt="2023-08-20T21:35:36.108" v="100"/>
          <pc:sldLayoutMkLst>
            <pc:docMk/>
            <pc:sldMasterMk cId="2272620766" sldId="2147483648"/>
            <pc:sldLayoutMk cId="580448878" sldId="2147483650"/>
          </pc:sldLayoutMkLst>
        </pc:sldLayoutChg>
        <pc:sldLayoutChg chg="replId">
          <pc:chgData name="Stephanie Owens" userId="S::imagine.education.inc_gmail.com#ext#@ansrsourceindia.onmicrosoft.com::a225dea4-19f5-45e0-a54c-0efa488a3ca1" providerId="AD" clId="Web-{DAC0B316-82DA-1A2E-FD28-5C1B24713E94}" dt="2023-08-20T21:35:36.108" v="100"/>
          <pc:sldLayoutMkLst>
            <pc:docMk/>
            <pc:sldMasterMk cId="2272620766" sldId="2147483648"/>
            <pc:sldLayoutMk cId="779907744" sldId="2147483651"/>
          </pc:sldLayoutMkLst>
        </pc:sldLayoutChg>
        <pc:sldLayoutChg chg="replId">
          <pc:chgData name="Stephanie Owens" userId="S::imagine.education.inc_gmail.com#ext#@ansrsourceindia.onmicrosoft.com::a225dea4-19f5-45e0-a54c-0efa488a3ca1" providerId="AD" clId="Web-{DAC0B316-82DA-1A2E-FD28-5C1B24713E94}" dt="2023-08-20T21:35:36.108" v="100"/>
          <pc:sldLayoutMkLst>
            <pc:docMk/>
            <pc:sldMasterMk cId="2272620766" sldId="2147483648"/>
            <pc:sldLayoutMk cId="2598687397" sldId="2147483652"/>
          </pc:sldLayoutMkLst>
        </pc:sldLayoutChg>
      </pc:sldMasterChg>
    </pc:docChg>
  </pc:docChgLst>
</pc:chgInfo>
</file>

<file path=ppt/diagrams/_rels/data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svg"/><Relationship Id="rId1" Type="http://schemas.openxmlformats.org/officeDocument/2006/relationships/image" Target="../media/image6.png"/><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9.svg"/></Relationships>
</file>

<file path=ppt/diagrams/_rels/drawing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svg"/><Relationship Id="rId1" Type="http://schemas.openxmlformats.org/officeDocument/2006/relationships/image" Target="../media/image6.png"/><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9.sv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07D89B1-81A3-4610-A5E9-06ECD4062890}" type="doc">
      <dgm:prSet loTypeId="urn:microsoft.com/office/officeart/2018/2/layout/IconLabelList" loCatId="icon" qsTypeId="urn:microsoft.com/office/officeart/2005/8/quickstyle/simple1" qsCatId="simple" csTypeId="urn:microsoft.com/office/officeart/2005/8/colors/accent1_2" csCatId="accent1" phldr="1"/>
      <dgm:spPr/>
      <dgm:t>
        <a:bodyPr/>
        <a:lstStyle/>
        <a:p>
          <a:endParaRPr lang="en-US"/>
        </a:p>
      </dgm:t>
    </dgm:pt>
    <dgm:pt modelId="{E8C2C20B-66E3-4795-8A00-623802DB5EE6}">
      <dgm:prSet custT="1"/>
      <dgm:spPr/>
      <dgm:t>
        <a:bodyPr/>
        <a:lstStyle/>
        <a:p>
          <a:pPr>
            <a:lnSpc>
              <a:spcPct val="100000"/>
            </a:lnSpc>
          </a:pPr>
          <a:r>
            <a:rPr lang="en-US" sz="1400" dirty="0">
              <a:latin typeface="Larsseit"/>
            </a:rPr>
            <a:t>Form new groups of four people. </a:t>
          </a:r>
        </a:p>
      </dgm:t>
    </dgm:pt>
    <dgm:pt modelId="{A629AD00-0657-4AE8-95BC-76422ACB2C04}" type="parTrans" cxnId="{B18FDA41-60C1-4877-9116-068BE4B3F653}">
      <dgm:prSet/>
      <dgm:spPr/>
      <dgm:t>
        <a:bodyPr/>
        <a:lstStyle/>
        <a:p>
          <a:endParaRPr lang="en-US">
            <a:latin typeface="Larsseit"/>
          </a:endParaRPr>
        </a:p>
      </dgm:t>
    </dgm:pt>
    <dgm:pt modelId="{A71D8CF2-C4B4-47A6-87ED-7ED3BEBD0A9A}" type="sibTrans" cxnId="{B18FDA41-60C1-4877-9116-068BE4B3F653}">
      <dgm:prSet/>
      <dgm:spPr/>
      <dgm:t>
        <a:bodyPr/>
        <a:lstStyle/>
        <a:p>
          <a:endParaRPr lang="en-US">
            <a:latin typeface="Larsseit"/>
          </a:endParaRPr>
        </a:p>
      </dgm:t>
    </dgm:pt>
    <dgm:pt modelId="{51E867BE-2C52-44B7-8509-745BC2E28505}">
      <dgm:prSet custT="1"/>
      <dgm:spPr/>
      <dgm:t>
        <a:bodyPr/>
        <a:lstStyle/>
        <a:p>
          <a:pPr>
            <a:lnSpc>
              <a:spcPct val="100000"/>
            </a:lnSpc>
          </a:pPr>
          <a:r>
            <a:rPr lang="en-US" sz="1400" dirty="0">
              <a:latin typeface="Larsseit"/>
            </a:rPr>
            <a:t>Answer the reflection questions about their chosen after-school job.</a:t>
          </a:r>
        </a:p>
      </dgm:t>
    </dgm:pt>
    <dgm:pt modelId="{281D98AB-9C3E-4C66-9B55-25E961EC9072}" type="parTrans" cxnId="{EB57C3F6-BD8E-4D5A-8BA4-2E7E42934F05}">
      <dgm:prSet/>
      <dgm:spPr/>
      <dgm:t>
        <a:bodyPr/>
        <a:lstStyle/>
        <a:p>
          <a:endParaRPr lang="en-US">
            <a:latin typeface="Larsseit"/>
          </a:endParaRPr>
        </a:p>
      </dgm:t>
    </dgm:pt>
    <dgm:pt modelId="{7D4E4299-EE4F-4EDD-8271-7A6C7A7F6260}" type="sibTrans" cxnId="{EB57C3F6-BD8E-4D5A-8BA4-2E7E42934F05}">
      <dgm:prSet/>
      <dgm:spPr/>
      <dgm:t>
        <a:bodyPr/>
        <a:lstStyle/>
        <a:p>
          <a:endParaRPr lang="en-US">
            <a:latin typeface="Larsseit"/>
          </a:endParaRPr>
        </a:p>
      </dgm:t>
    </dgm:pt>
    <dgm:pt modelId="{F59444AD-9532-4461-BE15-965618D89E3D}">
      <dgm:prSet custT="1"/>
      <dgm:spPr/>
      <dgm:t>
        <a:bodyPr/>
        <a:lstStyle/>
        <a:p>
          <a:pPr rtl="0">
            <a:lnSpc>
              <a:spcPct val="100000"/>
            </a:lnSpc>
          </a:pPr>
          <a:r>
            <a:rPr lang="en-US" sz="1400" dirty="0">
              <a:latin typeface="Larsseit"/>
            </a:rPr>
            <a:t>Stand, share, and sit to share your reflections with each other.</a:t>
          </a:r>
        </a:p>
      </dgm:t>
    </dgm:pt>
    <dgm:pt modelId="{CBFC88D0-16EA-4DB8-8750-AB7DA126B2BD}" type="parTrans" cxnId="{DA989B17-4902-430E-B0BF-A9ABC1B8B691}">
      <dgm:prSet/>
      <dgm:spPr/>
      <dgm:t>
        <a:bodyPr/>
        <a:lstStyle/>
        <a:p>
          <a:endParaRPr lang="en-US">
            <a:latin typeface="Larsseit"/>
          </a:endParaRPr>
        </a:p>
      </dgm:t>
    </dgm:pt>
    <dgm:pt modelId="{CF4CCBB6-B722-4BE8-9F85-EBC49DEFBDFC}" type="sibTrans" cxnId="{DA989B17-4902-430E-B0BF-A9ABC1B8B691}">
      <dgm:prSet/>
      <dgm:spPr/>
      <dgm:t>
        <a:bodyPr/>
        <a:lstStyle/>
        <a:p>
          <a:endParaRPr lang="en-US">
            <a:latin typeface="Larsseit"/>
          </a:endParaRPr>
        </a:p>
      </dgm:t>
    </dgm:pt>
    <dgm:pt modelId="{8407EEEF-5D51-468F-83B0-3EE48E18D34F}">
      <dgm:prSet phldr="0" custT="1"/>
      <dgm:spPr/>
      <dgm:t>
        <a:bodyPr/>
        <a:lstStyle/>
        <a:p>
          <a:pPr rtl="0">
            <a:lnSpc>
              <a:spcPct val="100000"/>
            </a:lnSpc>
          </a:pPr>
          <a:r>
            <a:rPr lang="en-US" sz="1400" dirty="0">
              <a:latin typeface="Larsseit"/>
            </a:rPr>
            <a:t>Learn how to read wage information. </a:t>
          </a:r>
        </a:p>
      </dgm:t>
    </dgm:pt>
    <dgm:pt modelId="{4ADBD8A6-0DBB-4434-8819-030A21AC1E3E}" type="parTrans" cxnId="{BCA46C3F-25F2-4FD2-B4A3-E73CD517EAC9}">
      <dgm:prSet/>
      <dgm:spPr/>
      <dgm:t>
        <a:bodyPr/>
        <a:lstStyle/>
        <a:p>
          <a:endParaRPr lang="en-IN">
            <a:latin typeface="Larsseit"/>
          </a:endParaRPr>
        </a:p>
      </dgm:t>
    </dgm:pt>
    <dgm:pt modelId="{10FDBE06-D03C-4C95-92F4-EC9BF579DFE3}" type="sibTrans" cxnId="{BCA46C3F-25F2-4FD2-B4A3-E73CD517EAC9}">
      <dgm:prSet/>
      <dgm:spPr/>
      <dgm:t>
        <a:bodyPr/>
        <a:lstStyle/>
        <a:p>
          <a:endParaRPr lang="en-IN">
            <a:latin typeface="Larsseit"/>
          </a:endParaRPr>
        </a:p>
      </dgm:t>
    </dgm:pt>
    <dgm:pt modelId="{0483D411-0BAD-4675-8D13-3D455DE42799}">
      <dgm:prSet phldr="0" custT="1"/>
      <dgm:spPr/>
      <dgm:t>
        <a:bodyPr/>
        <a:lstStyle/>
        <a:p>
          <a:pPr>
            <a:lnSpc>
              <a:spcPct val="100000"/>
            </a:lnSpc>
          </a:pPr>
          <a:r>
            <a:rPr lang="en-US" sz="1400" dirty="0">
              <a:latin typeface="Larsseit"/>
            </a:rPr>
            <a:t>Each person in the group should choose a different after-school job from the table. </a:t>
          </a:r>
        </a:p>
      </dgm:t>
    </dgm:pt>
    <dgm:pt modelId="{D1A99D89-4970-4557-AEA5-2FFCA3D3C385}" type="parTrans" cxnId="{6807EE74-7F04-41E8-8F80-C163697CDBC8}">
      <dgm:prSet/>
      <dgm:spPr/>
      <dgm:t>
        <a:bodyPr/>
        <a:lstStyle/>
        <a:p>
          <a:endParaRPr lang="en-IN">
            <a:latin typeface="Larsseit"/>
          </a:endParaRPr>
        </a:p>
      </dgm:t>
    </dgm:pt>
    <dgm:pt modelId="{84F2E71A-DC01-430A-BA67-3FAD3D190536}" type="sibTrans" cxnId="{6807EE74-7F04-41E8-8F80-C163697CDBC8}">
      <dgm:prSet/>
      <dgm:spPr/>
      <dgm:t>
        <a:bodyPr/>
        <a:lstStyle/>
        <a:p>
          <a:endParaRPr lang="en-IN">
            <a:latin typeface="Larsseit"/>
          </a:endParaRPr>
        </a:p>
      </dgm:t>
    </dgm:pt>
    <dgm:pt modelId="{D03F29DD-8C9F-41A1-A46C-2559EF642CCA}" type="pres">
      <dgm:prSet presAssocID="{707D89B1-81A3-4610-A5E9-06ECD4062890}" presName="root" presStyleCnt="0">
        <dgm:presLayoutVars>
          <dgm:dir/>
          <dgm:resizeHandles val="exact"/>
        </dgm:presLayoutVars>
      </dgm:prSet>
      <dgm:spPr/>
    </dgm:pt>
    <dgm:pt modelId="{3A8A69E7-3707-4998-80D1-F15CA68D6777}" type="pres">
      <dgm:prSet presAssocID="{E8C2C20B-66E3-4795-8A00-623802DB5EE6}" presName="compNode" presStyleCnt="0"/>
      <dgm:spPr/>
    </dgm:pt>
    <dgm:pt modelId="{00D63E56-2FD1-489D-9D77-C166AD194535}" type="pres">
      <dgm:prSet presAssocID="{E8C2C20B-66E3-4795-8A00-623802DB5EE6}" presName="iconRect" presStyleLbl="node1" presStyleIdx="0" presStyleCnt="5"/>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Recycle Sign"/>
        </a:ext>
      </dgm:extLst>
    </dgm:pt>
    <dgm:pt modelId="{314151D2-5FBB-41E4-88A5-8AB4D90F2B77}" type="pres">
      <dgm:prSet presAssocID="{E8C2C20B-66E3-4795-8A00-623802DB5EE6}" presName="spaceRect" presStyleCnt="0"/>
      <dgm:spPr/>
    </dgm:pt>
    <dgm:pt modelId="{F630003F-9D5F-4CEB-AC25-2D9A6F2D8BA8}" type="pres">
      <dgm:prSet presAssocID="{E8C2C20B-66E3-4795-8A00-623802DB5EE6}" presName="textRect" presStyleLbl="revTx" presStyleIdx="0" presStyleCnt="5">
        <dgm:presLayoutVars>
          <dgm:chMax val="1"/>
          <dgm:chPref val="1"/>
        </dgm:presLayoutVars>
      </dgm:prSet>
      <dgm:spPr/>
    </dgm:pt>
    <dgm:pt modelId="{FC7062CA-BD70-4D0C-A45C-B243FC058B38}" type="pres">
      <dgm:prSet presAssocID="{A71D8CF2-C4B4-47A6-87ED-7ED3BEBD0A9A}" presName="sibTrans" presStyleCnt="0"/>
      <dgm:spPr/>
    </dgm:pt>
    <dgm:pt modelId="{4DED45E3-CA53-4D77-ADAC-31C6361D0284}" type="pres">
      <dgm:prSet presAssocID="{8407EEEF-5D51-468F-83B0-3EE48E18D34F}" presName="compNode" presStyleCnt="0"/>
      <dgm:spPr/>
    </dgm:pt>
    <dgm:pt modelId="{F71D0389-F22A-49BB-BC62-47E1E6307008}" type="pres">
      <dgm:prSet presAssocID="{8407EEEF-5D51-468F-83B0-3EE48E18D34F}" presName="iconRect" presStyleLbl="node1" presStyleIdx="1" presStyleCnt="5"/>
      <dgm:spPr/>
    </dgm:pt>
    <dgm:pt modelId="{894F763F-7923-4FA3-967F-1206C530847A}" type="pres">
      <dgm:prSet presAssocID="{8407EEEF-5D51-468F-83B0-3EE48E18D34F}" presName="spaceRect" presStyleCnt="0"/>
      <dgm:spPr/>
    </dgm:pt>
    <dgm:pt modelId="{C6DB738D-9CD6-4299-9B43-3586680B7254}" type="pres">
      <dgm:prSet presAssocID="{8407EEEF-5D51-468F-83B0-3EE48E18D34F}" presName="textRect" presStyleLbl="revTx" presStyleIdx="1" presStyleCnt="5">
        <dgm:presLayoutVars>
          <dgm:chMax val="1"/>
          <dgm:chPref val="1"/>
        </dgm:presLayoutVars>
      </dgm:prSet>
      <dgm:spPr/>
    </dgm:pt>
    <dgm:pt modelId="{A3EDF034-EF21-42A5-9CD9-5A72E16636B2}" type="pres">
      <dgm:prSet presAssocID="{10FDBE06-D03C-4C95-92F4-EC9BF579DFE3}" presName="sibTrans" presStyleCnt="0"/>
      <dgm:spPr/>
    </dgm:pt>
    <dgm:pt modelId="{5C2B60DD-21E6-477E-8741-4A6FE571D700}" type="pres">
      <dgm:prSet presAssocID="{0483D411-0BAD-4675-8D13-3D455DE42799}" presName="compNode" presStyleCnt="0"/>
      <dgm:spPr/>
    </dgm:pt>
    <dgm:pt modelId="{012BA7F8-F2C1-4D29-A12B-B85E13A0DF55}" type="pres">
      <dgm:prSet presAssocID="{0483D411-0BAD-4675-8D13-3D455DE42799}" presName="iconRect" presStyleLbl="node1" presStyleIdx="2" presStyleCnt="5"/>
      <dgm:spPr/>
    </dgm:pt>
    <dgm:pt modelId="{395F3239-1C38-40F5-9C87-A2B700C9D361}" type="pres">
      <dgm:prSet presAssocID="{0483D411-0BAD-4675-8D13-3D455DE42799}" presName="spaceRect" presStyleCnt="0"/>
      <dgm:spPr/>
    </dgm:pt>
    <dgm:pt modelId="{C76BA0A5-906C-4538-A826-ABE01460D7A8}" type="pres">
      <dgm:prSet presAssocID="{0483D411-0BAD-4675-8D13-3D455DE42799}" presName="textRect" presStyleLbl="revTx" presStyleIdx="2" presStyleCnt="5">
        <dgm:presLayoutVars>
          <dgm:chMax val="1"/>
          <dgm:chPref val="1"/>
        </dgm:presLayoutVars>
      </dgm:prSet>
      <dgm:spPr/>
    </dgm:pt>
    <dgm:pt modelId="{0FFAE5B6-B606-48D0-8E6E-0BEB278B9E74}" type="pres">
      <dgm:prSet presAssocID="{84F2E71A-DC01-430A-BA67-3FAD3D190536}" presName="sibTrans" presStyleCnt="0"/>
      <dgm:spPr/>
    </dgm:pt>
    <dgm:pt modelId="{F29C4D73-717A-4CF3-981B-1329A1A6D527}" type="pres">
      <dgm:prSet presAssocID="{51E867BE-2C52-44B7-8509-745BC2E28505}" presName="compNode" presStyleCnt="0"/>
      <dgm:spPr/>
    </dgm:pt>
    <dgm:pt modelId="{BCE47C90-C118-47DE-88F4-FF06E0BC8721}" type="pres">
      <dgm:prSet presAssocID="{51E867BE-2C52-44B7-8509-745BC2E28505}" presName="iconRect" presStyleLbl="node1" presStyleIdx="3" presStyleCnt="5"/>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Head with Gears"/>
        </a:ext>
      </dgm:extLst>
    </dgm:pt>
    <dgm:pt modelId="{2B11B783-3B05-4150-92BA-A70FBBDC6B98}" type="pres">
      <dgm:prSet presAssocID="{51E867BE-2C52-44B7-8509-745BC2E28505}" presName="spaceRect" presStyleCnt="0"/>
      <dgm:spPr/>
    </dgm:pt>
    <dgm:pt modelId="{1EEE9979-7646-44F6-92AD-CE0600F37841}" type="pres">
      <dgm:prSet presAssocID="{51E867BE-2C52-44B7-8509-745BC2E28505}" presName="textRect" presStyleLbl="revTx" presStyleIdx="3" presStyleCnt="5">
        <dgm:presLayoutVars>
          <dgm:chMax val="1"/>
          <dgm:chPref val="1"/>
        </dgm:presLayoutVars>
      </dgm:prSet>
      <dgm:spPr/>
    </dgm:pt>
    <dgm:pt modelId="{D0A6A399-60C1-4479-AC77-FC1FC2B52F84}" type="pres">
      <dgm:prSet presAssocID="{7D4E4299-EE4F-4EDD-8271-7A6C7A7F6260}" presName="sibTrans" presStyleCnt="0"/>
      <dgm:spPr/>
    </dgm:pt>
    <dgm:pt modelId="{5239E87F-68B2-42B6-9016-519C5F2E2ED3}" type="pres">
      <dgm:prSet presAssocID="{F59444AD-9532-4461-BE15-965618D89E3D}" presName="compNode" presStyleCnt="0"/>
      <dgm:spPr/>
    </dgm:pt>
    <dgm:pt modelId="{291C893C-5089-42D2-A094-340CBEAD9759}" type="pres">
      <dgm:prSet presAssocID="{F59444AD-9532-4461-BE15-965618D89E3D}" presName="iconRect" presStyleLbl="node1" presStyleIdx="4" presStyleCnt="5"/>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dgm:spPr>
      <dgm:extLst>
        <a:ext uri="{E40237B7-FDA0-4F09-8148-C483321AD2D9}">
          <dgm14:cNvPr xmlns:dgm14="http://schemas.microsoft.com/office/drawing/2010/diagram" id="0" name="" descr="Meeting"/>
        </a:ext>
      </dgm:extLst>
    </dgm:pt>
    <dgm:pt modelId="{857AF404-E390-4905-B2EF-508E9B7E0D02}" type="pres">
      <dgm:prSet presAssocID="{F59444AD-9532-4461-BE15-965618D89E3D}" presName="spaceRect" presStyleCnt="0"/>
      <dgm:spPr/>
    </dgm:pt>
    <dgm:pt modelId="{18A27B97-1802-4DFD-8135-DC7891E5B3B9}" type="pres">
      <dgm:prSet presAssocID="{F59444AD-9532-4461-BE15-965618D89E3D}" presName="textRect" presStyleLbl="revTx" presStyleIdx="4" presStyleCnt="5">
        <dgm:presLayoutVars>
          <dgm:chMax val="1"/>
          <dgm:chPref val="1"/>
        </dgm:presLayoutVars>
      </dgm:prSet>
      <dgm:spPr/>
    </dgm:pt>
  </dgm:ptLst>
  <dgm:cxnLst>
    <dgm:cxn modelId="{DA989B17-4902-430E-B0BF-A9ABC1B8B691}" srcId="{707D89B1-81A3-4610-A5E9-06ECD4062890}" destId="{F59444AD-9532-4461-BE15-965618D89E3D}" srcOrd="4" destOrd="0" parTransId="{CBFC88D0-16EA-4DB8-8750-AB7DA126B2BD}" sibTransId="{CF4CCBB6-B722-4BE8-9F85-EBC49DEFBDFC}"/>
    <dgm:cxn modelId="{216FD73A-77E2-4F78-8455-6D76DF8AFAA5}" type="presOf" srcId="{F59444AD-9532-4461-BE15-965618D89E3D}" destId="{18A27B97-1802-4DFD-8135-DC7891E5B3B9}" srcOrd="0" destOrd="0" presId="urn:microsoft.com/office/officeart/2018/2/layout/IconLabelList"/>
    <dgm:cxn modelId="{BCA46C3F-25F2-4FD2-B4A3-E73CD517EAC9}" srcId="{707D89B1-81A3-4610-A5E9-06ECD4062890}" destId="{8407EEEF-5D51-468F-83B0-3EE48E18D34F}" srcOrd="1" destOrd="0" parTransId="{4ADBD8A6-0DBB-4434-8819-030A21AC1E3E}" sibTransId="{10FDBE06-D03C-4C95-92F4-EC9BF579DFE3}"/>
    <dgm:cxn modelId="{B18FDA41-60C1-4877-9116-068BE4B3F653}" srcId="{707D89B1-81A3-4610-A5E9-06ECD4062890}" destId="{E8C2C20B-66E3-4795-8A00-623802DB5EE6}" srcOrd="0" destOrd="0" parTransId="{A629AD00-0657-4AE8-95BC-76422ACB2C04}" sibTransId="{A71D8CF2-C4B4-47A6-87ED-7ED3BEBD0A9A}"/>
    <dgm:cxn modelId="{4D50C046-7753-493B-B905-182E33A8159C}" type="presOf" srcId="{51E867BE-2C52-44B7-8509-745BC2E28505}" destId="{1EEE9979-7646-44F6-92AD-CE0600F37841}" srcOrd="0" destOrd="0" presId="urn:microsoft.com/office/officeart/2018/2/layout/IconLabelList"/>
    <dgm:cxn modelId="{F64C7A68-AAFB-4A83-80F1-E4143563B4EA}" type="presOf" srcId="{707D89B1-81A3-4610-A5E9-06ECD4062890}" destId="{D03F29DD-8C9F-41A1-A46C-2559EF642CCA}" srcOrd="0" destOrd="0" presId="urn:microsoft.com/office/officeart/2018/2/layout/IconLabelList"/>
    <dgm:cxn modelId="{D56D1D52-229F-44BE-B09F-A1109DB919BB}" type="presOf" srcId="{8407EEEF-5D51-468F-83B0-3EE48E18D34F}" destId="{C6DB738D-9CD6-4299-9B43-3586680B7254}" srcOrd="0" destOrd="0" presId="urn:microsoft.com/office/officeart/2018/2/layout/IconLabelList"/>
    <dgm:cxn modelId="{6807EE74-7F04-41E8-8F80-C163697CDBC8}" srcId="{707D89B1-81A3-4610-A5E9-06ECD4062890}" destId="{0483D411-0BAD-4675-8D13-3D455DE42799}" srcOrd="2" destOrd="0" parTransId="{D1A99D89-4970-4557-AEA5-2FFCA3D3C385}" sibTransId="{84F2E71A-DC01-430A-BA67-3FAD3D190536}"/>
    <dgm:cxn modelId="{EFD2A48D-2644-4ADA-BB60-B28CB7F07E09}" type="presOf" srcId="{E8C2C20B-66E3-4795-8A00-623802DB5EE6}" destId="{F630003F-9D5F-4CEB-AC25-2D9A6F2D8BA8}" srcOrd="0" destOrd="0" presId="urn:microsoft.com/office/officeart/2018/2/layout/IconLabelList"/>
    <dgm:cxn modelId="{AE711DE4-D184-4F36-B30E-EF0C51E13E50}" type="presOf" srcId="{0483D411-0BAD-4675-8D13-3D455DE42799}" destId="{C76BA0A5-906C-4538-A826-ABE01460D7A8}" srcOrd="0" destOrd="0" presId="urn:microsoft.com/office/officeart/2018/2/layout/IconLabelList"/>
    <dgm:cxn modelId="{EB57C3F6-BD8E-4D5A-8BA4-2E7E42934F05}" srcId="{707D89B1-81A3-4610-A5E9-06ECD4062890}" destId="{51E867BE-2C52-44B7-8509-745BC2E28505}" srcOrd="3" destOrd="0" parTransId="{281D98AB-9C3E-4C66-9B55-25E961EC9072}" sibTransId="{7D4E4299-EE4F-4EDD-8271-7A6C7A7F6260}"/>
    <dgm:cxn modelId="{A429487A-124E-48C3-BD17-0EB78CE81D26}" type="presParOf" srcId="{D03F29DD-8C9F-41A1-A46C-2559EF642CCA}" destId="{3A8A69E7-3707-4998-80D1-F15CA68D6777}" srcOrd="0" destOrd="0" presId="urn:microsoft.com/office/officeart/2018/2/layout/IconLabelList"/>
    <dgm:cxn modelId="{13D279B2-C162-4FFA-B00B-67D42659F924}" type="presParOf" srcId="{3A8A69E7-3707-4998-80D1-F15CA68D6777}" destId="{00D63E56-2FD1-489D-9D77-C166AD194535}" srcOrd="0" destOrd="0" presId="urn:microsoft.com/office/officeart/2018/2/layout/IconLabelList"/>
    <dgm:cxn modelId="{1460C49D-76EF-489D-8A3A-478C1E56BA51}" type="presParOf" srcId="{3A8A69E7-3707-4998-80D1-F15CA68D6777}" destId="{314151D2-5FBB-41E4-88A5-8AB4D90F2B77}" srcOrd="1" destOrd="0" presId="urn:microsoft.com/office/officeart/2018/2/layout/IconLabelList"/>
    <dgm:cxn modelId="{1E91F907-E152-413A-B8E1-B109477B4DEA}" type="presParOf" srcId="{3A8A69E7-3707-4998-80D1-F15CA68D6777}" destId="{F630003F-9D5F-4CEB-AC25-2D9A6F2D8BA8}" srcOrd="2" destOrd="0" presId="urn:microsoft.com/office/officeart/2018/2/layout/IconLabelList"/>
    <dgm:cxn modelId="{E4558D95-068C-4FCF-ACB6-C09F70811554}" type="presParOf" srcId="{D03F29DD-8C9F-41A1-A46C-2559EF642CCA}" destId="{FC7062CA-BD70-4D0C-A45C-B243FC058B38}" srcOrd="1" destOrd="0" presId="urn:microsoft.com/office/officeart/2018/2/layout/IconLabelList"/>
    <dgm:cxn modelId="{D694EB3E-7A87-454A-9288-5E99AE7DF42A}" type="presParOf" srcId="{D03F29DD-8C9F-41A1-A46C-2559EF642CCA}" destId="{4DED45E3-CA53-4D77-ADAC-31C6361D0284}" srcOrd="2" destOrd="0" presId="urn:microsoft.com/office/officeart/2018/2/layout/IconLabelList"/>
    <dgm:cxn modelId="{B4B59147-94A4-4574-91D1-05A4F27292A6}" type="presParOf" srcId="{4DED45E3-CA53-4D77-ADAC-31C6361D0284}" destId="{F71D0389-F22A-49BB-BC62-47E1E6307008}" srcOrd="0" destOrd="0" presId="urn:microsoft.com/office/officeart/2018/2/layout/IconLabelList"/>
    <dgm:cxn modelId="{9EC5DED8-0DA0-404F-BF10-526C625E024B}" type="presParOf" srcId="{4DED45E3-CA53-4D77-ADAC-31C6361D0284}" destId="{894F763F-7923-4FA3-967F-1206C530847A}" srcOrd="1" destOrd="0" presId="urn:microsoft.com/office/officeart/2018/2/layout/IconLabelList"/>
    <dgm:cxn modelId="{27D22D11-1303-4A2D-8C3A-950C03AA8A96}" type="presParOf" srcId="{4DED45E3-CA53-4D77-ADAC-31C6361D0284}" destId="{C6DB738D-9CD6-4299-9B43-3586680B7254}" srcOrd="2" destOrd="0" presId="urn:microsoft.com/office/officeart/2018/2/layout/IconLabelList"/>
    <dgm:cxn modelId="{6A1BB547-CF3F-4FA7-B2BD-B432815D2672}" type="presParOf" srcId="{D03F29DD-8C9F-41A1-A46C-2559EF642CCA}" destId="{A3EDF034-EF21-42A5-9CD9-5A72E16636B2}" srcOrd="3" destOrd="0" presId="urn:microsoft.com/office/officeart/2018/2/layout/IconLabelList"/>
    <dgm:cxn modelId="{B452B9CF-9E87-409E-8643-B92FB17CEED2}" type="presParOf" srcId="{D03F29DD-8C9F-41A1-A46C-2559EF642CCA}" destId="{5C2B60DD-21E6-477E-8741-4A6FE571D700}" srcOrd="4" destOrd="0" presId="urn:microsoft.com/office/officeart/2018/2/layout/IconLabelList"/>
    <dgm:cxn modelId="{217D58C1-D39C-4FE3-AB95-21CDC22BC700}" type="presParOf" srcId="{5C2B60DD-21E6-477E-8741-4A6FE571D700}" destId="{012BA7F8-F2C1-4D29-A12B-B85E13A0DF55}" srcOrd="0" destOrd="0" presId="urn:microsoft.com/office/officeart/2018/2/layout/IconLabelList"/>
    <dgm:cxn modelId="{25CB3182-8F1D-4FC8-B71E-2F906A60357C}" type="presParOf" srcId="{5C2B60DD-21E6-477E-8741-4A6FE571D700}" destId="{395F3239-1C38-40F5-9C87-A2B700C9D361}" srcOrd="1" destOrd="0" presId="urn:microsoft.com/office/officeart/2018/2/layout/IconLabelList"/>
    <dgm:cxn modelId="{5C540FEC-C8DE-4450-8800-B255395A75AC}" type="presParOf" srcId="{5C2B60DD-21E6-477E-8741-4A6FE571D700}" destId="{C76BA0A5-906C-4538-A826-ABE01460D7A8}" srcOrd="2" destOrd="0" presId="urn:microsoft.com/office/officeart/2018/2/layout/IconLabelList"/>
    <dgm:cxn modelId="{A4452CC2-EAF8-49CA-8111-85347AD437E2}" type="presParOf" srcId="{D03F29DD-8C9F-41A1-A46C-2559EF642CCA}" destId="{0FFAE5B6-B606-48D0-8E6E-0BEB278B9E74}" srcOrd="5" destOrd="0" presId="urn:microsoft.com/office/officeart/2018/2/layout/IconLabelList"/>
    <dgm:cxn modelId="{339628A7-5B1F-4275-9A93-499A5B702BF7}" type="presParOf" srcId="{D03F29DD-8C9F-41A1-A46C-2559EF642CCA}" destId="{F29C4D73-717A-4CF3-981B-1329A1A6D527}" srcOrd="6" destOrd="0" presId="urn:microsoft.com/office/officeart/2018/2/layout/IconLabelList"/>
    <dgm:cxn modelId="{83CAB040-9109-4B40-A7E0-9CC48B42DC96}" type="presParOf" srcId="{F29C4D73-717A-4CF3-981B-1329A1A6D527}" destId="{BCE47C90-C118-47DE-88F4-FF06E0BC8721}" srcOrd="0" destOrd="0" presId="urn:microsoft.com/office/officeart/2018/2/layout/IconLabelList"/>
    <dgm:cxn modelId="{9F8B78DC-E5A5-4843-B632-BD4208DAB847}" type="presParOf" srcId="{F29C4D73-717A-4CF3-981B-1329A1A6D527}" destId="{2B11B783-3B05-4150-92BA-A70FBBDC6B98}" srcOrd="1" destOrd="0" presId="urn:microsoft.com/office/officeart/2018/2/layout/IconLabelList"/>
    <dgm:cxn modelId="{AC10938E-9F9E-4B40-A560-27D462049D2C}" type="presParOf" srcId="{F29C4D73-717A-4CF3-981B-1329A1A6D527}" destId="{1EEE9979-7646-44F6-92AD-CE0600F37841}" srcOrd="2" destOrd="0" presId="urn:microsoft.com/office/officeart/2018/2/layout/IconLabelList"/>
    <dgm:cxn modelId="{91B126A6-FB6E-4014-ABA5-162C906D5E6D}" type="presParOf" srcId="{D03F29DD-8C9F-41A1-A46C-2559EF642CCA}" destId="{D0A6A399-60C1-4479-AC77-FC1FC2B52F84}" srcOrd="7" destOrd="0" presId="urn:microsoft.com/office/officeart/2018/2/layout/IconLabelList"/>
    <dgm:cxn modelId="{5E3F0644-325F-4B7B-9A5A-8DA97713CB7D}" type="presParOf" srcId="{D03F29DD-8C9F-41A1-A46C-2559EF642CCA}" destId="{5239E87F-68B2-42B6-9016-519C5F2E2ED3}" srcOrd="8" destOrd="0" presId="urn:microsoft.com/office/officeart/2018/2/layout/IconLabelList"/>
    <dgm:cxn modelId="{DC83E42C-8C53-49A5-BFD1-245AB1CED479}" type="presParOf" srcId="{5239E87F-68B2-42B6-9016-519C5F2E2ED3}" destId="{291C893C-5089-42D2-A094-340CBEAD9759}" srcOrd="0" destOrd="0" presId="urn:microsoft.com/office/officeart/2018/2/layout/IconLabelList"/>
    <dgm:cxn modelId="{8440A3EF-73A6-4FEF-A41A-95607407356F}" type="presParOf" srcId="{5239E87F-68B2-42B6-9016-519C5F2E2ED3}" destId="{857AF404-E390-4905-B2EF-508E9B7E0D02}" srcOrd="1" destOrd="0" presId="urn:microsoft.com/office/officeart/2018/2/layout/IconLabelList"/>
    <dgm:cxn modelId="{C198D445-2FB1-4E21-A4E2-1CDE132F6D56}" type="presParOf" srcId="{5239E87F-68B2-42B6-9016-519C5F2E2ED3}" destId="{18A27B97-1802-4DFD-8135-DC7891E5B3B9}" srcOrd="2" destOrd="0" presId="urn:microsoft.com/office/officeart/2018/2/layout/IconLabel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DFB23D0-5B70-432D-86DF-3350BA8F711C}" type="doc">
      <dgm:prSet loTypeId="urn:microsoft.com/office/officeart/2008/layout/LinedList" loCatId="list" qsTypeId="urn:microsoft.com/office/officeart/2005/8/quickstyle/simple1" qsCatId="simple" csTypeId="urn:microsoft.com/office/officeart/2005/8/colors/accent1_2" csCatId="accent1"/>
      <dgm:spPr/>
      <dgm:t>
        <a:bodyPr/>
        <a:lstStyle/>
        <a:p>
          <a:endParaRPr lang="en-US"/>
        </a:p>
      </dgm:t>
    </dgm:pt>
    <dgm:pt modelId="{6AEE8FBC-AFA4-43AF-AF9A-552C96BA7860}">
      <dgm:prSet/>
      <dgm:spPr/>
      <dgm:t>
        <a:bodyPr/>
        <a:lstStyle/>
        <a:p>
          <a:pPr rtl="0"/>
          <a:r>
            <a:rPr lang="en-US" dirty="0">
              <a:latin typeface="Larsseit"/>
            </a:rPr>
            <a:t>Were you able to save money in your savings account?</a:t>
          </a:r>
        </a:p>
      </dgm:t>
    </dgm:pt>
    <dgm:pt modelId="{18421BF5-9820-43D4-93DD-6312ADC497C7}" type="parTrans" cxnId="{86E5C7E4-15D0-4D77-A126-13E4D57AA518}">
      <dgm:prSet/>
      <dgm:spPr/>
      <dgm:t>
        <a:bodyPr/>
        <a:lstStyle/>
        <a:p>
          <a:endParaRPr lang="en-US">
            <a:latin typeface="Larsseit"/>
          </a:endParaRPr>
        </a:p>
      </dgm:t>
    </dgm:pt>
    <dgm:pt modelId="{0ED17485-8840-4262-91E7-18FA8928A96A}" type="sibTrans" cxnId="{86E5C7E4-15D0-4D77-A126-13E4D57AA518}">
      <dgm:prSet/>
      <dgm:spPr/>
      <dgm:t>
        <a:bodyPr/>
        <a:lstStyle/>
        <a:p>
          <a:endParaRPr lang="en-US">
            <a:latin typeface="Larsseit"/>
          </a:endParaRPr>
        </a:p>
      </dgm:t>
    </dgm:pt>
    <dgm:pt modelId="{2451D190-BF95-456D-977F-91BB070CFD26}">
      <dgm:prSet/>
      <dgm:spPr/>
      <dgm:t>
        <a:bodyPr/>
        <a:lstStyle/>
        <a:p>
          <a:r>
            <a:rPr lang="en-US" b="1" dirty="0">
              <a:latin typeface="Larsseit"/>
            </a:rPr>
            <a:t>Yes</a:t>
          </a:r>
          <a:endParaRPr lang="en-US" dirty="0">
            <a:latin typeface="Larsseit"/>
          </a:endParaRPr>
        </a:p>
      </dgm:t>
    </dgm:pt>
    <dgm:pt modelId="{C7ADC134-A1B8-4188-838D-55C3D2E3A15C}" type="parTrans" cxnId="{EC7EC8B5-A299-4B5D-95AE-5D6E4C7D9FF3}">
      <dgm:prSet/>
      <dgm:spPr/>
      <dgm:t>
        <a:bodyPr/>
        <a:lstStyle/>
        <a:p>
          <a:endParaRPr lang="en-US">
            <a:latin typeface="Larsseit"/>
          </a:endParaRPr>
        </a:p>
      </dgm:t>
    </dgm:pt>
    <dgm:pt modelId="{115EDF49-FE92-45CA-9432-72B740C47B2F}" type="sibTrans" cxnId="{EC7EC8B5-A299-4B5D-95AE-5D6E4C7D9FF3}">
      <dgm:prSet/>
      <dgm:spPr/>
      <dgm:t>
        <a:bodyPr/>
        <a:lstStyle/>
        <a:p>
          <a:endParaRPr lang="en-US">
            <a:latin typeface="Larsseit"/>
          </a:endParaRPr>
        </a:p>
      </dgm:t>
    </dgm:pt>
    <dgm:pt modelId="{9F7CB32C-05F4-493F-B200-74D459D3DC57}">
      <dgm:prSet/>
      <dgm:spPr/>
      <dgm:t>
        <a:bodyPr/>
        <a:lstStyle/>
        <a:p>
          <a:r>
            <a:rPr lang="en-US" b="1" dirty="0">
              <a:latin typeface="Larsseit"/>
            </a:rPr>
            <a:t>No</a:t>
          </a:r>
          <a:endParaRPr lang="en-US" dirty="0">
            <a:latin typeface="Larsseit"/>
          </a:endParaRPr>
        </a:p>
      </dgm:t>
    </dgm:pt>
    <dgm:pt modelId="{97447DFC-966F-4197-93B6-41AB5F6FC326}" type="parTrans" cxnId="{2D466DB8-5377-408C-87BE-4A9B163E607E}">
      <dgm:prSet/>
      <dgm:spPr/>
      <dgm:t>
        <a:bodyPr/>
        <a:lstStyle/>
        <a:p>
          <a:endParaRPr lang="en-US">
            <a:latin typeface="Larsseit"/>
          </a:endParaRPr>
        </a:p>
      </dgm:t>
    </dgm:pt>
    <dgm:pt modelId="{266F86E5-126F-4B4C-B92E-FA8EDFD2F192}" type="sibTrans" cxnId="{2D466DB8-5377-408C-87BE-4A9B163E607E}">
      <dgm:prSet/>
      <dgm:spPr/>
      <dgm:t>
        <a:bodyPr/>
        <a:lstStyle/>
        <a:p>
          <a:endParaRPr lang="en-US">
            <a:latin typeface="Larsseit"/>
          </a:endParaRPr>
        </a:p>
      </dgm:t>
    </dgm:pt>
    <dgm:pt modelId="{0D177CF7-41E8-47DA-A8BA-F9A02B7FEF1B}">
      <dgm:prSet/>
      <dgm:spPr/>
      <dgm:t>
        <a:bodyPr/>
        <a:lstStyle/>
        <a:p>
          <a:r>
            <a:rPr lang="en-US" dirty="0">
              <a:latin typeface="Larsseit"/>
            </a:rPr>
            <a:t>Did you choose to purchase the toy you wanted?</a:t>
          </a:r>
        </a:p>
      </dgm:t>
    </dgm:pt>
    <dgm:pt modelId="{81C16053-5A6D-44E7-999B-509A4C10CD91}" type="parTrans" cxnId="{F13AAEF3-20BE-4305-9640-483542F6931F}">
      <dgm:prSet/>
      <dgm:spPr/>
      <dgm:t>
        <a:bodyPr/>
        <a:lstStyle/>
        <a:p>
          <a:endParaRPr lang="en-US">
            <a:latin typeface="Larsseit"/>
          </a:endParaRPr>
        </a:p>
      </dgm:t>
    </dgm:pt>
    <dgm:pt modelId="{3D9724E5-8BB8-44D2-A6B2-16D034D125F1}" type="sibTrans" cxnId="{F13AAEF3-20BE-4305-9640-483542F6931F}">
      <dgm:prSet/>
      <dgm:spPr/>
      <dgm:t>
        <a:bodyPr/>
        <a:lstStyle/>
        <a:p>
          <a:endParaRPr lang="en-US">
            <a:latin typeface="Larsseit"/>
          </a:endParaRPr>
        </a:p>
      </dgm:t>
    </dgm:pt>
    <dgm:pt modelId="{7DF777AD-6FC1-4545-A480-C0F1AB8ED647}">
      <dgm:prSet/>
      <dgm:spPr/>
      <dgm:t>
        <a:bodyPr/>
        <a:lstStyle/>
        <a:p>
          <a:r>
            <a:rPr lang="en-US" b="1" dirty="0">
              <a:latin typeface="Larsseit"/>
            </a:rPr>
            <a:t>Yes</a:t>
          </a:r>
          <a:endParaRPr lang="en-US" dirty="0">
            <a:latin typeface="Larsseit"/>
          </a:endParaRPr>
        </a:p>
      </dgm:t>
    </dgm:pt>
    <dgm:pt modelId="{C2A596EF-5D00-4E14-ABB1-FA6C2950C2A5}" type="parTrans" cxnId="{EB168D6F-2D51-42B8-8093-939D23330AF0}">
      <dgm:prSet/>
      <dgm:spPr/>
      <dgm:t>
        <a:bodyPr/>
        <a:lstStyle/>
        <a:p>
          <a:endParaRPr lang="en-US">
            <a:latin typeface="Larsseit"/>
          </a:endParaRPr>
        </a:p>
      </dgm:t>
    </dgm:pt>
    <dgm:pt modelId="{C764497D-B4D8-4525-984B-846BDB859536}" type="sibTrans" cxnId="{EB168D6F-2D51-42B8-8093-939D23330AF0}">
      <dgm:prSet/>
      <dgm:spPr/>
      <dgm:t>
        <a:bodyPr/>
        <a:lstStyle/>
        <a:p>
          <a:endParaRPr lang="en-US">
            <a:latin typeface="Larsseit"/>
          </a:endParaRPr>
        </a:p>
      </dgm:t>
    </dgm:pt>
    <dgm:pt modelId="{D4163CBC-20D9-4280-A7D5-544D215F9FC2}">
      <dgm:prSet/>
      <dgm:spPr/>
      <dgm:t>
        <a:bodyPr/>
        <a:lstStyle/>
        <a:p>
          <a:r>
            <a:rPr lang="en-US" b="1" dirty="0">
              <a:latin typeface="Larsseit"/>
            </a:rPr>
            <a:t>No</a:t>
          </a:r>
          <a:endParaRPr lang="en-US" dirty="0">
            <a:latin typeface="Larsseit"/>
          </a:endParaRPr>
        </a:p>
      </dgm:t>
    </dgm:pt>
    <dgm:pt modelId="{F7CE8297-3909-42FA-AE6B-F7F911D08CCD}" type="parTrans" cxnId="{23C3B0F0-8CFE-40C9-820B-CBE9DAC31279}">
      <dgm:prSet/>
      <dgm:spPr/>
      <dgm:t>
        <a:bodyPr/>
        <a:lstStyle/>
        <a:p>
          <a:endParaRPr lang="en-US">
            <a:latin typeface="Larsseit"/>
          </a:endParaRPr>
        </a:p>
      </dgm:t>
    </dgm:pt>
    <dgm:pt modelId="{F0F8CCC8-07BA-4233-8FCB-8C1C076BBC97}" type="sibTrans" cxnId="{23C3B0F0-8CFE-40C9-820B-CBE9DAC31279}">
      <dgm:prSet/>
      <dgm:spPr/>
      <dgm:t>
        <a:bodyPr/>
        <a:lstStyle/>
        <a:p>
          <a:endParaRPr lang="en-US">
            <a:latin typeface="Larsseit"/>
          </a:endParaRPr>
        </a:p>
      </dgm:t>
    </dgm:pt>
    <dgm:pt modelId="{82E988E9-C7CB-456A-965C-C7189F977883}" type="pres">
      <dgm:prSet presAssocID="{EDFB23D0-5B70-432D-86DF-3350BA8F711C}" presName="vert0" presStyleCnt="0">
        <dgm:presLayoutVars>
          <dgm:dir/>
          <dgm:animOne val="branch"/>
          <dgm:animLvl val="lvl"/>
        </dgm:presLayoutVars>
      </dgm:prSet>
      <dgm:spPr/>
    </dgm:pt>
    <dgm:pt modelId="{5279DB02-AFB1-4751-899B-1353E0E539DB}" type="pres">
      <dgm:prSet presAssocID="{6AEE8FBC-AFA4-43AF-AF9A-552C96BA7860}" presName="thickLine" presStyleLbl="alignNode1" presStyleIdx="0" presStyleCnt="6"/>
      <dgm:spPr/>
    </dgm:pt>
    <dgm:pt modelId="{D9E93241-19EC-4B97-880A-8F0ACBCAACEB}" type="pres">
      <dgm:prSet presAssocID="{6AEE8FBC-AFA4-43AF-AF9A-552C96BA7860}" presName="horz1" presStyleCnt="0"/>
      <dgm:spPr/>
    </dgm:pt>
    <dgm:pt modelId="{45CA1396-BF7B-46EE-9A06-2CBDCC60BC43}" type="pres">
      <dgm:prSet presAssocID="{6AEE8FBC-AFA4-43AF-AF9A-552C96BA7860}" presName="tx1" presStyleLbl="revTx" presStyleIdx="0" presStyleCnt="6"/>
      <dgm:spPr/>
    </dgm:pt>
    <dgm:pt modelId="{62C05E45-53BE-4E15-8C5D-4654016F4431}" type="pres">
      <dgm:prSet presAssocID="{6AEE8FBC-AFA4-43AF-AF9A-552C96BA7860}" presName="vert1" presStyleCnt="0"/>
      <dgm:spPr/>
    </dgm:pt>
    <dgm:pt modelId="{6E426A64-2225-4BB1-879F-771F02D7D4F2}" type="pres">
      <dgm:prSet presAssocID="{2451D190-BF95-456D-977F-91BB070CFD26}" presName="thickLine" presStyleLbl="alignNode1" presStyleIdx="1" presStyleCnt="6"/>
      <dgm:spPr/>
    </dgm:pt>
    <dgm:pt modelId="{293A5CAB-7ADD-4CAA-943C-4AAB30AE68F8}" type="pres">
      <dgm:prSet presAssocID="{2451D190-BF95-456D-977F-91BB070CFD26}" presName="horz1" presStyleCnt="0"/>
      <dgm:spPr/>
    </dgm:pt>
    <dgm:pt modelId="{4BE8850B-0B74-45EB-B1A6-DD9034D79F8D}" type="pres">
      <dgm:prSet presAssocID="{2451D190-BF95-456D-977F-91BB070CFD26}" presName="tx1" presStyleLbl="revTx" presStyleIdx="1" presStyleCnt="6"/>
      <dgm:spPr/>
    </dgm:pt>
    <dgm:pt modelId="{7D9C764A-9DD3-4805-8BB0-770D35581CE7}" type="pres">
      <dgm:prSet presAssocID="{2451D190-BF95-456D-977F-91BB070CFD26}" presName="vert1" presStyleCnt="0"/>
      <dgm:spPr/>
    </dgm:pt>
    <dgm:pt modelId="{F8CB6CA6-E678-4937-91A0-7E4ABC4D16B5}" type="pres">
      <dgm:prSet presAssocID="{9F7CB32C-05F4-493F-B200-74D459D3DC57}" presName="thickLine" presStyleLbl="alignNode1" presStyleIdx="2" presStyleCnt="6"/>
      <dgm:spPr/>
    </dgm:pt>
    <dgm:pt modelId="{E9DDE981-8E01-4C16-B720-69320E3D03F1}" type="pres">
      <dgm:prSet presAssocID="{9F7CB32C-05F4-493F-B200-74D459D3DC57}" presName="horz1" presStyleCnt="0"/>
      <dgm:spPr/>
    </dgm:pt>
    <dgm:pt modelId="{6222E401-0147-48A5-B2C2-BCD42D66BD16}" type="pres">
      <dgm:prSet presAssocID="{9F7CB32C-05F4-493F-B200-74D459D3DC57}" presName="tx1" presStyleLbl="revTx" presStyleIdx="2" presStyleCnt="6"/>
      <dgm:spPr/>
    </dgm:pt>
    <dgm:pt modelId="{4C20928B-502C-44EB-B807-496F22A82E79}" type="pres">
      <dgm:prSet presAssocID="{9F7CB32C-05F4-493F-B200-74D459D3DC57}" presName="vert1" presStyleCnt="0"/>
      <dgm:spPr/>
    </dgm:pt>
    <dgm:pt modelId="{77649047-AD3A-43D3-90BB-01CD2597FD61}" type="pres">
      <dgm:prSet presAssocID="{0D177CF7-41E8-47DA-A8BA-F9A02B7FEF1B}" presName="thickLine" presStyleLbl="alignNode1" presStyleIdx="3" presStyleCnt="6"/>
      <dgm:spPr/>
    </dgm:pt>
    <dgm:pt modelId="{5516CE54-A93A-4049-B2E1-693C2D827E26}" type="pres">
      <dgm:prSet presAssocID="{0D177CF7-41E8-47DA-A8BA-F9A02B7FEF1B}" presName="horz1" presStyleCnt="0"/>
      <dgm:spPr/>
    </dgm:pt>
    <dgm:pt modelId="{3148D712-EFE3-4AB6-A9EB-9AFABCA24AEB}" type="pres">
      <dgm:prSet presAssocID="{0D177CF7-41E8-47DA-A8BA-F9A02B7FEF1B}" presName="tx1" presStyleLbl="revTx" presStyleIdx="3" presStyleCnt="6"/>
      <dgm:spPr/>
    </dgm:pt>
    <dgm:pt modelId="{34AFEFBE-FB1F-4AE1-99DB-4DDFC86C3E32}" type="pres">
      <dgm:prSet presAssocID="{0D177CF7-41E8-47DA-A8BA-F9A02B7FEF1B}" presName="vert1" presStyleCnt="0"/>
      <dgm:spPr/>
    </dgm:pt>
    <dgm:pt modelId="{252F6AC5-C13F-451E-94D7-2B9EF55D7D62}" type="pres">
      <dgm:prSet presAssocID="{7DF777AD-6FC1-4545-A480-C0F1AB8ED647}" presName="thickLine" presStyleLbl="alignNode1" presStyleIdx="4" presStyleCnt="6"/>
      <dgm:spPr/>
    </dgm:pt>
    <dgm:pt modelId="{B0794A20-38D9-4E7B-8A41-23531A099FB6}" type="pres">
      <dgm:prSet presAssocID="{7DF777AD-6FC1-4545-A480-C0F1AB8ED647}" presName="horz1" presStyleCnt="0"/>
      <dgm:spPr/>
    </dgm:pt>
    <dgm:pt modelId="{18F3CA81-2FF5-4FFE-84C4-1195ABF4749D}" type="pres">
      <dgm:prSet presAssocID="{7DF777AD-6FC1-4545-A480-C0F1AB8ED647}" presName="tx1" presStyleLbl="revTx" presStyleIdx="4" presStyleCnt="6"/>
      <dgm:spPr/>
    </dgm:pt>
    <dgm:pt modelId="{F547F5D9-A1ED-42E0-B1BC-828DC817D16D}" type="pres">
      <dgm:prSet presAssocID="{7DF777AD-6FC1-4545-A480-C0F1AB8ED647}" presName="vert1" presStyleCnt="0"/>
      <dgm:spPr/>
    </dgm:pt>
    <dgm:pt modelId="{6C5A321C-F35E-434A-A1C2-187C4973B8DC}" type="pres">
      <dgm:prSet presAssocID="{D4163CBC-20D9-4280-A7D5-544D215F9FC2}" presName="thickLine" presStyleLbl="alignNode1" presStyleIdx="5" presStyleCnt="6"/>
      <dgm:spPr/>
    </dgm:pt>
    <dgm:pt modelId="{9A13AF65-88A1-4CBA-A0D5-22F00680136D}" type="pres">
      <dgm:prSet presAssocID="{D4163CBC-20D9-4280-A7D5-544D215F9FC2}" presName="horz1" presStyleCnt="0"/>
      <dgm:spPr/>
    </dgm:pt>
    <dgm:pt modelId="{20ED6124-7DF1-4D26-88CF-86C108922698}" type="pres">
      <dgm:prSet presAssocID="{D4163CBC-20D9-4280-A7D5-544D215F9FC2}" presName="tx1" presStyleLbl="revTx" presStyleIdx="5" presStyleCnt="6"/>
      <dgm:spPr/>
    </dgm:pt>
    <dgm:pt modelId="{1FABDB16-CAF6-483E-ADBB-DB107062DBC7}" type="pres">
      <dgm:prSet presAssocID="{D4163CBC-20D9-4280-A7D5-544D215F9FC2}" presName="vert1" presStyleCnt="0"/>
      <dgm:spPr/>
    </dgm:pt>
  </dgm:ptLst>
  <dgm:cxnLst>
    <dgm:cxn modelId="{581AFA34-36FB-4A89-BBA8-D55FCD572776}" type="presOf" srcId="{EDFB23D0-5B70-432D-86DF-3350BA8F711C}" destId="{82E988E9-C7CB-456A-965C-C7189F977883}" srcOrd="0" destOrd="0" presId="urn:microsoft.com/office/officeart/2008/layout/LinedList"/>
    <dgm:cxn modelId="{524B2845-9FB1-44F9-ABD1-33733BDE15E7}" type="presOf" srcId="{2451D190-BF95-456D-977F-91BB070CFD26}" destId="{4BE8850B-0B74-45EB-B1A6-DD9034D79F8D}" srcOrd="0" destOrd="0" presId="urn:microsoft.com/office/officeart/2008/layout/LinedList"/>
    <dgm:cxn modelId="{EB168D6F-2D51-42B8-8093-939D23330AF0}" srcId="{EDFB23D0-5B70-432D-86DF-3350BA8F711C}" destId="{7DF777AD-6FC1-4545-A480-C0F1AB8ED647}" srcOrd="4" destOrd="0" parTransId="{C2A596EF-5D00-4E14-ABB1-FA6C2950C2A5}" sibTransId="{C764497D-B4D8-4525-984B-846BDB859536}"/>
    <dgm:cxn modelId="{B313BA93-CFA0-4436-BE26-048B9F8499FA}" type="presOf" srcId="{6AEE8FBC-AFA4-43AF-AF9A-552C96BA7860}" destId="{45CA1396-BF7B-46EE-9A06-2CBDCC60BC43}" srcOrd="0" destOrd="0" presId="urn:microsoft.com/office/officeart/2008/layout/LinedList"/>
    <dgm:cxn modelId="{8D8C859D-A27B-4ECC-881C-2D9DB46278B6}" type="presOf" srcId="{9F7CB32C-05F4-493F-B200-74D459D3DC57}" destId="{6222E401-0147-48A5-B2C2-BCD42D66BD16}" srcOrd="0" destOrd="0" presId="urn:microsoft.com/office/officeart/2008/layout/LinedList"/>
    <dgm:cxn modelId="{84A5F3A2-E2C9-41CB-94C5-ACDC21593918}" type="presOf" srcId="{D4163CBC-20D9-4280-A7D5-544D215F9FC2}" destId="{20ED6124-7DF1-4D26-88CF-86C108922698}" srcOrd="0" destOrd="0" presId="urn:microsoft.com/office/officeart/2008/layout/LinedList"/>
    <dgm:cxn modelId="{EC7EC8B5-A299-4B5D-95AE-5D6E4C7D9FF3}" srcId="{EDFB23D0-5B70-432D-86DF-3350BA8F711C}" destId="{2451D190-BF95-456D-977F-91BB070CFD26}" srcOrd="1" destOrd="0" parTransId="{C7ADC134-A1B8-4188-838D-55C3D2E3A15C}" sibTransId="{115EDF49-FE92-45CA-9432-72B740C47B2F}"/>
    <dgm:cxn modelId="{2D466DB8-5377-408C-87BE-4A9B163E607E}" srcId="{EDFB23D0-5B70-432D-86DF-3350BA8F711C}" destId="{9F7CB32C-05F4-493F-B200-74D459D3DC57}" srcOrd="2" destOrd="0" parTransId="{97447DFC-966F-4197-93B6-41AB5F6FC326}" sibTransId="{266F86E5-126F-4B4C-B92E-FA8EDFD2F192}"/>
    <dgm:cxn modelId="{68FAF9D1-8E6F-41FA-AA61-51CF7220126A}" type="presOf" srcId="{0D177CF7-41E8-47DA-A8BA-F9A02B7FEF1B}" destId="{3148D712-EFE3-4AB6-A9EB-9AFABCA24AEB}" srcOrd="0" destOrd="0" presId="urn:microsoft.com/office/officeart/2008/layout/LinedList"/>
    <dgm:cxn modelId="{86E5C7E4-15D0-4D77-A126-13E4D57AA518}" srcId="{EDFB23D0-5B70-432D-86DF-3350BA8F711C}" destId="{6AEE8FBC-AFA4-43AF-AF9A-552C96BA7860}" srcOrd="0" destOrd="0" parTransId="{18421BF5-9820-43D4-93DD-6312ADC497C7}" sibTransId="{0ED17485-8840-4262-91E7-18FA8928A96A}"/>
    <dgm:cxn modelId="{23C3B0F0-8CFE-40C9-820B-CBE9DAC31279}" srcId="{EDFB23D0-5B70-432D-86DF-3350BA8F711C}" destId="{D4163CBC-20D9-4280-A7D5-544D215F9FC2}" srcOrd="5" destOrd="0" parTransId="{F7CE8297-3909-42FA-AE6B-F7F911D08CCD}" sibTransId="{F0F8CCC8-07BA-4233-8FCB-8C1C076BBC97}"/>
    <dgm:cxn modelId="{F13AAEF3-20BE-4305-9640-483542F6931F}" srcId="{EDFB23D0-5B70-432D-86DF-3350BA8F711C}" destId="{0D177CF7-41E8-47DA-A8BA-F9A02B7FEF1B}" srcOrd="3" destOrd="0" parTransId="{81C16053-5A6D-44E7-999B-509A4C10CD91}" sibTransId="{3D9724E5-8BB8-44D2-A6B2-16D034D125F1}"/>
    <dgm:cxn modelId="{CCD73BFD-56F3-44D3-BC33-F12715D0F970}" type="presOf" srcId="{7DF777AD-6FC1-4545-A480-C0F1AB8ED647}" destId="{18F3CA81-2FF5-4FFE-84C4-1195ABF4749D}" srcOrd="0" destOrd="0" presId="urn:microsoft.com/office/officeart/2008/layout/LinedList"/>
    <dgm:cxn modelId="{0A5D95A6-85FA-4A5A-BD17-596050381D90}" type="presParOf" srcId="{82E988E9-C7CB-456A-965C-C7189F977883}" destId="{5279DB02-AFB1-4751-899B-1353E0E539DB}" srcOrd="0" destOrd="0" presId="urn:microsoft.com/office/officeart/2008/layout/LinedList"/>
    <dgm:cxn modelId="{D40362FE-C356-4782-B312-AA74DD87F2DD}" type="presParOf" srcId="{82E988E9-C7CB-456A-965C-C7189F977883}" destId="{D9E93241-19EC-4B97-880A-8F0ACBCAACEB}" srcOrd="1" destOrd="0" presId="urn:microsoft.com/office/officeart/2008/layout/LinedList"/>
    <dgm:cxn modelId="{EFE8589F-E18D-4480-851C-98E21C8601D4}" type="presParOf" srcId="{D9E93241-19EC-4B97-880A-8F0ACBCAACEB}" destId="{45CA1396-BF7B-46EE-9A06-2CBDCC60BC43}" srcOrd="0" destOrd="0" presId="urn:microsoft.com/office/officeart/2008/layout/LinedList"/>
    <dgm:cxn modelId="{FAA7C6DA-B4AD-4AAA-A24B-3AD294320C52}" type="presParOf" srcId="{D9E93241-19EC-4B97-880A-8F0ACBCAACEB}" destId="{62C05E45-53BE-4E15-8C5D-4654016F4431}" srcOrd="1" destOrd="0" presId="urn:microsoft.com/office/officeart/2008/layout/LinedList"/>
    <dgm:cxn modelId="{3F979BE8-8A28-41D5-8358-6A379AC0BB25}" type="presParOf" srcId="{82E988E9-C7CB-456A-965C-C7189F977883}" destId="{6E426A64-2225-4BB1-879F-771F02D7D4F2}" srcOrd="2" destOrd="0" presId="urn:microsoft.com/office/officeart/2008/layout/LinedList"/>
    <dgm:cxn modelId="{8796A4BA-94AC-4960-AC03-CFC20103374D}" type="presParOf" srcId="{82E988E9-C7CB-456A-965C-C7189F977883}" destId="{293A5CAB-7ADD-4CAA-943C-4AAB30AE68F8}" srcOrd="3" destOrd="0" presId="urn:microsoft.com/office/officeart/2008/layout/LinedList"/>
    <dgm:cxn modelId="{CFD07855-1E75-49A0-A698-2959FBDB2938}" type="presParOf" srcId="{293A5CAB-7ADD-4CAA-943C-4AAB30AE68F8}" destId="{4BE8850B-0B74-45EB-B1A6-DD9034D79F8D}" srcOrd="0" destOrd="0" presId="urn:microsoft.com/office/officeart/2008/layout/LinedList"/>
    <dgm:cxn modelId="{94F2046C-B3D4-425F-ACA4-B7576EF41A44}" type="presParOf" srcId="{293A5CAB-7ADD-4CAA-943C-4AAB30AE68F8}" destId="{7D9C764A-9DD3-4805-8BB0-770D35581CE7}" srcOrd="1" destOrd="0" presId="urn:microsoft.com/office/officeart/2008/layout/LinedList"/>
    <dgm:cxn modelId="{5FA8D00C-8E61-4D56-8E75-E294718E8B4C}" type="presParOf" srcId="{82E988E9-C7CB-456A-965C-C7189F977883}" destId="{F8CB6CA6-E678-4937-91A0-7E4ABC4D16B5}" srcOrd="4" destOrd="0" presId="urn:microsoft.com/office/officeart/2008/layout/LinedList"/>
    <dgm:cxn modelId="{5F166C9B-AA20-4325-A379-D47EBC3EED26}" type="presParOf" srcId="{82E988E9-C7CB-456A-965C-C7189F977883}" destId="{E9DDE981-8E01-4C16-B720-69320E3D03F1}" srcOrd="5" destOrd="0" presId="urn:microsoft.com/office/officeart/2008/layout/LinedList"/>
    <dgm:cxn modelId="{AF661653-68CC-4DEB-8F5F-0CBF1FDEB646}" type="presParOf" srcId="{E9DDE981-8E01-4C16-B720-69320E3D03F1}" destId="{6222E401-0147-48A5-B2C2-BCD42D66BD16}" srcOrd="0" destOrd="0" presId="urn:microsoft.com/office/officeart/2008/layout/LinedList"/>
    <dgm:cxn modelId="{1F622223-CB91-4E5D-B9EF-55A2DAA9DC62}" type="presParOf" srcId="{E9DDE981-8E01-4C16-B720-69320E3D03F1}" destId="{4C20928B-502C-44EB-B807-496F22A82E79}" srcOrd="1" destOrd="0" presId="urn:microsoft.com/office/officeart/2008/layout/LinedList"/>
    <dgm:cxn modelId="{07BC5D06-45CA-4392-8139-9E44D0970E90}" type="presParOf" srcId="{82E988E9-C7CB-456A-965C-C7189F977883}" destId="{77649047-AD3A-43D3-90BB-01CD2597FD61}" srcOrd="6" destOrd="0" presId="urn:microsoft.com/office/officeart/2008/layout/LinedList"/>
    <dgm:cxn modelId="{03E56BEE-F5A4-4F93-A992-AEF52F3667DB}" type="presParOf" srcId="{82E988E9-C7CB-456A-965C-C7189F977883}" destId="{5516CE54-A93A-4049-B2E1-693C2D827E26}" srcOrd="7" destOrd="0" presId="urn:microsoft.com/office/officeart/2008/layout/LinedList"/>
    <dgm:cxn modelId="{DBC8A42D-5C6A-4004-98C0-C8A27543DF7B}" type="presParOf" srcId="{5516CE54-A93A-4049-B2E1-693C2D827E26}" destId="{3148D712-EFE3-4AB6-A9EB-9AFABCA24AEB}" srcOrd="0" destOrd="0" presId="urn:microsoft.com/office/officeart/2008/layout/LinedList"/>
    <dgm:cxn modelId="{A4648A5B-2282-472E-8BF2-D8B55C73560D}" type="presParOf" srcId="{5516CE54-A93A-4049-B2E1-693C2D827E26}" destId="{34AFEFBE-FB1F-4AE1-99DB-4DDFC86C3E32}" srcOrd="1" destOrd="0" presId="urn:microsoft.com/office/officeart/2008/layout/LinedList"/>
    <dgm:cxn modelId="{D9014F08-9734-4E81-924D-95E44794A75D}" type="presParOf" srcId="{82E988E9-C7CB-456A-965C-C7189F977883}" destId="{252F6AC5-C13F-451E-94D7-2B9EF55D7D62}" srcOrd="8" destOrd="0" presId="urn:microsoft.com/office/officeart/2008/layout/LinedList"/>
    <dgm:cxn modelId="{2E5DF259-ED05-4501-9965-7ED319BA1740}" type="presParOf" srcId="{82E988E9-C7CB-456A-965C-C7189F977883}" destId="{B0794A20-38D9-4E7B-8A41-23531A099FB6}" srcOrd="9" destOrd="0" presId="urn:microsoft.com/office/officeart/2008/layout/LinedList"/>
    <dgm:cxn modelId="{687FF5C5-B5ED-4E8D-A2D1-C6B7B020A71B}" type="presParOf" srcId="{B0794A20-38D9-4E7B-8A41-23531A099FB6}" destId="{18F3CA81-2FF5-4FFE-84C4-1195ABF4749D}" srcOrd="0" destOrd="0" presId="urn:microsoft.com/office/officeart/2008/layout/LinedList"/>
    <dgm:cxn modelId="{2DB9039B-976C-4DEE-8C50-73B0DBA2A4EA}" type="presParOf" srcId="{B0794A20-38D9-4E7B-8A41-23531A099FB6}" destId="{F547F5D9-A1ED-42E0-B1BC-828DC817D16D}" srcOrd="1" destOrd="0" presId="urn:microsoft.com/office/officeart/2008/layout/LinedList"/>
    <dgm:cxn modelId="{BE144459-9603-45C0-848D-078B4079E481}" type="presParOf" srcId="{82E988E9-C7CB-456A-965C-C7189F977883}" destId="{6C5A321C-F35E-434A-A1C2-187C4973B8DC}" srcOrd="10" destOrd="0" presId="urn:microsoft.com/office/officeart/2008/layout/LinedList"/>
    <dgm:cxn modelId="{471FED1A-6A65-471D-BA57-20A1CBEDC717}" type="presParOf" srcId="{82E988E9-C7CB-456A-965C-C7189F977883}" destId="{9A13AF65-88A1-4CBA-A0D5-22F00680136D}" srcOrd="11" destOrd="0" presId="urn:microsoft.com/office/officeart/2008/layout/LinedList"/>
    <dgm:cxn modelId="{BF1DB387-B6AB-41A1-ABC1-7F46E0F33971}" type="presParOf" srcId="{9A13AF65-88A1-4CBA-A0D5-22F00680136D}" destId="{20ED6124-7DF1-4D26-88CF-86C108922698}" srcOrd="0" destOrd="0" presId="urn:microsoft.com/office/officeart/2008/layout/LinedList"/>
    <dgm:cxn modelId="{30156640-9017-4215-80D8-58536E8E75B1}" type="presParOf" srcId="{9A13AF65-88A1-4CBA-A0D5-22F00680136D}" destId="{1FABDB16-CAF6-483E-ADBB-DB107062DBC7}" srcOrd="1"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0D63E56-2FD1-489D-9D77-C166AD194535}">
      <dsp:nvSpPr>
        <dsp:cNvPr id="0" name=""/>
        <dsp:cNvSpPr/>
      </dsp:nvSpPr>
      <dsp:spPr>
        <a:xfrm>
          <a:off x="413118" y="209621"/>
          <a:ext cx="673945" cy="673945"/>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630003F-9D5F-4CEB-AC25-2D9A6F2D8BA8}">
      <dsp:nvSpPr>
        <dsp:cNvPr id="0" name=""/>
        <dsp:cNvSpPr/>
      </dsp:nvSpPr>
      <dsp:spPr>
        <a:xfrm>
          <a:off x="1263" y="1131354"/>
          <a:ext cx="1497656" cy="7301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22300">
            <a:lnSpc>
              <a:spcPct val="100000"/>
            </a:lnSpc>
            <a:spcBef>
              <a:spcPct val="0"/>
            </a:spcBef>
            <a:spcAft>
              <a:spcPct val="35000"/>
            </a:spcAft>
            <a:buNone/>
          </a:pPr>
          <a:r>
            <a:rPr lang="en-US" sz="1400" kern="1200" dirty="0">
              <a:latin typeface="Larsseit"/>
            </a:rPr>
            <a:t>Form new groups of four people. </a:t>
          </a:r>
        </a:p>
      </dsp:txBody>
      <dsp:txXfrm>
        <a:off x="1263" y="1131354"/>
        <a:ext cx="1497656" cy="730107"/>
      </dsp:txXfrm>
    </dsp:sp>
    <dsp:sp modelId="{F71D0389-F22A-49BB-BC62-47E1E6307008}">
      <dsp:nvSpPr>
        <dsp:cNvPr id="0" name=""/>
        <dsp:cNvSpPr/>
      </dsp:nvSpPr>
      <dsp:spPr>
        <a:xfrm>
          <a:off x="2172864" y="209621"/>
          <a:ext cx="673945" cy="67394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6DB738D-9CD6-4299-9B43-3586680B7254}">
      <dsp:nvSpPr>
        <dsp:cNvPr id="0" name=""/>
        <dsp:cNvSpPr/>
      </dsp:nvSpPr>
      <dsp:spPr>
        <a:xfrm>
          <a:off x="1761009" y="1131354"/>
          <a:ext cx="1497656" cy="7301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22300" rtl="0">
            <a:lnSpc>
              <a:spcPct val="100000"/>
            </a:lnSpc>
            <a:spcBef>
              <a:spcPct val="0"/>
            </a:spcBef>
            <a:spcAft>
              <a:spcPct val="35000"/>
            </a:spcAft>
            <a:buNone/>
          </a:pPr>
          <a:r>
            <a:rPr lang="en-US" sz="1400" kern="1200" dirty="0">
              <a:latin typeface="Larsseit"/>
            </a:rPr>
            <a:t>Learn how to read wage information. </a:t>
          </a:r>
        </a:p>
      </dsp:txBody>
      <dsp:txXfrm>
        <a:off x="1761009" y="1131354"/>
        <a:ext cx="1497656" cy="730107"/>
      </dsp:txXfrm>
    </dsp:sp>
    <dsp:sp modelId="{012BA7F8-F2C1-4D29-A12B-B85E13A0DF55}">
      <dsp:nvSpPr>
        <dsp:cNvPr id="0" name=""/>
        <dsp:cNvSpPr/>
      </dsp:nvSpPr>
      <dsp:spPr>
        <a:xfrm>
          <a:off x="3932610" y="209621"/>
          <a:ext cx="673945" cy="67394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76BA0A5-906C-4538-A826-ABE01460D7A8}">
      <dsp:nvSpPr>
        <dsp:cNvPr id="0" name=""/>
        <dsp:cNvSpPr/>
      </dsp:nvSpPr>
      <dsp:spPr>
        <a:xfrm>
          <a:off x="3520755" y="1131354"/>
          <a:ext cx="1497656" cy="7301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22300">
            <a:lnSpc>
              <a:spcPct val="100000"/>
            </a:lnSpc>
            <a:spcBef>
              <a:spcPct val="0"/>
            </a:spcBef>
            <a:spcAft>
              <a:spcPct val="35000"/>
            </a:spcAft>
            <a:buNone/>
          </a:pPr>
          <a:r>
            <a:rPr lang="en-US" sz="1400" kern="1200" dirty="0">
              <a:latin typeface="Larsseit"/>
            </a:rPr>
            <a:t>Each person in the group should choose a different after-school job from the table. </a:t>
          </a:r>
        </a:p>
      </dsp:txBody>
      <dsp:txXfrm>
        <a:off x="3520755" y="1131354"/>
        <a:ext cx="1497656" cy="730107"/>
      </dsp:txXfrm>
    </dsp:sp>
    <dsp:sp modelId="{BCE47C90-C118-47DE-88F4-FF06E0BC8721}">
      <dsp:nvSpPr>
        <dsp:cNvPr id="0" name=""/>
        <dsp:cNvSpPr/>
      </dsp:nvSpPr>
      <dsp:spPr>
        <a:xfrm>
          <a:off x="1292991" y="2235876"/>
          <a:ext cx="673945" cy="673945"/>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EEE9979-7646-44F6-92AD-CE0600F37841}">
      <dsp:nvSpPr>
        <dsp:cNvPr id="0" name=""/>
        <dsp:cNvSpPr/>
      </dsp:nvSpPr>
      <dsp:spPr>
        <a:xfrm>
          <a:off x="881136" y="3157609"/>
          <a:ext cx="1497656" cy="7301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22300">
            <a:lnSpc>
              <a:spcPct val="100000"/>
            </a:lnSpc>
            <a:spcBef>
              <a:spcPct val="0"/>
            </a:spcBef>
            <a:spcAft>
              <a:spcPct val="35000"/>
            </a:spcAft>
            <a:buNone/>
          </a:pPr>
          <a:r>
            <a:rPr lang="en-US" sz="1400" kern="1200" dirty="0">
              <a:latin typeface="Larsseit"/>
            </a:rPr>
            <a:t>Answer the reflection questions about their chosen after-school job.</a:t>
          </a:r>
        </a:p>
      </dsp:txBody>
      <dsp:txXfrm>
        <a:off x="881136" y="3157609"/>
        <a:ext cx="1497656" cy="730107"/>
      </dsp:txXfrm>
    </dsp:sp>
    <dsp:sp modelId="{291C893C-5089-42D2-A094-340CBEAD9759}">
      <dsp:nvSpPr>
        <dsp:cNvPr id="0" name=""/>
        <dsp:cNvSpPr/>
      </dsp:nvSpPr>
      <dsp:spPr>
        <a:xfrm>
          <a:off x="3052737" y="2235876"/>
          <a:ext cx="673945" cy="673945"/>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8A27B97-1802-4DFD-8135-DC7891E5B3B9}">
      <dsp:nvSpPr>
        <dsp:cNvPr id="0" name=""/>
        <dsp:cNvSpPr/>
      </dsp:nvSpPr>
      <dsp:spPr>
        <a:xfrm>
          <a:off x="2640882" y="3157609"/>
          <a:ext cx="1497656" cy="7301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22300" rtl="0">
            <a:lnSpc>
              <a:spcPct val="100000"/>
            </a:lnSpc>
            <a:spcBef>
              <a:spcPct val="0"/>
            </a:spcBef>
            <a:spcAft>
              <a:spcPct val="35000"/>
            </a:spcAft>
            <a:buNone/>
          </a:pPr>
          <a:r>
            <a:rPr lang="en-US" sz="1400" kern="1200" dirty="0">
              <a:latin typeface="Larsseit"/>
            </a:rPr>
            <a:t>Stand, share, and sit to share your reflections with each other.</a:t>
          </a:r>
        </a:p>
      </dsp:txBody>
      <dsp:txXfrm>
        <a:off x="2640882" y="3157609"/>
        <a:ext cx="1497656" cy="73010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279DB02-AFB1-4751-899B-1353E0E539DB}">
      <dsp:nvSpPr>
        <dsp:cNvPr id="0" name=""/>
        <dsp:cNvSpPr/>
      </dsp:nvSpPr>
      <dsp:spPr>
        <a:xfrm>
          <a:off x="0" y="2000"/>
          <a:ext cx="5019675"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5CA1396-BF7B-46EE-9A06-2CBDCC60BC43}">
      <dsp:nvSpPr>
        <dsp:cNvPr id="0" name=""/>
        <dsp:cNvSpPr/>
      </dsp:nvSpPr>
      <dsp:spPr>
        <a:xfrm>
          <a:off x="0" y="2000"/>
          <a:ext cx="5019675" cy="68222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rtl="0">
            <a:lnSpc>
              <a:spcPct val="90000"/>
            </a:lnSpc>
            <a:spcBef>
              <a:spcPct val="0"/>
            </a:spcBef>
            <a:spcAft>
              <a:spcPct val="35000"/>
            </a:spcAft>
            <a:buNone/>
          </a:pPr>
          <a:r>
            <a:rPr lang="en-US" sz="1900" kern="1200" dirty="0">
              <a:latin typeface="Larsseit"/>
            </a:rPr>
            <a:t>Were you able to save money in your savings account?</a:t>
          </a:r>
        </a:p>
      </dsp:txBody>
      <dsp:txXfrm>
        <a:off x="0" y="2000"/>
        <a:ext cx="5019675" cy="682222"/>
      </dsp:txXfrm>
    </dsp:sp>
    <dsp:sp modelId="{6E426A64-2225-4BB1-879F-771F02D7D4F2}">
      <dsp:nvSpPr>
        <dsp:cNvPr id="0" name=""/>
        <dsp:cNvSpPr/>
      </dsp:nvSpPr>
      <dsp:spPr>
        <a:xfrm>
          <a:off x="0" y="684223"/>
          <a:ext cx="5019675"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BE8850B-0B74-45EB-B1A6-DD9034D79F8D}">
      <dsp:nvSpPr>
        <dsp:cNvPr id="0" name=""/>
        <dsp:cNvSpPr/>
      </dsp:nvSpPr>
      <dsp:spPr>
        <a:xfrm>
          <a:off x="0" y="684223"/>
          <a:ext cx="5019675" cy="68222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en-US" sz="1900" b="1" kern="1200" dirty="0">
              <a:latin typeface="Larsseit"/>
            </a:rPr>
            <a:t>Yes</a:t>
          </a:r>
          <a:endParaRPr lang="en-US" sz="1900" kern="1200" dirty="0">
            <a:latin typeface="Larsseit"/>
          </a:endParaRPr>
        </a:p>
      </dsp:txBody>
      <dsp:txXfrm>
        <a:off x="0" y="684223"/>
        <a:ext cx="5019675" cy="682222"/>
      </dsp:txXfrm>
    </dsp:sp>
    <dsp:sp modelId="{F8CB6CA6-E678-4937-91A0-7E4ABC4D16B5}">
      <dsp:nvSpPr>
        <dsp:cNvPr id="0" name=""/>
        <dsp:cNvSpPr/>
      </dsp:nvSpPr>
      <dsp:spPr>
        <a:xfrm>
          <a:off x="0" y="1366446"/>
          <a:ext cx="5019675"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222E401-0147-48A5-B2C2-BCD42D66BD16}">
      <dsp:nvSpPr>
        <dsp:cNvPr id="0" name=""/>
        <dsp:cNvSpPr/>
      </dsp:nvSpPr>
      <dsp:spPr>
        <a:xfrm>
          <a:off x="0" y="1366446"/>
          <a:ext cx="5019675" cy="68222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en-US" sz="1900" b="1" kern="1200" dirty="0">
              <a:latin typeface="Larsseit"/>
            </a:rPr>
            <a:t>No</a:t>
          </a:r>
          <a:endParaRPr lang="en-US" sz="1900" kern="1200" dirty="0">
            <a:latin typeface="Larsseit"/>
          </a:endParaRPr>
        </a:p>
      </dsp:txBody>
      <dsp:txXfrm>
        <a:off x="0" y="1366446"/>
        <a:ext cx="5019675" cy="682222"/>
      </dsp:txXfrm>
    </dsp:sp>
    <dsp:sp modelId="{77649047-AD3A-43D3-90BB-01CD2597FD61}">
      <dsp:nvSpPr>
        <dsp:cNvPr id="0" name=""/>
        <dsp:cNvSpPr/>
      </dsp:nvSpPr>
      <dsp:spPr>
        <a:xfrm>
          <a:off x="0" y="2048669"/>
          <a:ext cx="5019675"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148D712-EFE3-4AB6-A9EB-9AFABCA24AEB}">
      <dsp:nvSpPr>
        <dsp:cNvPr id="0" name=""/>
        <dsp:cNvSpPr/>
      </dsp:nvSpPr>
      <dsp:spPr>
        <a:xfrm>
          <a:off x="0" y="2048669"/>
          <a:ext cx="5019675" cy="68222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en-US" sz="1900" kern="1200" dirty="0">
              <a:latin typeface="Larsseit"/>
            </a:rPr>
            <a:t>Did you choose to purchase the toy you wanted?</a:t>
          </a:r>
        </a:p>
      </dsp:txBody>
      <dsp:txXfrm>
        <a:off x="0" y="2048669"/>
        <a:ext cx="5019675" cy="682222"/>
      </dsp:txXfrm>
    </dsp:sp>
    <dsp:sp modelId="{252F6AC5-C13F-451E-94D7-2B9EF55D7D62}">
      <dsp:nvSpPr>
        <dsp:cNvPr id="0" name=""/>
        <dsp:cNvSpPr/>
      </dsp:nvSpPr>
      <dsp:spPr>
        <a:xfrm>
          <a:off x="0" y="2730891"/>
          <a:ext cx="5019675"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8F3CA81-2FF5-4FFE-84C4-1195ABF4749D}">
      <dsp:nvSpPr>
        <dsp:cNvPr id="0" name=""/>
        <dsp:cNvSpPr/>
      </dsp:nvSpPr>
      <dsp:spPr>
        <a:xfrm>
          <a:off x="0" y="2730891"/>
          <a:ext cx="5019675" cy="68222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en-US" sz="1900" b="1" kern="1200" dirty="0">
              <a:latin typeface="Larsseit"/>
            </a:rPr>
            <a:t>Yes</a:t>
          </a:r>
          <a:endParaRPr lang="en-US" sz="1900" kern="1200" dirty="0">
            <a:latin typeface="Larsseit"/>
          </a:endParaRPr>
        </a:p>
      </dsp:txBody>
      <dsp:txXfrm>
        <a:off x="0" y="2730891"/>
        <a:ext cx="5019675" cy="682222"/>
      </dsp:txXfrm>
    </dsp:sp>
    <dsp:sp modelId="{6C5A321C-F35E-434A-A1C2-187C4973B8DC}">
      <dsp:nvSpPr>
        <dsp:cNvPr id="0" name=""/>
        <dsp:cNvSpPr/>
      </dsp:nvSpPr>
      <dsp:spPr>
        <a:xfrm>
          <a:off x="0" y="3413114"/>
          <a:ext cx="5019675"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0ED6124-7DF1-4D26-88CF-86C108922698}">
      <dsp:nvSpPr>
        <dsp:cNvPr id="0" name=""/>
        <dsp:cNvSpPr/>
      </dsp:nvSpPr>
      <dsp:spPr>
        <a:xfrm>
          <a:off x="0" y="3413114"/>
          <a:ext cx="5019675" cy="68222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en-US" sz="1900" b="1" kern="1200" dirty="0">
              <a:latin typeface="Larsseit"/>
            </a:rPr>
            <a:t>No</a:t>
          </a:r>
          <a:endParaRPr lang="en-US" sz="1900" kern="1200" dirty="0">
            <a:latin typeface="Larsseit"/>
          </a:endParaRPr>
        </a:p>
      </dsp:txBody>
      <dsp:txXfrm>
        <a:off x="0" y="3413114"/>
        <a:ext cx="5019675" cy="682222"/>
      </dsp:txXfrm>
    </dsp:sp>
  </dsp:spTree>
</dsp:drawing>
</file>

<file path=ppt/diagrams/layout1.xml><?xml version="1.0" encoding="utf-8"?>
<dgm:layoutDef xmlns:dgm="http://schemas.openxmlformats.org/drawingml/2006/diagram" xmlns:a="http://schemas.openxmlformats.org/drawingml/2006/main" uniqueId="urn:microsoft.com/office/officeart/2018/2/layout/IconLabelList">
  <dgm:title val="Icon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20"/>
          <dgm:constr type="w" for="ch" forName="sibTrans" refType="w" refFor="ch" refForName="compNode" fact="0.175"/>
          <dgm:constr type="sp" refType="w" refFor="ch" refForName="compNode" op="equ" fact="0.25"/>
          <dgm:constr type="primFontSz" for="des" ptType="node" op="equ" val="50"/>
          <dgm:constr type="h" for="des" forName="compNode" op="equ"/>
          <dgm:constr type="h" for="des" forName="textRect" op="equ"/>
        </dgm:constrLst>
      </dgm:if>
      <dgm:if name="Name5"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6"/>
          <dgm:constr type="h" for="des" forName="compNode" op="equ"/>
          <dgm:constr type="h" for="des" forName="textRect" op="equ"/>
        </dgm:constrLst>
      </dgm:if>
      <dgm:else name="Name6">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7" axis="ch" ptType="node">
      <dgm:layoutNode name="compNode">
        <dgm:alg type="composite"/>
        <dgm:shape xmlns:r="http://schemas.openxmlformats.org/officeDocument/2006/relationships" r:blip="">
          <dgm:adjLst/>
        </dgm:shape>
        <dgm:presOf axis="self"/>
        <dgm:constrLst>
          <dgm:constr type="w" for="ch" forName="iconRect" refType="w" fact="0.45"/>
          <dgm:constr type="h" for="ch" forName="iconRect" refType="w" refFor="ch" refForName="iconRect"/>
          <dgm:constr type="ctrX" for="ch" forName="iconRect" refType="w" fact="0.5"/>
          <dgm:constr type="t" for="ch" forName="iconRect"/>
          <dgm:constr type="h" for="ch" forName="spaceRect" refType="h" fact="0.15"/>
          <dgm:constr type="w" for="ch" forName="spaceRect" refType="w"/>
          <dgm:constr type="l" for="ch" forName="spaceRect"/>
          <dgm:constr type="t" for="ch" forName="spaceRect" refType="b" refFor="ch" refForName="icon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8"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dgm1612:lstStyle>
    </a:ext>
  </dgm:extLst>
</dgm:layoutDef>
</file>

<file path=ppt/diagrams/layout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5804488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o type &amp; insert pic">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7E22701E-31A2-436C-ABAC-2A4F1EB4939B}"/>
              </a:ext>
            </a:extLst>
          </p:cNvPr>
          <p:cNvSpPr/>
          <p:nvPr userDrawn="1"/>
        </p:nvSpPr>
        <p:spPr>
          <a:xfrm>
            <a:off x="-15496" y="3429000"/>
            <a:ext cx="3270142" cy="3475495"/>
          </a:xfrm>
          <a:prstGeom prst="rect">
            <a:avLst/>
          </a:prstGeom>
          <a:solidFill>
            <a:srgbClr val="222E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7BEBCA74-2939-4E75-92DB-0AFC80D701A5}"/>
              </a:ext>
            </a:extLst>
          </p:cNvPr>
          <p:cNvSpPr/>
          <p:nvPr userDrawn="1"/>
        </p:nvSpPr>
        <p:spPr>
          <a:xfrm>
            <a:off x="839172" y="800906"/>
            <a:ext cx="5619750" cy="535305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0" name="Text Placeholder 9">
            <a:extLst>
              <a:ext uri="{FF2B5EF4-FFF2-40B4-BE49-F238E27FC236}">
                <a16:creationId xmlns:a16="http://schemas.microsoft.com/office/drawing/2014/main" id="{AA2D1549-B3D4-4672-8210-2F1C150E78CD}"/>
              </a:ext>
            </a:extLst>
          </p:cNvPr>
          <p:cNvSpPr>
            <a:spLocks noGrp="1"/>
          </p:cNvSpPr>
          <p:nvPr>
            <p:ph type="body" sz="quarter" idx="10"/>
          </p:nvPr>
        </p:nvSpPr>
        <p:spPr>
          <a:xfrm>
            <a:off x="6819900" y="2514600"/>
            <a:ext cx="5019675" cy="4097338"/>
          </a:xfrm>
          <a:prstGeom prst="rect">
            <a:avLst/>
          </a:prstGeom>
        </p:spPr>
        <p:txBody>
          <a:bodyPr/>
          <a:lstStyle>
            <a:lvl1pPr marL="285750" indent="-285750">
              <a:buFont typeface="Arial" panose="020B0604020202020204" pitchFamily="34" charset="0"/>
              <a:buChar char="•"/>
              <a:defRPr sz="1400"/>
            </a:lvl1pPr>
          </a:lstStyle>
          <a:p>
            <a:pPr lvl="0"/>
            <a:endParaRPr lang="en-IN"/>
          </a:p>
        </p:txBody>
      </p:sp>
      <p:sp>
        <p:nvSpPr>
          <p:cNvPr id="12" name="Content Placeholder 11">
            <a:extLst>
              <a:ext uri="{FF2B5EF4-FFF2-40B4-BE49-F238E27FC236}">
                <a16:creationId xmlns:a16="http://schemas.microsoft.com/office/drawing/2014/main" id="{4BD68CEF-11AB-4CD1-BD9E-9CB0BA06EF18}"/>
              </a:ext>
            </a:extLst>
          </p:cNvPr>
          <p:cNvSpPr>
            <a:spLocks noGrp="1"/>
          </p:cNvSpPr>
          <p:nvPr>
            <p:ph sz="quarter" idx="11"/>
          </p:nvPr>
        </p:nvSpPr>
        <p:spPr>
          <a:xfrm>
            <a:off x="839172" y="800906"/>
            <a:ext cx="5609253" cy="5353832"/>
          </a:xfrm>
          <a:prstGeom prst="rect">
            <a:avLst/>
          </a:prstGeom>
          <a:solidFill>
            <a:schemeClr val="bg1">
              <a:lumMod val="75000"/>
            </a:schemeClr>
          </a:solidFill>
        </p:spPr>
        <p:txBody>
          <a:bodyPr/>
          <a:lstStyle>
            <a:lvl1pPr marL="0" indent="0" algn="l">
              <a:buNone/>
              <a:defRPr sz="1800">
                <a:solidFill>
                  <a:schemeClr val="bg1"/>
                </a:solidFill>
              </a:defRPr>
            </a:lvl1pPr>
            <a:lvl2pPr marL="457200" indent="0">
              <a:buNone/>
              <a:defRPr sz="1800">
                <a:solidFill>
                  <a:schemeClr val="tx1"/>
                </a:solidFill>
              </a:defRPr>
            </a:lvl2pPr>
          </a:lstStyle>
          <a:p>
            <a:pPr lvl="1"/>
            <a:endParaRPr lang="en-IN"/>
          </a:p>
          <a:p>
            <a:pPr lvl="1"/>
            <a:endParaRPr lang="en-IN"/>
          </a:p>
        </p:txBody>
      </p:sp>
      <p:sp>
        <p:nvSpPr>
          <p:cNvPr id="9" name="Rectangle 8">
            <a:extLst>
              <a:ext uri="{FF2B5EF4-FFF2-40B4-BE49-F238E27FC236}">
                <a16:creationId xmlns:a16="http://schemas.microsoft.com/office/drawing/2014/main" id="{1C70F6F6-0BD0-4CCE-B457-E77E2F621CFC}"/>
              </a:ext>
            </a:extLst>
          </p:cNvPr>
          <p:cNvSpPr/>
          <p:nvPr userDrawn="1"/>
        </p:nvSpPr>
        <p:spPr>
          <a:xfrm rot="16200000">
            <a:off x="7248795" y="-629954"/>
            <a:ext cx="45720" cy="4572000"/>
          </a:xfrm>
          <a:prstGeom prst="rect">
            <a:avLst/>
          </a:prstGeom>
          <a:solidFill>
            <a:srgbClr val="222E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205534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Custom Layout">
    <p:bg>
      <p:bgRef idx="1001">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E844BBF0-4950-4C49-B9F7-41904CC2C3FD}" type="datetimeFigureOut">
              <a:rPr lang="en-US" smtClean="0"/>
              <a:t>8/28/2023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C949117-995F-464E-ADB4-4D45FB14F439}" type="slidenum">
              <a:rPr lang="en-US" smtClean="0"/>
              <a:t>‹#›</a:t>
            </a:fld>
            <a:endParaRPr lang="en-US"/>
          </a:p>
        </p:txBody>
      </p:sp>
      <p:sp>
        <p:nvSpPr>
          <p:cNvPr id="7" name="Picture Placeholder 6"/>
          <p:cNvSpPr>
            <a:spLocks noGrp="1"/>
          </p:cNvSpPr>
          <p:nvPr>
            <p:ph type="pic" sz="quarter" idx="13"/>
          </p:nvPr>
        </p:nvSpPr>
        <p:spPr>
          <a:xfrm>
            <a:off x="0" y="0"/>
            <a:ext cx="12192000" cy="3400425"/>
          </a:xfrm>
          <a:solidFill>
            <a:schemeClr val="bg1">
              <a:lumMod val="75000"/>
            </a:schemeClr>
          </a:solidFill>
        </p:spPr>
        <p:txBody>
          <a:bodyPr/>
          <a:lstStyle/>
          <a:p>
            <a:endParaRPr lang="en-US"/>
          </a:p>
        </p:txBody>
      </p:sp>
    </p:spTree>
    <p:extLst>
      <p:ext uri="{BB962C8B-B14F-4D97-AF65-F5344CB8AC3E}">
        <p14:creationId xmlns:p14="http://schemas.microsoft.com/office/powerpoint/2010/main" val="779907744"/>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6_Custom Layout">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E844BBF0-4950-4C49-B9F7-41904CC2C3FD}" type="datetimeFigureOut">
              <a:rPr lang="en-US" smtClean="0"/>
              <a:t>8/28/2023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C949117-995F-464E-ADB4-4D45FB14F439}" type="slidenum">
              <a:rPr lang="en-US" smtClean="0"/>
              <a:t>‹#›</a:t>
            </a:fld>
            <a:endParaRPr lang="en-US"/>
          </a:p>
        </p:txBody>
      </p:sp>
      <p:sp>
        <p:nvSpPr>
          <p:cNvPr id="7" name="Picture Placeholder 6"/>
          <p:cNvSpPr>
            <a:spLocks noGrp="1"/>
          </p:cNvSpPr>
          <p:nvPr>
            <p:ph type="pic" sz="quarter" idx="13"/>
          </p:nvPr>
        </p:nvSpPr>
        <p:spPr>
          <a:xfrm>
            <a:off x="762000" y="2132015"/>
            <a:ext cx="3556000" cy="2395538"/>
          </a:xfrm>
          <a:solidFill>
            <a:schemeClr val="bg1">
              <a:lumMod val="75000"/>
            </a:schemeClr>
          </a:solidFill>
        </p:spPr>
        <p:txBody>
          <a:bodyPr/>
          <a:lstStyle/>
          <a:p>
            <a:endParaRPr lang="en-US"/>
          </a:p>
        </p:txBody>
      </p:sp>
      <p:sp>
        <p:nvSpPr>
          <p:cNvPr id="8" name="Picture Placeholder 6"/>
          <p:cNvSpPr>
            <a:spLocks noGrp="1"/>
          </p:cNvSpPr>
          <p:nvPr>
            <p:ph type="pic" sz="quarter" idx="14"/>
          </p:nvPr>
        </p:nvSpPr>
        <p:spPr>
          <a:xfrm>
            <a:off x="4318000" y="2132015"/>
            <a:ext cx="3556000" cy="2395538"/>
          </a:xfrm>
          <a:solidFill>
            <a:schemeClr val="bg1">
              <a:lumMod val="75000"/>
            </a:schemeClr>
          </a:solidFill>
        </p:spPr>
        <p:txBody>
          <a:bodyPr/>
          <a:lstStyle/>
          <a:p>
            <a:endParaRPr lang="en-US"/>
          </a:p>
        </p:txBody>
      </p:sp>
      <p:sp>
        <p:nvSpPr>
          <p:cNvPr id="9" name="Picture Placeholder 6"/>
          <p:cNvSpPr>
            <a:spLocks noGrp="1"/>
          </p:cNvSpPr>
          <p:nvPr>
            <p:ph type="pic" sz="quarter" idx="15"/>
          </p:nvPr>
        </p:nvSpPr>
        <p:spPr>
          <a:xfrm>
            <a:off x="7874000" y="2132015"/>
            <a:ext cx="3556000" cy="2395538"/>
          </a:xfrm>
          <a:solidFill>
            <a:schemeClr val="bg1">
              <a:lumMod val="75000"/>
            </a:schemeClr>
          </a:solidFill>
        </p:spPr>
        <p:txBody>
          <a:bodyPr/>
          <a:lstStyle/>
          <a:p>
            <a:endParaRPr lang="en-US"/>
          </a:p>
        </p:txBody>
      </p:sp>
    </p:spTree>
    <p:extLst>
      <p:ext uri="{BB962C8B-B14F-4D97-AF65-F5344CB8AC3E}">
        <p14:creationId xmlns:p14="http://schemas.microsoft.com/office/powerpoint/2010/main" val="259868739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 name="Content Placeholder 2">
            <a:extLst>
              <a:ext uri="{FF2B5EF4-FFF2-40B4-BE49-F238E27FC236}">
                <a16:creationId xmlns:a16="http://schemas.microsoft.com/office/drawing/2014/main" id="{3224E5FF-AF44-44B8-B5B0-E78C947D3C2E}"/>
              </a:ext>
            </a:extLst>
          </p:cNvPr>
          <p:cNvSpPr txBox="1">
            <a:spLocks/>
          </p:cNvSpPr>
          <p:nvPr userDrawn="1"/>
        </p:nvSpPr>
        <p:spPr>
          <a:xfrm>
            <a:off x="838200" y="786537"/>
            <a:ext cx="5620789" cy="539042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IN"/>
          </a:p>
        </p:txBody>
      </p:sp>
    </p:spTree>
    <p:extLst>
      <p:ext uri="{BB962C8B-B14F-4D97-AF65-F5344CB8AC3E}">
        <p14:creationId xmlns:p14="http://schemas.microsoft.com/office/powerpoint/2010/main" val="2272620766"/>
      </p:ext>
    </p:extLst>
  </p:cSld>
  <p:clrMap bg1="lt1" tx1="dk1" bg2="lt2" tx2="dk2" accent1="accent1" accent2="accent2" accent3="accent3" accent4="accent4" accent5="accent5" accent6="accent6" hlink="hlink" folHlink="folHlink"/>
  <p:sldLayoutIdLst>
    <p:sldLayoutId id="2147483650" r:id="rId1"/>
    <p:sldLayoutId id="2147483649" r:id="rId2"/>
    <p:sldLayoutId id="2147483651" r:id="rId3"/>
    <p:sldLayoutId id="2147483652"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Layout" Target="../slideLayouts/slideLayout2.xml"/><Relationship Id="rId1" Type="http://schemas.openxmlformats.org/officeDocument/2006/relationships/video" Target="https://www.youtube.com/embed/4UeT_QOjF7k?start=8&amp;feature=oembed" TargetMode="Externa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3.png"/><Relationship Id="rId7" Type="http://schemas.openxmlformats.org/officeDocument/2006/relationships/diagramColors" Target="../diagrams/colors1.xml"/><Relationship Id="rId2" Type="http://schemas.openxmlformats.org/officeDocument/2006/relationships/image" Target="../media/image5.jpeg"/><Relationship Id="rId1" Type="http://schemas.openxmlformats.org/officeDocument/2006/relationships/slideLayout" Target="../slideLayouts/slideLayout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13.jpeg"/><Relationship Id="rId7" Type="http://schemas.openxmlformats.org/officeDocument/2006/relationships/diagramColors" Target="../diagrams/colors2.xml"/><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4B3B01F-9D5A-4F49-A6F8-CF67F695CEBC}"/>
              </a:ext>
            </a:extLst>
          </p:cNvPr>
          <p:cNvSpPr/>
          <p:nvPr/>
        </p:nvSpPr>
        <p:spPr>
          <a:xfrm>
            <a:off x="0" y="0"/>
            <a:ext cx="7132320" cy="6858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500F62D1-6AF0-4A87-8052-7DAFA3F3F340}"/>
              </a:ext>
            </a:extLst>
          </p:cNvPr>
          <p:cNvSpPr txBox="1"/>
          <p:nvPr/>
        </p:nvSpPr>
        <p:spPr>
          <a:xfrm>
            <a:off x="2742825" y="1646692"/>
            <a:ext cx="6499738" cy="1261884"/>
          </a:xfrm>
          <a:prstGeom prst="rect">
            <a:avLst/>
          </a:prstGeom>
          <a:noFill/>
        </p:spPr>
        <p:txBody>
          <a:bodyPr wrap="square" lIns="91440" tIns="45720" rIns="91440" bIns="45720" rtlCol="0" anchor="t">
            <a:spAutoFit/>
          </a:bodyPr>
          <a:lstStyle/>
          <a:p>
            <a:r>
              <a:rPr lang="en-US" sz="4000" dirty="0">
                <a:latin typeface="Larsseit"/>
                <a:ea typeface="Poppins Bold" charset="0"/>
                <a:cs typeface="Poppins Bold"/>
              </a:rPr>
              <a:t>Security: Needs Versus Wants</a:t>
            </a:r>
          </a:p>
          <a:p>
            <a:r>
              <a:rPr lang="en-US" dirty="0">
                <a:latin typeface="Larsseit"/>
                <a:cs typeface="Poppins Bold"/>
              </a:rPr>
              <a:t>Are there things I would like to buy? </a:t>
            </a:r>
          </a:p>
          <a:p>
            <a:r>
              <a:rPr lang="en-US" dirty="0">
                <a:latin typeface="Larsseit"/>
                <a:cs typeface="Poppins Bold"/>
              </a:rPr>
              <a:t>If I really want something, can I afford it?</a:t>
            </a:r>
            <a:endParaRPr lang="en-US" dirty="0">
              <a:latin typeface="Larsseit"/>
            </a:endParaRPr>
          </a:p>
        </p:txBody>
      </p:sp>
      <p:sp>
        <p:nvSpPr>
          <p:cNvPr id="5" name="TextBox 4">
            <a:extLst>
              <a:ext uri="{FF2B5EF4-FFF2-40B4-BE49-F238E27FC236}">
                <a16:creationId xmlns:a16="http://schemas.microsoft.com/office/drawing/2014/main" id="{E47EA6CF-E34B-4174-88C7-70AE510256DC}"/>
              </a:ext>
            </a:extLst>
          </p:cNvPr>
          <p:cNvSpPr txBox="1"/>
          <p:nvPr/>
        </p:nvSpPr>
        <p:spPr>
          <a:xfrm>
            <a:off x="7460542" y="3752993"/>
            <a:ext cx="3905906" cy="2352952"/>
          </a:xfrm>
          <a:prstGeom prst="rect">
            <a:avLst/>
          </a:prstGeom>
          <a:noFill/>
        </p:spPr>
        <p:txBody>
          <a:bodyPr wrap="square" lIns="91440" tIns="45720" rIns="91440" bIns="45720" rtlCol="0" anchor="t">
            <a:spAutoFit/>
          </a:bodyPr>
          <a:lstStyle/>
          <a:p>
            <a:pPr marL="342900" indent="-342900">
              <a:lnSpc>
                <a:spcPct val="150000"/>
              </a:lnSpc>
              <a:buFont typeface="Arial"/>
              <a:buChar char="•"/>
            </a:pPr>
            <a:r>
              <a:rPr lang="en-GB" sz="2000" dirty="0">
                <a:solidFill>
                  <a:srgbClr val="191919"/>
                </a:solidFill>
                <a:latin typeface="Larsseit"/>
              </a:rPr>
              <a:t>Is It a Need or a Want?</a:t>
            </a:r>
          </a:p>
          <a:p>
            <a:pPr marL="342900" indent="-342900">
              <a:lnSpc>
                <a:spcPct val="150000"/>
              </a:lnSpc>
              <a:buFont typeface="Arial"/>
              <a:buChar char="•"/>
            </a:pPr>
            <a:r>
              <a:rPr lang="en-GB" sz="2000" dirty="0">
                <a:solidFill>
                  <a:srgbClr val="191919"/>
                </a:solidFill>
                <a:latin typeface="Larsseit"/>
              </a:rPr>
              <a:t>Wilderness Survival! </a:t>
            </a:r>
            <a:endParaRPr lang="en-US" sz="2000" dirty="0">
              <a:solidFill>
                <a:srgbClr val="404040"/>
              </a:solidFill>
              <a:latin typeface="Larsseit"/>
            </a:endParaRPr>
          </a:p>
          <a:p>
            <a:pPr marL="342900" indent="-342900">
              <a:lnSpc>
                <a:spcPct val="150000"/>
              </a:lnSpc>
              <a:buFont typeface="Arial"/>
              <a:buChar char="•"/>
            </a:pPr>
            <a:r>
              <a:rPr lang="en-GB" sz="2000" dirty="0">
                <a:solidFill>
                  <a:srgbClr val="000000"/>
                </a:solidFill>
                <a:latin typeface="Larsseit"/>
              </a:rPr>
              <a:t>What’s Your After-School Job? </a:t>
            </a:r>
            <a:endParaRPr lang="en-US" sz="2000" dirty="0">
              <a:solidFill>
                <a:srgbClr val="404040"/>
              </a:solidFill>
              <a:latin typeface="Larsseit"/>
            </a:endParaRPr>
          </a:p>
          <a:p>
            <a:pPr marL="342900" indent="-342900">
              <a:lnSpc>
                <a:spcPct val="150000"/>
              </a:lnSpc>
              <a:buFont typeface="Arial"/>
              <a:buChar char="•"/>
            </a:pPr>
            <a:r>
              <a:rPr lang="en-GB" sz="2000" dirty="0">
                <a:solidFill>
                  <a:srgbClr val="000000"/>
                </a:solidFill>
                <a:latin typeface="Larsseit"/>
                <a:ea typeface="Muli" charset="0"/>
                <a:cs typeface="Muli" charset="0"/>
              </a:rPr>
              <a:t>Let’s Go Shopping!</a:t>
            </a:r>
            <a:endParaRPr lang="en-GB" sz="2000" dirty="0">
              <a:solidFill>
                <a:srgbClr val="000000"/>
              </a:solidFill>
              <a:latin typeface="Larsseit"/>
              <a:ea typeface="Verdana"/>
              <a:cs typeface="Muli" charset="0"/>
            </a:endParaRPr>
          </a:p>
          <a:p>
            <a:pPr marL="342900" indent="-342900">
              <a:lnSpc>
                <a:spcPct val="150000"/>
              </a:lnSpc>
              <a:buFont typeface="Arial"/>
              <a:buChar char="•"/>
            </a:pPr>
            <a:r>
              <a:rPr lang="en-GB" sz="2000" dirty="0">
                <a:solidFill>
                  <a:srgbClr val="000000"/>
                </a:solidFill>
                <a:latin typeface="Larsseit"/>
                <a:ea typeface="Verdana"/>
                <a:cs typeface="Muli" charset="0"/>
              </a:rPr>
              <a:t>Class Reflection</a:t>
            </a:r>
          </a:p>
        </p:txBody>
      </p:sp>
      <p:grpSp>
        <p:nvGrpSpPr>
          <p:cNvPr id="7" name="Group 6">
            <a:extLst>
              <a:ext uri="{FF2B5EF4-FFF2-40B4-BE49-F238E27FC236}">
                <a16:creationId xmlns:a16="http://schemas.microsoft.com/office/drawing/2014/main" id="{B429EBE8-D2DF-452B-BE32-9D4BA229B656}"/>
              </a:ext>
            </a:extLst>
          </p:cNvPr>
          <p:cNvGrpSpPr/>
          <p:nvPr/>
        </p:nvGrpSpPr>
        <p:grpSpPr>
          <a:xfrm>
            <a:off x="1203173" y="3429000"/>
            <a:ext cx="8432234" cy="194242"/>
            <a:chOff x="1285523" y="3560341"/>
            <a:chExt cx="8432234" cy="194242"/>
          </a:xfrm>
          <a:solidFill>
            <a:srgbClr val="222E69"/>
          </a:solidFill>
        </p:grpSpPr>
        <p:sp>
          <p:nvSpPr>
            <p:cNvPr id="8" name="Rectangle 7">
              <a:extLst>
                <a:ext uri="{FF2B5EF4-FFF2-40B4-BE49-F238E27FC236}">
                  <a16:creationId xmlns:a16="http://schemas.microsoft.com/office/drawing/2014/main" id="{C7486271-DEDF-444C-BCBF-CF2BAFFC99DD}"/>
                </a:ext>
              </a:extLst>
            </p:cNvPr>
            <p:cNvSpPr/>
            <p:nvPr/>
          </p:nvSpPr>
          <p:spPr>
            <a:xfrm>
              <a:off x="1285523" y="3631045"/>
              <a:ext cx="8432234" cy="6493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1A40B649-C2C6-4096-AC4D-56239E97831E}"/>
                </a:ext>
              </a:extLst>
            </p:cNvPr>
            <p:cNvSpPr/>
            <p:nvPr/>
          </p:nvSpPr>
          <p:spPr>
            <a:xfrm>
              <a:off x="1285523" y="3560619"/>
              <a:ext cx="193964" cy="193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863F6EDB-34CE-4DD5-BCA8-6530B0055C02}"/>
                </a:ext>
              </a:extLst>
            </p:cNvPr>
            <p:cNvSpPr/>
            <p:nvPr/>
          </p:nvSpPr>
          <p:spPr>
            <a:xfrm>
              <a:off x="3870960" y="3560480"/>
              <a:ext cx="193964" cy="193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FDDD2FDC-5202-43AA-98BD-24B5AC00027A}"/>
                </a:ext>
              </a:extLst>
            </p:cNvPr>
            <p:cNvSpPr/>
            <p:nvPr/>
          </p:nvSpPr>
          <p:spPr>
            <a:xfrm>
              <a:off x="6456397" y="3560619"/>
              <a:ext cx="193964" cy="193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3F2F07CB-F338-4438-9D85-48E0E8C2B699}"/>
                </a:ext>
              </a:extLst>
            </p:cNvPr>
            <p:cNvSpPr/>
            <p:nvPr/>
          </p:nvSpPr>
          <p:spPr>
            <a:xfrm>
              <a:off x="9523793" y="3560341"/>
              <a:ext cx="193964" cy="193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3" name="TextBox 12">
            <a:extLst>
              <a:ext uri="{FF2B5EF4-FFF2-40B4-BE49-F238E27FC236}">
                <a16:creationId xmlns:a16="http://schemas.microsoft.com/office/drawing/2014/main" id="{9834BB22-CABC-4875-A632-2FC91CCBD547}"/>
              </a:ext>
            </a:extLst>
          </p:cNvPr>
          <p:cNvSpPr txBox="1"/>
          <p:nvPr/>
        </p:nvSpPr>
        <p:spPr>
          <a:xfrm>
            <a:off x="136855" y="182353"/>
            <a:ext cx="990977" cy="369332"/>
          </a:xfrm>
          <a:prstGeom prst="rect">
            <a:avLst/>
          </a:prstGeom>
          <a:noFill/>
        </p:spPr>
        <p:txBody>
          <a:bodyPr wrap="none" lIns="91440" tIns="45720" rIns="91440" bIns="45720" rtlCol="0" anchor="t">
            <a:spAutoFit/>
          </a:bodyPr>
          <a:lstStyle/>
          <a:p>
            <a:r>
              <a:rPr lang="en-US" dirty="0">
                <a:latin typeface="Larsseit"/>
                <a:ea typeface="Poppins Bold" charset="0"/>
                <a:cs typeface="Poppins Bold"/>
              </a:rPr>
              <a:t>Lesson 2</a:t>
            </a:r>
          </a:p>
        </p:txBody>
      </p:sp>
      <p:pic>
        <p:nvPicPr>
          <p:cNvPr id="6" name="Picture 5" descr="Shape&#10;&#10;Description automatically generated">
            <a:extLst>
              <a:ext uri="{FF2B5EF4-FFF2-40B4-BE49-F238E27FC236}">
                <a16:creationId xmlns:a16="http://schemas.microsoft.com/office/drawing/2014/main" id="{3078A5A8-DBCA-46C8-9CDB-630B1968EB8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03173" y="1438086"/>
            <a:ext cx="1402099" cy="1402099"/>
          </a:xfrm>
          <a:prstGeom prst="rect">
            <a:avLst/>
          </a:prstGeom>
        </p:spPr>
      </p:pic>
    </p:spTree>
    <p:extLst>
      <p:ext uri="{BB962C8B-B14F-4D97-AF65-F5344CB8AC3E}">
        <p14:creationId xmlns:p14="http://schemas.microsoft.com/office/powerpoint/2010/main" val="7009722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1088FC81-A965-436D-A208-945BCF7C7316}"/>
              </a:ext>
            </a:extLst>
          </p:cNvPr>
          <p:cNvSpPr txBox="1"/>
          <p:nvPr/>
        </p:nvSpPr>
        <p:spPr>
          <a:xfrm>
            <a:off x="765741" y="434680"/>
            <a:ext cx="803425" cy="369332"/>
          </a:xfrm>
          <a:prstGeom prst="rect">
            <a:avLst/>
          </a:prstGeom>
          <a:noFill/>
        </p:spPr>
        <p:txBody>
          <a:bodyPr wrap="none" rtlCol="0">
            <a:spAutoFit/>
          </a:bodyPr>
          <a:lstStyle/>
          <a:p>
            <a:r>
              <a:rPr lang="en-US" dirty="0">
                <a:solidFill>
                  <a:schemeClr val="tx1">
                    <a:lumMod val="90000"/>
                    <a:lumOff val="10000"/>
                  </a:schemeClr>
                </a:solidFill>
                <a:latin typeface="Larsseit" pitchFamily="50" charset="0"/>
                <a:ea typeface="Poppins Bold" charset="0"/>
                <a:cs typeface="Poppins Bold" charset="0"/>
              </a:rPr>
              <a:t>Slide 1</a:t>
            </a:r>
          </a:p>
        </p:txBody>
      </p:sp>
      <p:sp>
        <p:nvSpPr>
          <p:cNvPr id="4" name="Text Placeholder 3">
            <a:extLst>
              <a:ext uri="{FF2B5EF4-FFF2-40B4-BE49-F238E27FC236}">
                <a16:creationId xmlns:a16="http://schemas.microsoft.com/office/drawing/2014/main" id="{C38A527B-ABF2-4704-B8E5-9D5A68DD6C83}"/>
              </a:ext>
            </a:extLst>
          </p:cNvPr>
          <p:cNvSpPr>
            <a:spLocks noGrp="1"/>
          </p:cNvSpPr>
          <p:nvPr>
            <p:ph type="body" sz="quarter" idx="10"/>
          </p:nvPr>
        </p:nvSpPr>
        <p:spPr>
          <a:xfrm>
            <a:off x="6775512" y="2753227"/>
            <a:ext cx="5019675" cy="2771728"/>
          </a:xfrm>
        </p:spPr>
        <p:txBody>
          <a:bodyPr lIns="91440" tIns="45720" rIns="91440" bIns="45720" anchor="t"/>
          <a:lstStyle/>
          <a:p>
            <a:r>
              <a:rPr lang="en-IN" sz="2400" dirty="0">
                <a:latin typeface="Larsseit"/>
                <a:cs typeface="Calibri"/>
              </a:rPr>
              <a:t>Think of things humans NEED. </a:t>
            </a:r>
            <a:endParaRPr lang="en-US" sz="2400" dirty="0">
              <a:latin typeface="Larsseit"/>
              <a:cs typeface="Calibri"/>
            </a:endParaRPr>
          </a:p>
          <a:p>
            <a:r>
              <a:rPr lang="en-IN" sz="2400" dirty="0">
                <a:latin typeface="Larsseit"/>
                <a:cs typeface="Calibri"/>
              </a:rPr>
              <a:t>Write each need you think of by itself on a Post-it note. </a:t>
            </a:r>
            <a:endParaRPr lang="en-US" sz="2400" dirty="0">
              <a:latin typeface="Larsseit"/>
              <a:cs typeface="Calibri"/>
            </a:endParaRPr>
          </a:p>
          <a:p>
            <a:r>
              <a:rPr lang="en-IN" sz="2400" dirty="0">
                <a:latin typeface="Larsseit"/>
                <a:cs typeface="Calibri"/>
              </a:rPr>
              <a:t>Attach the notes to the chart paper.</a:t>
            </a:r>
            <a:endParaRPr lang="en-US" sz="2400" dirty="0">
              <a:latin typeface="Larsseit"/>
              <a:cs typeface="Calibri"/>
            </a:endParaRPr>
          </a:p>
        </p:txBody>
      </p:sp>
      <p:sp>
        <p:nvSpPr>
          <p:cNvPr id="5" name="Rectangle 4">
            <a:extLst>
              <a:ext uri="{FF2B5EF4-FFF2-40B4-BE49-F238E27FC236}">
                <a16:creationId xmlns:a16="http://schemas.microsoft.com/office/drawing/2014/main" id="{75CF705F-34EA-4AA8-AFE5-9E8E85022DEB}"/>
              </a:ext>
            </a:extLst>
          </p:cNvPr>
          <p:cNvSpPr/>
          <p:nvPr/>
        </p:nvSpPr>
        <p:spPr>
          <a:xfrm rot="16200000">
            <a:off x="7248795" y="-629954"/>
            <a:ext cx="45720" cy="4572000"/>
          </a:xfrm>
          <a:prstGeom prst="rect">
            <a:avLst/>
          </a:prstGeom>
          <a:solidFill>
            <a:srgbClr val="222E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Content Placeholder 2" descr="A child&amp;#39;s hands in water&#10;&#10;Description automatically generated">
            <a:extLst>
              <a:ext uri="{FF2B5EF4-FFF2-40B4-BE49-F238E27FC236}">
                <a16:creationId xmlns:a16="http://schemas.microsoft.com/office/drawing/2014/main" id="{60978305-0B28-BFD6-FD63-6C2DBF434CA5}"/>
              </a:ext>
            </a:extLst>
          </p:cNvPr>
          <p:cNvPicPr>
            <a:picLocks noGrp="1" noChangeAspect="1"/>
          </p:cNvPicPr>
          <p:nvPr>
            <p:ph sz="quarter" idx="11"/>
          </p:nvPr>
        </p:nvPicPr>
        <p:blipFill>
          <a:blip r:embed="rId2"/>
          <a:stretch>
            <a:fillRect/>
          </a:stretch>
        </p:blipFill>
        <p:spPr>
          <a:xfrm>
            <a:off x="839172" y="1901451"/>
            <a:ext cx="5609253" cy="3152742"/>
          </a:xfrm>
        </p:spPr>
      </p:pic>
      <p:pic>
        <p:nvPicPr>
          <p:cNvPr id="14" name="Picture 13" descr="Shape, icon&#10;&#10;Description automatically generated">
            <a:extLst>
              <a:ext uri="{FF2B5EF4-FFF2-40B4-BE49-F238E27FC236}">
                <a16:creationId xmlns:a16="http://schemas.microsoft.com/office/drawing/2014/main" id="{3FBBC981-19AF-1203-B35C-2CDDDCACDA2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98381" y="246062"/>
            <a:ext cx="1041194" cy="1041194"/>
          </a:xfrm>
          <a:prstGeom prst="rect">
            <a:avLst/>
          </a:prstGeom>
        </p:spPr>
      </p:pic>
      <p:sp>
        <p:nvSpPr>
          <p:cNvPr id="2" name="TextBox 1">
            <a:extLst>
              <a:ext uri="{FF2B5EF4-FFF2-40B4-BE49-F238E27FC236}">
                <a16:creationId xmlns:a16="http://schemas.microsoft.com/office/drawing/2014/main" id="{385628D4-EFFD-DE01-AA40-96FED5BDD4B4}"/>
              </a:ext>
            </a:extLst>
          </p:cNvPr>
          <p:cNvSpPr txBox="1"/>
          <p:nvPr/>
        </p:nvSpPr>
        <p:spPr>
          <a:xfrm>
            <a:off x="6775512" y="1985234"/>
            <a:ext cx="3885460" cy="461665"/>
          </a:xfrm>
          <a:prstGeom prst="rect">
            <a:avLst/>
          </a:prstGeom>
          <a:noFill/>
        </p:spPr>
        <p:txBody>
          <a:bodyPr wrap="square" lIns="91440" tIns="45720" rIns="91440" bIns="45720" anchor="t">
            <a:spAutoFit/>
          </a:bodyPr>
          <a:lstStyle/>
          <a:p>
            <a:r>
              <a:rPr lang="en-US" sz="2400" dirty="0">
                <a:solidFill>
                  <a:srgbClr val="222E69"/>
                </a:solidFill>
                <a:latin typeface="Larsseit"/>
                <a:cs typeface="Poppins Bold"/>
              </a:rPr>
              <a:t>Is It a Need or a Want?</a:t>
            </a:r>
            <a:endParaRPr lang="en-US" dirty="0">
              <a:solidFill>
                <a:srgbClr val="222E69"/>
              </a:solidFill>
              <a:cs typeface="Calibri"/>
            </a:endParaRPr>
          </a:p>
        </p:txBody>
      </p:sp>
    </p:spTree>
    <p:extLst>
      <p:ext uri="{BB962C8B-B14F-4D97-AF65-F5344CB8AC3E}">
        <p14:creationId xmlns:p14="http://schemas.microsoft.com/office/powerpoint/2010/main" val="3429909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1088FC81-A965-436D-A208-945BCF7C7316}"/>
              </a:ext>
            </a:extLst>
          </p:cNvPr>
          <p:cNvSpPr txBox="1"/>
          <p:nvPr/>
        </p:nvSpPr>
        <p:spPr>
          <a:xfrm>
            <a:off x="765741" y="434680"/>
            <a:ext cx="803425" cy="369332"/>
          </a:xfrm>
          <a:prstGeom prst="rect">
            <a:avLst/>
          </a:prstGeom>
          <a:noFill/>
        </p:spPr>
        <p:txBody>
          <a:bodyPr wrap="none" lIns="91440" tIns="45720" rIns="91440" bIns="45720" rtlCol="0" anchor="t">
            <a:spAutoFit/>
          </a:bodyPr>
          <a:lstStyle/>
          <a:p>
            <a:r>
              <a:rPr lang="en-US" dirty="0">
                <a:solidFill>
                  <a:schemeClr val="tx1">
                    <a:lumMod val="90000"/>
                    <a:lumOff val="10000"/>
                  </a:schemeClr>
                </a:solidFill>
                <a:latin typeface="Larsseit"/>
                <a:ea typeface="Poppins Bold" charset="0"/>
                <a:cs typeface="Poppins Bold"/>
              </a:rPr>
              <a:t>Slide 2</a:t>
            </a:r>
            <a:endParaRPr lang="en-US" dirty="0">
              <a:solidFill>
                <a:schemeClr val="tx1">
                  <a:lumMod val="90000"/>
                  <a:lumOff val="10000"/>
                </a:schemeClr>
              </a:solidFill>
              <a:latin typeface="Larsseit" pitchFamily="50" charset="0"/>
              <a:ea typeface="Poppins Bold" charset="0"/>
              <a:cs typeface="Poppins Bold" charset="0"/>
            </a:endParaRPr>
          </a:p>
        </p:txBody>
      </p:sp>
      <p:sp>
        <p:nvSpPr>
          <p:cNvPr id="4" name="Text Placeholder 3">
            <a:extLst>
              <a:ext uri="{FF2B5EF4-FFF2-40B4-BE49-F238E27FC236}">
                <a16:creationId xmlns:a16="http://schemas.microsoft.com/office/drawing/2014/main" id="{C38A527B-ABF2-4704-B8E5-9D5A68DD6C83}"/>
              </a:ext>
            </a:extLst>
          </p:cNvPr>
          <p:cNvSpPr>
            <a:spLocks noGrp="1"/>
          </p:cNvSpPr>
          <p:nvPr>
            <p:ph type="body" sz="quarter" idx="10"/>
          </p:nvPr>
        </p:nvSpPr>
        <p:spPr/>
        <p:txBody>
          <a:bodyPr lIns="91440" tIns="45720" rIns="91440" bIns="45720" anchor="t"/>
          <a:lstStyle/>
          <a:p>
            <a:r>
              <a:rPr lang="en-IN" sz="1800" dirty="0">
                <a:latin typeface="Larsseit"/>
                <a:cs typeface="Calibri"/>
              </a:rPr>
              <a:t>Trace the outline of one of your hands on the paper.</a:t>
            </a:r>
          </a:p>
          <a:p>
            <a:r>
              <a:rPr lang="en-US" sz="1800" dirty="0">
                <a:latin typeface="Larsseit"/>
                <a:cs typeface="Calibri"/>
              </a:rPr>
              <a:t>We have five basic needs, one for each finger on our hand: air, water, food, shelter, and love.</a:t>
            </a:r>
          </a:p>
          <a:p>
            <a:r>
              <a:rPr lang="en-IN" sz="1800" dirty="0">
                <a:latin typeface="Larsseit"/>
                <a:cs typeface="Calibri"/>
              </a:rPr>
              <a:t>Draw a symbol or write the word for each type of need on a separate finger (or thumb) of your hand drawing.</a:t>
            </a:r>
          </a:p>
          <a:p>
            <a:r>
              <a:rPr lang="en-IN" sz="1800" dirty="0">
                <a:latin typeface="Larsseit"/>
                <a:cs typeface="Calibri"/>
              </a:rPr>
              <a:t>What needs did you list on Post-it notes with your group members? Do your ideas fit the categories of the five basic needs?</a:t>
            </a:r>
          </a:p>
          <a:p>
            <a:pPr marL="0" indent="0">
              <a:buNone/>
            </a:pPr>
            <a:endParaRPr lang="en-IN" sz="1800" dirty="0">
              <a:latin typeface="Larsseit"/>
              <a:cs typeface="Calibri"/>
            </a:endParaRPr>
          </a:p>
          <a:p>
            <a:pPr marL="0" indent="0">
              <a:buNone/>
            </a:pPr>
            <a:endParaRPr lang="en-IN" sz="1800" dirty="0">
              <a:latin typeface="Larsseit"/>
              <a:cs typeface="Calibri"/>
            </a:endParaRPr>
          </a:p>
          <a:p>
            <a:pPr marL="0" indent="0">
              <a:buNone/>
            </a:pPr>
            <a:r>
              <a:rPr lang="en-IN" sz="1800" dirty="0">
                <a:latin typeface="Larsseit"/>
                <a:cs typeface="Calibri"/>
              </a:rPr>
              <a:t>Personal Dictionary: Needs and Wants</a:t>
            </a:r>
            <a:endParaRPr lang="en-IN" sz="1800" dirty="0">
              <a:latin typeface="Larsseit"/>
            </a:endParaRPr>
          </a:p>
        </p:txBody>
      </p:sp>
      <p:sp>
        <p:nvSpPr>
          <p:cNvPr id="5" name="Rectangle 4">
            <a:extLst>
              <a:ext uri="{FF2B5EF4-FFF2-40B4-BE49-F238E27FC236}">
                <a16:creationId xmlns:a16="http://schemas.microsoft.com/office/drawing/2014/main" id="{75CF705F-34EA-4AA8-AFE5-9E8E85022DEB}"/>
              </a:ext>
            </a:extLst>
          </p:cNvPr>
          <p:cNvSpPr/>
          <p:nvPr/>
        </p:nvSpPr>
        <p:spPr>
          <a:xfrm rot="16200000">
            <a:off x="7248795" y="-629954"/>
            <a:ext cx="45720" cy="4572000"/>
          </a:xfrm>
          <a:prstGeom prst="rect">
            <a:avLst/>
          </a:prstGeom>
          <a:solidFill>
            <a:srgbClr val="222E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Online Media 2" title="Your First Priorities when Surviving in the Wild: Bushcraft 101 (#1)">
            <a:hlinkClick r:id="" action="ppaction://media"/>
            <a:extLst>
              <a:ext uri="{FF2B5EF4-FFF2-40B4-BE49-F238E27FC236}">
                <a16:creationId xmlns:a16="http://schemas.microsoft.com/office/drawing/2014/main" id="{3D2D32B6-D2A5-4D74-518C-4564D8D8BD26}"/>
              </a:ext>
            </a:extLst>
          </p:cNvPr>
          <p:cNvPicPr>
            <a:picLocks noGrp="1" noRot="1" noChangeAspect="1"/>
          </p:cNvPicPr>
          <p:nvPr>
            <p:ph sz="quarter" idx="11"/>
            <a:videoFile r:link="rId1"/>
          </p:nvPr>
        </p:nvPicPr>
        <p:blipFill>
          <a:blip r:embed="rId3"/>
          <a:stretch>
            <a:fillRect/>
          </a:stretch>
        </p:blipFill>
        <p:spPr>
          <a:xfrm>
            <a:off x="1358106" y="1763713"/>
            <a:ext cx="4572000" cy="3429000"/>
          </a:xfrm>
        </p:spPr>
      </p:pic>
      <p:pic>
        <p:nvPicPr>
          <p:cNvPr id="14" name="Picture 13" descr="Shape, icon&#10;&#10;Description automatically generated">
            <a:extLst>
              <a:ext uri="{FF2B5EF4-FFF2-40B4-BE49-F238E27FC236}">
                <a16:creationId xmlns:a16="http://schemas.microsoft.com/office/drawing/2014/main" id="{3FBBC981-19AF-1203-B35C-2CDDDCACDA2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798381" y="246062"/>
            <a:ext cx="1041194" cy="1041194"/>
          </a:xfrm>
          <a:prstGeom prst="rect">
            <a:avLst/>
          </a:prstGeom>
        </p:spPr>
      </p:pic>
      <p:sp>
        <p:nvSpPr>
          <p:cNvPr id="2" name="TextBox 1">
            <a:extLst>
              <a:ext uri="{FF2B5EF4-FFF2-40B4-BE49-F238E27FC236}">
                <a16:creationId xmlns:a16="http://schemas.microsoft.com/office/drawing/2014/main" id="{385628D4-EFFD-DE01-AA40-96FED5BDD4B4}"/>
              </a:ext>
            </a:extLst>
          </p:cNvPr>
          <p:cNvSpPr txBox="1"/>
          <p:nvPr/>
        </p:nvSpPr>
        <p:spPr>
          <a:xfrm>
            <a:off x="6819900" y="1949285"/>
            <a:ext cx="3885460" cy="461665"/>
          </a:xfrm>
          <a:prstGeom prst="rect">
            <a:avLst/>
          </a:prstGeom>
          <a:noFill/>
        </p:spPr>
        <p:txBody>
          <a:bodyPr wrap="square" lIns="91440" tIns="45720" rIns="91440" bIns="45720" anchor="t">
            <a:spAutoFit/>
          </a:bodyPr>
          <a:lstStyle/>
          <a:p>
            <a:r>
              <a:rPr lang="en-US" sz="2400" dirty="0">
                <a:solidFill>
                  <a:srgbClr val="222E69"/>
                </a:solidFill>
                <a:latin typeface="Larsseit"/>
                <a:cs typeface="Poppins Bold"/>
              </a:rPr>
              <a:t>Wilderness Survival! </a:t>
            </a:r>
            <a:endParaRPr lang="en-US" dirty="0">
              <a:solidFill>
                <a:srgbClr val="222E69"/>
              </a:solidFill>
              <a:cs typeface="Poppins Bold"/>
            </a:endParaRPr>
          </a:p>
        </p:txBody>
      </p:sp>
    </p:spTree>
    <p:extLst>
      <p:ext uri="{BB962C8B-B14F-4D97-AF65-F5344CB8AC3E}">
        <p14:creationId xmlns:p14="http://schemas.microsoft.com/office/powerpoint/2010/main" val="13356961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1088FC81-A965-436D-A208-945BCF7C7316}"/>
              </a:ext>
            </a:extLst>
          </p:cNvPr>
          <p:cNvSpPr txBox="1"/>
          <p:nvPr/>
        </p:nvSpPr>
        <p:spPr>
          <a:xfrm>
            <a:off x="765741" y="434680"/>
            <a:ext cx="803425" cy="369332"/>
          </a:xfrm>
          <a:prstGeom prst="rect">
            <a:avLst/>
          </a:prstGeom>
          <a:noFill/>
        </p:spPr>
        <p:txBody>
          <a:bodyPr wrap="none" lIns="91440" tIns="45720" rIns="91440" bIns="45720" rtlCol="0" anchor="t">
            <a:spAutoFit/>
          </a:bodyPr>
          <a:lstStyle/>
          <a:p>
            <a:r>
              <a:rPr lang="en-US" dirty="0">
                <a:solidFill>
                  <a:schemeClr val="tx1">
                    <a:lumMod val="90000"/>
                    <a:lumOff val="10000"/>
                  </a:schemeClr>
                </a:solidFill>
                <a:latin typeface="Larsseit"/>
                <a:ea typeface="Poppins Bold" charset="0"/>
                <a:cs typeface="Poppins Bold"/>
              </a:rPr>
              <a:t>Slide 3</a:t>
            </a:r>
            <a:endParaRPr lang="en-US" dirty="0">
              <a:solidFill>
                <a:schemeClr val="tx1">
                  <a:lumMod val="90000"/>
                  <a:lumOff val="10000"/>
                </a:schemeClr>
              </a:solidFill>
              <a:latin typeface="Larsseit" pitchFamily="50" charset="0"/>
              <a:ea typeface="Poppins Bold" charset="0"/>
              <a:cs typeface="Poppins Bold" charset="0"/>
            </a:endParaRPr>
          </a:p>
        </p:txBody>
      </p:sp>
      <p:sp>
        <p:nvSpPr>
          <p:cNvPr id="5" name="Rectangle 4">
            <a:extLst>
              <a:ext uri="{FF2B5EF4-FFF2-40B4-BE49-F238E27FC236}">
                <a16:creationId xmlns:a16="http://schemas.microsoft.com/office/drawing/2014/main" id="{75CF705F-34EA-4AA8-AFE5-9E8E85022DEB}"/>
              </a:ext>
            </a:extLst>
          </p:cNvPr>
          <p:cNvSpPr/>
          <p:nvPr/>
        </p:nvSpPr>
        <p:spPr>
          <a:xfrm rot="16200000">
            <a:off x="7248795" y="-629954"/>
            <a:ext cx="45720" cy="4572000"/>
          </a:xfrm>
          <a:prstGeom prst="rect">
            <a:avLst/>
          </a:prstGeom>
          <a:solidFill>
            <a:srgbClr val="222E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Content Placeholder 2" descr="A toy truck carrying rolled dollar bills&#10;&#10;Description automatically generated">
            <a:extLst>
              <a:ext uri="{FF2B5EF4-FFF2-40B4-BE49-F238E27FC236}">
                <a16:creationId xmlns:a16="http://schemas.microsoft.com/office/drawing/2014/main" id="{02A4C9A2-1143-97BB-A15A-852595B567B5}"/>
              </a:ext>
            </a:extLst>
          </p:cNvPr>
          <p:cNvPicPr>
            <a:picLocks noGrp="1" noChangeAspect="1"/>
          </p:cNvPicPr>
          <p:nvPr>
            <p:ph sz="quarter" idx="11"/>
          </p:nvPr>
        </p:nvPicPr>
        <p:blipFill>
          <a:blip r:embed="rId2"/>
          <a:stretch>
            <a:fillRect/>
          </a:stretch>
        </p:blipFill>
        <p:spPr>
          <a:xfrm>
            <a:off x="839172" y="1901451"/>
            <a:ext cx="5609253" cy="3152742"/>
          </a:xfrm>
        </p:spPr>
      </p:pic>
      <p:pic>
        <p:nvPicPr>
          <p:cNvPr id="14" name="Picture 13" descr="Shape, icon&#10;&#10;Description automatically generated">
            <a:extLst>
              <a:ext uri="{FF2B5EF4-FFF2-40B4-BE49-F238E27FC236}">
                <a16:creationId xmlns:a16="http://schemas.microsoft.com/office/drawing/2014/main" id="{3FBBC981-19AF-1203-B35C-2CDDDCACDA2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98381" y="246062"/>
            <a:ext cx="1041194" cy="1041194"/>
          </a:xfrm>
          <a:prstGeom prst="rect">
            <a:avLst/>
          </a:prstGeom>
        </p:spPr>
      </p:pic>
      <p:sp>
        <p:nvSpPr>
          <p:cNvPr id="2" name="TextBox 1">
            <a:extLst>
              <a:ext uri="{FF2B5EF4-FFF2-40B4-BE49-F238E27FC236}">
                <a16:creationId xmlns:a16="http://schemas.microsoft.com/office/drawing/2014/main" id="{385628D4-EFFD-DE01-AA40-96FED5BDD4B4}"/>
              </a:ext>
            </a:extLst>
          </p:cNvPr>
          <p:cNvSpPr txBox="1"/>
          <p:nvPr/>
        </p:nvSpPr>
        <p:spPr>
          <a:xfrm>
            <a:off x="6819900" y="1899318"/>
            <a:ext cx="4344139" cy="461665"/>
          </a:xfrm>
          <a:prstGeom prst="rect">
            <a:avLst/>
          </a:prstGeom>
          <a:noFill/>
        </p:spPr>
        <p:txBody>
          <a:bodyPr wrap="square" lIns="91440" tIns="45720" rIns="91440" bIns="45720" anchor="t">
            <a:spAutoFit/>
          </a:bodyPr>
          <a:lstStyle/>
          <a:p>
            <a:r>
              <a:rPr lang="en-US" sz="2400" dirty="0">
                <a:solidFill>
                  <a:srgbClr val="222E69"/>
                </a:solidFill>
                <a:latin typeface="Larsseit"/>
                <a:cs typeface="Poppins Bold"/>
              </a:rPr>
              <a:t>What’s Your After-School Job? </a:t>
            </a:r>
            <a:endParaRPr lang="en-US" dirty="0">
              <a:solidFill>
                <a:srgbClr val="222E69"/>
              </a:solidFill>
            </a:endParaRPr>
          </a:p>
        </p:txBody>
      </p:sp>
      <p:graphicFrame>
        <p:nvGraphicFramePr>
          <p:cNvPr id="16" name="Text Placeholder 3">
            <a:extLst>
              <a:ext uri="{FF2B5EF4-FFF2-40B4-BE49-F238E27FC236}">
                <a16:creationId xmlns:a16="http://schemas.microsoft.com/office/drawing/2014/main" id="{0D1D15CD-960A-92FA-4BFB-C42FCE10A6E3}"/>
              </a:ext>
            </a:extLst>
          </p:cNvPr>
          <p:cNvGraphicFramePr/>
          <p:nvPr>
            <p:extLst>
              <p:ext uri="{D42A27DB-BD31-4B8C-83A1-F6EECF244321}">
                <p14:modId xmlns:p14="http://schemas.microsoft.com/office/powerpoint/2010/main" val="477171095"/>
              </p:ext>
            </p:extLst>
          </p:nvPr>
        </p:nvGraphicFramePr>
        <p:xfrm>
          <a:off x="6819900" y="2514600"/>
          <a:ext cx="5019675" cy="409733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41052572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1088FC81-A965-436D-A208-945BCF7C7316}"/>
              </a:ext>
            </a:extLst>
          </p:cNvPr>
          <p:cNvSpPr txBox="1"/>
          <p:nvPr/>
        </p:nvSpPr>
        <p:spPr>
          <a:xfrm>
            <a:off x="765741" y="434680"/>
            <a:ext cx="803425" cy="369332"/>
          </a:xfrm>
          <a:prstGeom prst="rect">
            <a:avLst/>
          </a:prstGeom>
          <a:noFill/>
        </p:spPr>
        <p:txBody>
          <a:bodyPr wrap="none" lIns="91440" tIns="45720" rIns="91440" bIns="45720" rtlCol="0" anchor="t">
            <a:spAutoFit/>
          </a:bodyPr>
          <a:lstStyle/>
          <a:p>
            <a:r>
              <a:rPr lang="en-US" dirty="0">
                <a:solidFill>
                  <a:schemeClr val="tx1">
                    <a:lumMod val="90000"/>
                    <a:lumOff val="10000"/>
                  </a:schemeClr>
                </a:solidFill>
                <a:latin typeface="Larsseit"/>
                <a:ea typeface="Poppins Bold" charset="0"/>
                <a:cs typeface="Poppins Bold"/>
              </a:rPr>
              <a:t>Slide 4</a:t>
            </a:r>
            <a:endParaRPr lang="en-US" dirty="0">
              <a:solidFill>
                <a:schemeClr val="tx1">
                  <a:lumMod val="90000"/>
                  <a:lumOff val="10000"/>
                </a:schemeClr>
              </a:solidFill>
              <a:latin typeface="Larsseit" pitchFamily="50" charset="0"/>
              <a:ea typeface="Poppins Bold" charset="0"/>
              <a:cs typeface="Poppins Bold" charset="0"/>
            </a:endParaRPr>
          </a:p>
        </p:txBody>
      </p:sp>
      <p:sp>
        <p:nvSpPr>
          <p:cNvPr id="4" name="Text Placeholder 3">
            <a:extLst>
              <a:ext uri="{FF2B5EF4-FFF2-40B4-BE49-F238E27FC236}">
                <a16:creationId xmlns:a16="http://schemas.microsoft.com/office/drawing/2014/main" id="{C38A527B-ABF2-4704-B8E5-9D5A68DD6C83}"/>
              </a:ext>
            </a:extLst>
          </p:cNvPr>
          <p:cNvSpPr>
            <a:spLocks noGrp="1"/>
          </p:cNvSpPr>
          <p:nvPr>
            <p:ph type="body" sz="quarter" idx="10"/>
          </p:nvPr>
        </p:nvSpPr>
        <p:spPr/>
        <p:txBody>
          <a:bodyPr lIns="91440" tIns="45720" rIns="91440" bIns="45720" anchor="t"/>
          <a:lstStyle/>
          <a:p>
            <a:r>
              <a:rPr lang="en-IN" sz="2400" dirty="0">
                <a:latin typeface="Larsseit"/>
                <a:cs typeface="Calibri"/>
              </a:rPr>
              <a:t>Learn to use a Checking and Savings Register.</a:t>
            </a:r>
          </a:p>
          <a:p>
            <a:r>
              <a:rPr lang="en-IN" sz="2400" dirty="0">
                <a:latin typeface="Larsseit"/>
                <a:cs typeface="Calibri"/>
              </a:rPr>
              <a:t>Shop the product catalogue.</a:t>
            </a:r>
          </a:p>
          <a:p>
            <a:endParaRPr lang="en-IN" sz="2400" dirty="0">
              <a:latin typeface="Larsseit"/>
              <a:cs typeface="Calibri"/>
            </a:endParaRPr>
          </a:p>
          <a:p>
            <a:pPr marL="0" indent="0">
              <a:buNone/>
            </a:pPr>
            <a:r>
              <a:rPr lang="en-IN" sz="2400" dirty="0">
                <a:latin typeface="Larsseit"/>
                <a:cs typeface="Calibri"/>
              </a:rPr>
              <a:t>What would you choose to purchase? Is it a want or a need?</a:t>
            </a:r>
          </a:p>
        </p:txBody>
      </p:sp>
      <p:sp>
        <p:nvSpPr>
          <p:cNvPr id="5" name="Rectangle 4">
            <a:extLst>
              <a:ext uri="{FF2B5EF4-FFF2-40B4-BE49-F238E27FC236}">
                <a16:creationId xmlns:a16="http://schemas.microsoft.com/office/drawing/2014/main" id="{75CF705F-34EA-4AA8-AFE5-9E8E85022DEB}"/>
              </a:ext>
            </a:extLst>
          </p:cNvPr>
          <p:cNvSpPr/>
          <p:nvPr/>
        </p:nvSpPr>
        <p:spPr>
          <a:xfrm rot="16200000">
            <a:off x="7248795" y="-629954"/>
            <a:ext cx="45720" cy="4572000"/>
          </a:xfrm>
          <a:prstGeom prst="rect">
            <a:avLst/>
          </a:prstGeom>
          <a:solidFill>
            <a:srgbClr val="222E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descr="Shape, icon&#10;&#10;Description automatically generated">
            <a:extLst>
              <a:ext uri="{FF2B5EF4-FFF2-40B4-BE49-F238E27FC236}">
                <a16:creationId xmlns:a16="http://schemas.microsoft.com/office/drawing/2014/main" id="{3FBBC981-19AF-1203-B35C-2CDDDCACDA2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98381" y="246062"/>
            <a:ext cx="1041194" cy="1041194"/>
          </a:xfrm>
          <a:prstGeom prst="rect">
            <a:avLst/>
          </a:prstGeom>
        </p:spPr>
      </p:pic>
      <p:sp>
        <p:nvSpPr>
          <p:cNvPr id="2" name="TextBox 1">
            <a:extLst>
              <a:ext uri="{FF2B5EF4-FFF2-40B4-BE49-F238E27FC236}">
                <a16:creationId xmlns:a16="http://schemas.microsoft.com/office/drawing/2014/main" id="{385628D4-EFFD-DE01-AA40-96FED5BDD4B4}"/>
              </a:ext>
            </a:extLst>
          </p:cNvPr>
          <p:cNvSpPr txBox="1"/>
          <p:nvPr/>
        </p:nvSpPr>
        <p:spPr>
          <a:xfrm>
            <a:off x="6819900" y="1949285"/>
            <a:ext cx="3885460" cy="461665"/>
          </a:xfrm>
          <a:prstGeom prst="rect">
            <a:avLst/>
          </a:prstGeom>
          <a:noFill/>
        </p:spPr>
        <p:txBody>
          <a:bodyPr wrap="square" lIns="91440" tIns="45720" rIns="91440" bIns="45720" anchor="t">
            <a:spAutoFit/>
          </a:bodyPr>
          <a:lstStyle/>
          <a:p>
            <a:r>
              <a:rPr lang="en-US" sz="2400" dirty="0">
                <a:solidFill>
                  <a:srgbClr val="222E69"/>
                </a:solidFill>
                <a:latin typeface="Larsseit"/>
                <a:cs typeface="Poppins Bold"/>
              </a:rPr>
              <a:t>Let’s Go Shopping! </a:t>
            </a:r>
            <a:endParaRPr lang="en-US" dirty="0">
              <a:solidFill>
                <a:srgbClr val="222E69"/>
              </a:solidFill>
              <a:cs typeface="Calibri"/>
            </a:endParaRPr>
          </a:p>
        </p:txBody>
      </p:sp>
      <p:pic>
        <p:nvPicPr>
          <p:cNvPr id="9" name="Content Placeholder 8" descr="A group of white question marks from strings&#10;&#10;Description automatically generated">
            <a:extLst>
              <a:ext uri="{FF2B5EF4-FFF2-40B4-BE49-F238E27FC236}">
                <a16:creationId xmlns:a16="http://schemas.microsoft.com/office/drawing/2014/main" id="{44DC3BCF-5965-0596-31E9-8DA25089B8D6}"/>
              </a:ext>
            </a:extLst>
          </p:cNvPr>
          <p:cNvPicPr>
            <a:picLocks noGrp="1" noChangeAspect="1"/>
          </p:cNvPicPr>
          <p:nvPr>
            <p:ph sz="quarter" idx="11"/>
          </p:nvPr>
        </p:nvPicPr>
        <p:blipFill>
          <a:blip r:embed="rId3"/>
          <a:stretch>
            <a:fillRect/>
          </a:stretch>
        </p:blipFill>
        <p:spPr>
          <a:xfrm>
            <a:off x="839172" y="1901451"/>
            <a:ext cx="5609253" cy="3152742"/>
          </a:xfrm>
        </p:spPr>
      </p:pic>
    </p:spTree>
    <p:extLst>
      <p:ext uri="{BB962C8B-B14F-4D97-AF65-F5344CB8AC3E}">
        <p14:creationId xmlns:p14="http://schemas.microsoft.com/office/powerpoint/2010/main" val="27204775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1088FC81-A965-436D-A208-945BCF7C7316}"/>
              </a:ext>
            </a:extLst>
          </p:cNvPr>
          <p:cNvSpPr txBox="1"/>
          <p:nvPr/>
        </p:nvSpPr>
        <p:spPr>
          <a:xfrm>
            <a:off x="765741" y="434680"/>
            <a:ext cx="803425" cy="369332"/>
          </a:xfrm>
          <a:prstGeom prst="rect">
            <a:avLst/>
          </a:prstGeom>
          <a:noFill/>
        </p:spPr>
        <p:txBody>
          <a:bodyPr wrap="none" lIns="91440" tIns="45720" rIns="91440" bIns="45720" rtlCol="0" anchor="t">
            <a:spAutoFit/>
          </a:bodyPr>
          <a:lstStyle/>
          <a:p>
            <a:r>
              <a:rPr lang="en-US" dirty="0">
                <a:solidFill>
                  <a:schemeClr val="tx1">
                    <a:lumMod val="90000"/>
                    <a:lumOff val="10000"/>
                  </a:schemeClr>
                </a:solidFill>
                <a:latin typeface="Larsseit"/>
                <a:ea typeface="Poppins Bold" charset="0"/>
                <a:cs typeface="Poppins Bold"/>
              </a:rPr>
              <a:t>Slide 5</a:t>
            </a:r>
          </a:p>
        </p:txBody>
      </p:sp>
      <p:sp>
        <p:nvSpPr>
          <p:cNvPr id="5" name="Rectangle 4">
            <a:extLst>
              <a:ext uri="{FF2B5EF4-FFF2-40B4-BE49-F238E27FC236}">
                <a16:creationId xmlns:a16="http://schemas.microsoft.com/office/drawing/2014/main" id="{75CF705F-34EA-4AA8-AFE5-9E8E85022DEB}"/>
              </a:ext>
            </a:extLst>
          </p:cNvPr>
          <p:cNvSpPr/>
          <p:nvPr/>
        </p:nvSpPr>
        <p:spPr>
          <a:xfrm rot="16200000">
            <a:off x="7248795" y="-629954"/>
            <a:ext cx="45720" cy="4572000"/>
          </a:xfrm>
          <a:prstGeom prst="rect">
            <a:avLst/>
          </a:prstGeom>
          <a:solidFill>
            <a:srgbClr val="222E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descr="Shape, icon&#10;&#10;Description automatically generated">
            <a:extLst>
              <a:ext uri="{FF2B5EF4-FFF2-40B4-BE49-F238E27FC236}">
                <a16:creationId xmlns:a16="http://schemas.microsoft.com/office/drawing/2014/main" id="{3FBBC981-19AF-1203-B35C-2CDDDCACDA2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98381" y="246062"/>
            <a:ext cx="1041194" cy="1041194"/>
          </a:xfrm>
          <a:prstGeom prst="rect">
            <a:avLst/>
          </a:prstGeom>
        </p:spPr>
      </p:pic>
      <p:sp>
        <p:nvSpPr>
          <p:cNvPr id="2" name="TextBox 1">
            <a:extLst>
              <a:ext uri="{FF2B5EF4-FFF2-40B4-BE49-F238E27FC236}">
                <a16:creationId xmlns:a16="http://schemas.microsoft.com/office/drawing/2014/main" id="{385628D4-EFFD-DE01-AA40-96FED5BDD4B4}"/>
              </a:ext>
            </a:extLst>
          </p:cNvPr>
          <p:cNvSpPr txBox="1"/>
          <p:nvPr/>
        </p:nvSpPr>
        <p:spPr>
          <a:xfrm>
            <a:off x="6819900" y="1949285"/>
            <a:ext cx="3885460" cy="461665"/>
          </a:xfrm>
          <a:prstGeom prst="rect">
            <a:avLst/>
          </a:prstGeom>
          <a:noFill/>
        </p:spPr>
        <p:txBody>
          <a:bodyPr wrap="square" lIns="91440" tIns="45720" rIns="91440" bIns="45720" anchor="t">
            <a:spAutoFit/>
          </a:bodyPr>
          <a:lstStyle/>
          <a:p>
            <a:r>
              <a:rPr lang="en-US" sz="2400" dirty="0">
                <a:solidFill>
                  <a:srgbClr val="222E69"/>
                </a:solidFill>
                <a:latin typeface="Larsseit"/>
                <a:cs typeface="Poppins Bold"/>
              </a:rPr>
              <a:t>Class Reflection</a:t>
            </a:r>
            <a:endParaRPr lang="en-US" dirty="0">
              <a:solidFill>
                <a:srgbClr val="222E69"/>
              </a:solidFill>
            </a:endParaRPr>
          </a:p>
        </p:txBody>
      </p:sp>
      <p:pic>
        <p:nvPicPr>
          <p:cNvPr id="9" name="Content Placeholder 8" descr="A person counting coins on a book&#10;&#10;Description automatically generated">
            <a:extLst>
              <a:ext uri="{FF2B5EF4-FFF2-40B4-BE49-F238E27FC236}">
                <a16:creationId xmlns:a16="http://schemas.microsoft.com/office/drawing/2014/main" id="{914D7D1D-D833-C95F-FC48-6355B80083A9}"/>
              </a:ext>
            </a:extLst>
          </p:cNvPr>
          <p:cNvPicPr>
            <a:picLocks noGrp="1" noChangeAspect="1"/>
          </p:cNvPicPr>
          <p:nvPr>
            <p:ph sz="quarter" idx="11"/>
          </p:nvPr>
        </p:nvPicPr>
        <p:blipFill>
          <a:blip r:embed="rId3"/>
          <a:stretch>
            <a:fillRect/>
          </a:stretch>
        </p:blipFill>
        <p:spPr>
          <a:xfrm>
            <a:off x="839172" y="1901451"/>
            <a:ext cx="5609253" cy="3152742"/>
          </a:xfrm>
        </p:spPr>
      </p:pic>
      <p:graphicFrame>
        <p:nvGraphicFramePr>
          <p:cNvPr id="16" name="Text Placeholder 3">
            <a:extLst>
              <a:ext uri="{FF2B5EF4-FFF2-40B4-BE49-F238E27FC236}">
                <a16:creationId xmlns:a16="http://schemas.microsoft.com/office/drawing/2014/main" id="{AED6B2D1-49BE-BE62-75CC-D44AC4E39F01}"/>
              </a:ext>
            </a:extLst>
          </p:cNvPr>
          <p:cNvGraphicFramePr/>
          <p:nvPr>
            <p:extLst>
              <p:ext uri="{D42A27DB-BD31-4B8C-83A1-F6EECF244321}">
                <p14:modId xmlns:p14="http://schemas.microsoft.com/office/powerpoint/2010/main" val="2425126593"/>
              </p:ext>
            </p:extLst>
          </p:nvPr>
        </p:nvGraphicFramePr>
        <p:xfrm>
          <a:off x="6819900" y="2514600"/>
          <a:ext cx="5019675" cy="409733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6461171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1088FC81-A965-436D-A208-945BCF7C7316}"/>
              </a:ext>
            </a:extLst>
          </p:cNvPr>
          <p:cNvSpPr txBox="1"/>
          <p:nvPr/>
        </p:nvSpPr>
        <p:spPr>
          <a:xfrm>
            <a:off x="765741" y="434680"/>
            <a:ext cx="803425" cy="369332"/>
          </a:xfrm>
          <a:prstGeom prst="rect">
            <a:avLst/>
          </a:prstGeom>
          <a:noFill/>
        </p:spPr>
        <p:txBody>
          <a:bodyPr wrap="none" rtlCol="0">
            <a:spAutoFit/>
          </a:bodyPr>
          <a:lstStyle/>
          <a:p>
            <a:r>
              <a:rPr lang="en-US" dirty="0">
                <a:solidFill>
                  <a:schemeClr val="tx1">
                    <a:lumMod val="90000"/>
                    <a:lumOff val="10000"/>
                  </a:schemeClr>
                </a:solidFill>
                <a:latin typeface="Larsseit" pitchFamily="50" charset="0"/>
                <a:ea typeface="Poppins Bold" charset="0"/>
                <a:cs typeface="Poppins Bold" charset="0"/>
              </a:rPr>
              <a:t>Slide 6</a:t>
            </a:r>
          </a:p>
        </p:txBody>
      </p:sp>
      <p:sp>
        <p:nvSpPr>
          <p:cNvPr id="4" name="Text Placeholder 3">
            <a:extLst>
              <a:ext uri="{FF2B5EF4-FFF2-40B4-BE49-F238E27FC236}">
                <a16:creationId xmlns:a16="http://schemas.microsoft.com/office/drawing/2014/main" id="{C38A527B-ABF2-4704-B8E5-9D5A68DD6C83}"/>
              </a:ext>
            </a:extLst>
          </p:cNvPr>
          <p:cNvSpPr>
            <a:spLocks noGrp="1"/>
          </p:cNvSpPr>
          <p:nvPr>
            <p:ph type="body" sz="quarter" idx="10"/>
          </p:nvPr>
        </p:nvSpPr>
        <p:spPr>
          <a:xfrm>
            <a:off x="6879084" y="2115105"/>
            <a:ext cx="5019675" cy="4097338"/>
          </a:xfrm>
        </p:spPr>
        <p:txBody>
          <a:bodyPr lIns="91440" tIns="45720" rIns="91440" bIns="45720" anchor="t"/>
          <a:lstStyle/>
          <a:p>
            <a:pPr marL="0" indent="0">
              <a:buNone/>
            </a:pPr>
            <a:r>
              <a:rPr lang="en-IN" sz="3600" dirty="0">
                <a:latin typeface="Larsseit"/>
                <a:cs typeface="Calibri"/>
              </a:rPr>
              <a:t>How did the amount of money you had affect what you wanted to buy?</a:t>
            </a:r>
          </a:p>
        </p:txBody>
      </p:sp>
      <p:sp>
        <p:nvSpPr>
          <p:cNvPr id="5" name="Rectangle 4">
            <a:extLst>
              <a:ext uri="{FF2B5EF4-FFF2-40B4-BE49-F238E27FC236}">
                <a16:creationId xmlns:a16="http://schemas.microsoft.com/office/drawing/2014/main" id="{75CF705F-34EA-4AA8-AFE5-9E8E85022DEB}"/>
              </a:ext>
            </a:extLst>
          </p:cNvPr>
          <p:cNvSpPr/>
          <p:nvPr/>
        </p:nvSpPr>
        <p:spPr>
          <a:xfrm rot="16200000">
            <a:off x="7248795" y="-629954"/>
            <a:ext cx="45720" cy="4572000"/>
          </a:xfrm>
          <a:prstGeom prst="rect">
            <a:avLst/>
          </a:prstGeom>
          <a:solidFill>
            <a:srgbClr val="222E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Content Placeholder 2" descr="A magnifying glass over a paper figure&#10;&#10;Description automatically generated">
            <a:extLst>
              <a:ext uri="{FF2B5EF4-FFF2-40B4-BE49-F238E27FC236}">
                <a16:creationId xmlns:a16="http://schemas.microsoft.com/office/drawing/2014/main" id="{462CA444-D2C1-5E5F-2715-8EA467A911B2}"/>
              </a:ext>
            </a:extLst>
          </p:cNvPr>
          <p:cNvPicPr>
            <a:picLocks noGrp="1" noChangeAspect="1"/>
          </p:cNvPicPr>
          <p:nvPr>
            <p:ph sz="quarter" idx="11"/>
          </p:nvPr>
        </p:nvPicPr>
        <p:blipFill>
          <a:blip r:embed="rId2"/>
          <a:stretch>
            <a:fillRect/>
          </a:stretch>
        </p:blipFill>
        <p:spPr>
          <a:xfrm>
            <a:off x="839172" y="1901451"/>
            <a:ext cx="5609253" cy="3152742"/>
          </a:xfrm>
        </p:spPr>
      </p:pic>
      <p:pic>
        <p:nvPicPr>
          <p:cNvPr id="14" name="Picture 13" descr="Shape, icon&#10;&#10;Description automatically generated">
            <a:extLst>
              <a:ext uri="{FF2B5EF4-FFF2-40B4-BE49-F238E27FC236}">
                <a16:creationId xmlns:a16="http://schemas.microsoft.com/office/drawing/2014/main" id="{3FBBC981-19AF-1203-B35C-2CDDDCACDA2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98381" y="246062"/>
            <a:ext cx="1041194" cy="1041194"/>
          </a:xfrm>
          <a:prstGeom prst="rect">
            <a:avLst/>
          </a:prstGeom>
        </p:spPr>
      </p:pic>
    </p:spTree>
    <p:extLst>
      <p:ext uri="{BB962C8B-B14F-4D97-AF65-F5344CB8AC3E}">
        <p14:creationId xmlns:p14="http://schemas.microsoft.com/office/powerpoint/2010/main" val="23542277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5885"/>
            <a:ext cx="12192000" cy="3400425"/>
          </a:xfrm>
          <a:prstGeom prst="rect">
            <a:avLst/>
          </a:prstGeom>
          <a:solidFill>
            <a:srgbClr val="222E69"/>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6" name="TextBox 5">
            <a:extLst>
              <a:ext uri="{FF2B5EF4-FFF2-40B4-BE49-F238E27FC236}">
                <a16:creationId xmlns:a16="http://schemas.microsoft.com/office/drawing/2014/main" id="{31FFF33D-492A-4CB4-B39E-75666B34EAAD}"/>
              </a:ext>
            </a:extLst>
          </p:cNvPr>
          <p:cNvSpPr txBox="1"/>
          <p:nvPr/>
        </p:nvSpPr>
        <p:spPr>
          <a:xfrm>
            <a:off x="888274" y="985437"/>
            <a:ext cx="4675362" cy="1323439"/>
          </a:xfrm>
          <a:prstGeom prst="rect">
            <a:avLst/>
          </a:prstGeom>
          <a:noFill/>
        </p:spPr>
        <p:txBody>
          <a:bodyPr wrap="square" lIns="91440" tIns="45720" rIns="91440" bIns="45720" rtlCol="0" anchor="t">
            <a:spAutoFit/>
          </a:bodyPr>
          <a:lstStyle/>
          <a:p>
            <a:r>
              <a:rPr lang="en-US" sz="4000" dirty="0">
                <a:solidFill>
                  <a:schemeClr val="bg1"/>
                </a:solidFill>
                <a:latin typeface="Larsseit"/>
                <a:cs typeface="Calibri"/>
              </a:rPr>
              <a:t>School-to-Home Connections</a:t>
            </a:r>
            <a:endParaRPr lang="ko-KR" altLang="en-US" sz="4000" dirty="0">
              <a:solidFill>
                <a:schemeClr val="bg1"/>
              </a:solidFill>
              <a:latin typeface="Larsseit"/>
              <a:ea typeface="맑은 고딕"/>
              <a:cs typeface="Arial" panose="020B0604020202020204" pitchFamily="34" charset="0"/>
            </a:endParaRPr>
          </a:p>
        </p:txBody>
      </p:sp>
      <p:grpSp>
        <p:nvGrpSpPr>
          <p:cNvPr id="3" name="Group 2">
            <a:extLst>
              <a:ext uri="{FF2B5EF4-FFF2-40B4-BE49-F238E27FC236}">
                <a16:creationId xmlns:a16="http://schemas.microsoft.com/office/drawing/2014/main" id="{AB5B1DF4-8B8E-EDC0-980E-258F5BC7061D}"/>
              </a:ext>
            </a:extLst>
          </p:cNvPr>
          <p:cNvGrpSpPr/>
          <p:nvPr/>
        </p:nvGrpSpPr>
        <p:grpSpPr>
          <a:xfrm>
            <a:off x="1185334" y="3618629"/>
            <a:ext cx="4788872" cy="3017019"/>
            <a:chOff x="1106312" y="3618629"/>
            <a:chExt cx="4788872" cy="3017019"/>
          </a:xfrm>
        </p:grpSpPr>
        <p:sp>
          <p:nvSpPr>
            <p:cNvPr id="18" name="TextBox 17">
              <a:extLst>
                <a:ext uri="{FF2B5EF4-FFF2-40B4-BE49-F238E27FC236}">
                  <a16:creationId xmlns:a16="http://schemas.microsoft.com/office/drawing/2014/main" id="{50B356F9-4569-4977-9075-A42881AB0F5A}"/>
                </a:ext>
              </a:extLst>
            </p:cNvPr>
            <p:cNvSpPr txBox="1"/>
            <p:nvPr/>
          </p:nvSpPr>
          <p:spPr>
            <a:xfrm>
              <a:off x="2370810" y="3618629"/>
              <a:ext cx="2259876" cy="461665"/>
            </a:xfrm>
            <a:prstGeom prst="rect">
              <a:avLst/>
            </a:prstGeom>
            <a:noFill/>
          </p:spPr>
          <p:txBody>
            <a:bodyPr wrap="square" lIns="91440" tIns="45720" rIns="91440" bIns="45720" rtlCol="0" anchor="b">
              <a:spAutoFit/>
            </a:bodyPr>
            <a:lstStyle/>
            <a:p>
              <a:pPr algn="ctr"/>
              <a:r>
                <a:rPr lang="en-US" sz="2400" b="1" dirty="0">
                  <a:latin typeface="Larsseit"/>
                </a:rPr>
                <a:t>Connection 1</a:t>
              </a:r>
              <a:endParaRPr lang="en-US" sz="2400" b="1" dirty="0">
                <a:latin typeface="Larsseit" pitchFamily="50" charset="0"/>
              </a:endParaRPr>
            </a:p>
          </p:txBody>
        </p:sp>
        <p:sp>
          <p:nvSpPr>
            <p:cNvPr id="19" name="TextBox 18">
              <a:extLst>
                <a:ext uri="{FF2B5EF4-FFF2-40B4-BE49-F238E27FC236}">
                  <a16:creationId xmlns:a16="http://schemas.microsoft.com/office/drawing/2014/main" id="{10E04758-6CF1-4729-882D-F58A0F2A6C6F}"/>
                </a:ext>
              </a:extLst>
            </p:cNvPr>
            <p:cNvSpPr txBox="1"/>
            <p:nvPr/>
          </p:nvSpPr>
          <p:spPr>
            <a:xfrm>
              <a:off x="1106312" y="4081103"/>
              <a:ext cx="4788872" cy="2554545"/>
            </a:xfrm>
            <a:prstGeom prst="rect">
              <a:avLst/>
            </a:prstGeom>
            <a:noFill/>
          </p:spPr>
          <p:txBody>
            <a:bodyPr wrap="square" lIns="91440" tIns="45720" rIns="91440" bIns="45720" rtlCol="0" anchor="t">
              <a:spAutoFit/>
            </a:bodyPr>
            <a:lstStyle/>
            <a:p>
              <a:pPr algn="ctr"/>
              <a:r>
                <a:rPr lang="en-US" sz="1600" dirty="0">
                  <a:latin typeface="Larsseit"/>
                </a:rPr>
                <a:t>Ask a parent or guardian to start a “checking account” jar and a “savings account” jar. Work together to determine the things you can do to earn an allowance. Remember that everyone does household chores as part of living together. Getting paid for chores means you are going above and beyond the chores you should normally do to participate in your household. When you get paid for your work, put money in checking and savings. Reflect on what you buy with your money and how much money you can save.</a:t>
              </a:r>
              <a:endParaRPr lang="en-US" sz="1600" dirty="0">
                <a:latin typeface="Larsseit" pitchFamily="50" charset="0"/>
              </a:endParaRPr>
            </a:p>
          </p:txBody>
        </p:sp>
      </p:grpSp>
      <p:grpSp>
        <p:nvGrpSpPr>
          <p:cNvPr id="2" name="Group 1">
            <a:extLst>
              <a:ext uri="{FF2B5EF4-FFF2-40B4-BE49-F238E27FC236}">
                <a16:creationId xmlns:a16="http://schemas.microsoft.com/office/drawing/2014/main" id="{22F82546-B809-00CC-0EA0-0B81B8DF497F}"/>
              </a:ext>
            </a:extLst>
          </p:cNvPr>
          <p:cNvGrpSpPr/>
          <p:nvPr/>
        </p:nvGrpSpPr>
        <p:grpSpPr>
          <a:xfrm>
            <a:off x="7606051" y="3618629"/>
            <a:ext cx="3197800" cy="2120911"/>
            <a:chOff x="6273962" y="3618629"/>
            <a:chExt cx="3197800" cy="2120911"/>
          </a:xfrm>
        </p:grpSpPr>
        <p:sp>
          <p:nvSpPr>
            <p:cNvPr id="20" name="TextBox 19">
              <a:extLst>
                <a:ext uri="{FF2B5EF4-FFF2-40B4-BE49-F238E27FC236}">
                  <a16:creationId xmlns:a16="http://schemas.microsoft.com/office/drawing/2014/main" id="{46AEF0DE-D568-440E-A9D9-3A14089C5427}"/>
                </a:ext>
              </a:extLst>
            </p:cNvPr>
            <p:cNvSpPr txBox="1"/>
            <p:nvPr/>
          </p:nvSpPr>
          <p:spPr>
            <a:xfrm>
              <a:off x="6742924" y="3618629"/>
              <a:ext cx="2259876" cy="461665"/>
            </a:xfrm>
            <a:prstGeom prst="rect">
              <a:avLst/>
            </a:prstGeom>
            <a:noFill/>
          </p:spPr>
          <p:txBody>
            <a:bodyPr wrap="square" rtlCol="0" anchor="b">
              <a:spAutoFit/>
            </a:bodyPr>
            <a:lstStyle/>
            <a:p>
              <a:pPr algn="ctr"/>
              <a:r>
                <a:rPr lang="en-US" sz="2400" b="1" dirty="0">
                  <a:latin typeface="Larsseit" pitchFamily="50" charset="0"/>
                </a:rPr>
                <a:t>Connection 2</a:t>
              </a:r>
            </a:p>
          </p:txBody>
        </p:sp>
        <p:sp>
          <p:nvSpPr>
            <p:cNvPr id="21" name="TextBox 20">
              <a:extLst>
                <a:ext uri="{FF2B5EF4-FFF2-40B4-BE49-F238E27FC236}">
                  <a16:creationId xmlns:a16="http://schemas.microsoft.com/office/drawing/2014/main" id="{78C26251-6DD3-48B3-BF21-C9BEF56FF1F9}"/>
                </a:ext>
              </a:extLst>
            </p:cNvPr>
            <p:cNvSpPr txBox="1"/>
            <p:nvPr/>
          </p:nvSpPr>
          <p:spPr>
            <a:xfrm>
              <a:off x="6273962" y="4169880"/>
              <a:ext cx="3197800" cy="1569660"/>
            </a:xfrm>
            <a:prstGeom prst="rect">
              <a:avLst/>
            </a:prstGeom>
            <a:noFill/>
          </p:spPr>
          <p:txBody>
            <a:bodyPr wrap="square" lIns="91440" tIns="45720" rIns="91440" bIns="45720" rtlCol="0" anchor="t">
              <a:spAutoFit/>
            </a:bodyPr>
            <a:lstStyle/>
            <a:p>
              <a:pPr algn="ctr"/>
              <a:r>
                <a:rPr lang="en-US" sz="1600" dirty="0">
                  <a:latin typeface="Larsseit"/>
                </a:rPr>
                <a:t>Ask a family member to share all the things that go into a budget, like rent or house payment, groceries, and electricity. Invite a family member to describe how they use a budget in their own lives.</a:t>
              </a:r>
              <a:endParaRPr lang="en-US" sz="1600" dirty="0">
                <a:latin typeface="Larsseit" pitchFamily="50" charset="0"/>
              </a:endParaRPr>
            </a:p>
          </p:txBody>
        </p:sp>
      </p:grpSp>
    </p:spTree>
    <p:extLst>
      <p:ext uri="{BB962C8B-B14F-4D97-AF65-F5344CB8AC3E}">
        <p14:creationId xmlns:p14="http://schemas.microsoft.com/office/powerpoint/2010/main" val="497022359"/>
      </p:ext>
    </p:extLst>
  </p:cSld>
  <p:clrMapOvr>
    <a:masterClrMapping/>
  </p:clrMapOvr>
  <p:transition spd="slow">
    <p:push/>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8A647D2-E6F4-110E-5BEB-19D77B97EDA9}"/>
              </a:ext>
            </a:extLst>
          </p:cNvPr>
          <p:cNvSpPr/>
          <p:nvPr/>
        </p:nvSpPr>
        <p:spPr>
          <a:xfrm>
            <a:off x="762000" y="2132015"/>
            <a:ext cx="10668000" cy="2395538"/>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8" name="Rectangle 7"/>
          <p:cNvSpPr/>
          <p:nvPr/>
        </p:nvSpPr>
        <p:spPr>
          <a:xfrm>
            <a:off x="11430000" y="2132015"/>
            <a:ext cx="762000" cy="2395538"/>
          </a:xfrm>
          <a:prstGeom prst="rect">
            <a:avLst/>
          </a:prstGeom>
          <a:solidFill>
            <a:srgbClr val="222E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0" y="2132015"/>
            <a:ext cx="762000" cy="2395538"/>
          </a:xfrm>
          <a:prstGeom prst="rect">
            <a:avLst/>
          </a:prstGeom>
          <a:solidFill>
            <a:srgbClr val="222E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0CB4C24D-67ED-40ED-9823-DC0075EA8C7D}"/>
              </a:ext>
            </a:extLst>
          </p:cNvPr>
          <p:cNvSpPr/>
          <p:nvPr/>
        </p:nvSpPr>
        <p:spPr>
          <a:xfrm>
            <a:off x="1577411" y="765454"/>
            <a:ext cx="9037178" cy="707886"/>
          </a:xfrm>
          <a:prstGeom prst="rect">
            <a:avLst/>
          </a:prstGeom>
        </p:spPr>
        <p:txBody>
          <a:bodyPr wrap="square" lIns="91440" tIns="45720" rIns="91440" bIns="45720" anchor="t">
            <a:spAutoFit/>
          </a:bodyPr>
          <a:lstStyle/>
          <a:p>
            <a:pPr algn="ctr"/>
            <a:r>
              <a:rPr lang="en-US" sz="4000" dirty="0">
                <a:latin typeface="Larsseit"/>
                <a:cs typeface="Calibri"/>
              </a:rPr>
              <a:t>Extension Activity</a:t>
            </a:r>
            <a:endParaRPr lang="id-ID" sz="4000" dirty="0">
              <a:latin typeface="Larsseit"/>
            </a:endParaRPr>
          </a:p>
        </p:txBody>
      </p:sp>
      <p:sp>
        <p:nvSpPr>
          <p:cNvPr id="12" name="Rectangle 11">
            <a:extLst>
              <a:ext uri="{FF2B5EF4-FFF2-40B4-BE49-F238E27FC236}">
                <a16:creationId xmlns:a16="http://schemas.microsoft.com/office/drawing/2014/main" id="{7177BF99-6017-4C47-AF16-6583489385AB}"/>
              </a:ext>
            </a:extLst>
          </p:cNvPr>
          <p:cNvSpPr/>
          <p:nvPr/>
        </p:nvSpPr>
        <p:spPr>
          <a:xfrm>
            <a:off x="2521557" y="2613392"/>
            <a:ext cx="7155843" cy="1631216"/>
          </a:xfrm>
          <a:prstGeom prst="rect">
            <a:avLst/>
          </a:prstGeom>
        </p:spPr>
        <p:txBody>
          <a:bodyPr wrap="square" lIns="91440" tIns="45720" rIns="91440" bIns="45720" anchor="t">
            <a:spAutoFit/>
          </a:bodyPr>
          <a:lstStyle/>
          <a:p>
            <a:pPr algn="ctr"/>
            <a:r>
              <a:rPr lang="en-US" sz="2000" dirty="0">
                <a:latin typeface="Larsseit"/>
              </a:rPr>
              <a:t>Provide a budget for the class to use to plan a class celebration. Groups of students can work together to create a party plan aligned to the budget. Facilitate a Hosted Gallery Walk for students to learn about party plan options. Facilitate a Consensus Discussion for the class to agree upon the party plan. Throw a party!</a:t>
            </a:r>
            <a:endParaRPr lang="en-US" sz="2000" dirty="0">
              <a:latin typeface="Larsseit" pitchFamily="50" charset="0"/>
            </a:endParaRPr>
          </a:p>
        </p:txBody>
      </p:sp>
    </p:spTree>
    <p:extLst>
      <p:ext uri="{BB962C8B-B14F-4D97-AF65-F5344CB8AC3E}">
        <p14:creationId xmlns:p14="http://schemas.microsoft.com/office/powerpoint/2010/main" val="1667702867"/>
      </p:ext>
    </p:extLst>
  </p:cSld>
  <p:clrMapOvr>
    <a:masterClrMapping/>
  </p:clrMapOvr>
  <p:transition spd="slow">
    <p:push/>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02c21179-db13-4073-9144-de1d3549699a">
      <Terms xmlns="http://schemas.microsoft.com/office/infopath/2007/PartnerControls"/>
    </lcf76f155ced4ddcb4097134ff3c332f>
    <MediaLengthInSeconds xmlns="02c21179-db13-4073-9144-de1d3549699a" xsi:nil="true"/>
    <IconOverlay xmlns="http://schemas.microsoft.com/sharepoint/v4" xsi:nil="true"/>
    <TaxCatchAll xmlns="acf3d625-6d74-4d3b-8380-c4fe5de3d81c" xsi:nil="true"/>
    <SharedWithUsers xmlns="acf3d625-6d74-4d3b-8380-c4fe5de3d81c">
      <UserInfo>
        <DisplayName/>
        <AccountId xsi:nil="true"/>
        <AccountType/>
      </UserInfo>
    </SharedWithUser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0106F76F4E12B458C40AA227BD866B0" ma:contentTypeVersion="21" ma:contentTypeDescription="Create a new document." ma:contentTypeScope="" ma:versionID="1942974a823ce4c9dfd6da873e0308f3">
  <xsd:schema xmlns:xsd="http://www.w3.org/2001/XMLSchema" xmlns:xs="http://www.w3.org/2001/XMLSchema" xmlns:p="http://schemas.microsoft.com/office/2006/metadata/properties" xmlns:ns2="02c21179-db13-4073-9144-de1d3549699a" xmlns:ns3="acf3d625-6d74-4d3b-8380-c4fe5de3d81c" xmlns:ns4="http://schemas.microsoft.com/sharepoint/v4" targetNamespace="http://schemas.microsoft.com/office/2006/metadata/properties" ma:root="true" ma:fieldsID="6f7c108c6da304729898fdd443d5e514" ns2:_="" ns3:_="" ns4:_="">
    <xsd:import namespace="02c21179-db13-4073-9144-de1d3549699a"/>
    <xsd:import namespace="acf3d625-6d74-4d3b-8380-c4fe5de3d81c"/>
    <xsd:import namespace="http://schemas.microsoft.com/sharepoint/v4"/>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Location" minOccurs="0"/>
                <xsd:element ref="ns2:MediaServiceOCR" minOccurs="0"/>
                <xsd:element ref="ns2:MediaServiceGenerationTime" minOccurs="0"/>
                <xsd:element ref="ns2:MediaServiceEventHashCode" minOccurs="0"/>
                <xsd:element ref="ns4:IconOverlay"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2c21179-db13-4073-9144-de1d3549699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4ec54927-50ae-4690-87f2-c5740ba4bcd0"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cf3d625-6d74-4d3b-8380-c4fe5de3d81c"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4c5e4fdb-e520-40b6-b92e-d101c514494e}" ma:internalName="TaxCatchAll" ma:showField="CatchAllData" ma:web="acf3d625-6d74-4d3b-8380-c4fe5de3d81c">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19" nillable="true" ma:displayName="IconOverlay" ma:hidden="true" ma:internalName="IconOverlay">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E7893C3-A088-4AD8-A2E3-38817CB727A6}">
  <ds:schemaRefs>
    <ds:schemaRef ds:uri="http://schemas.microsoft.com/sharepoint/v3/contenttype/forms"/>
  </ds:schemaRefs>
</ds:datastoreItem>
</file>

<file path=customXml/itemProps2.xml><?xml version="1.0" encoding="utf-8"?>
<ds:datastoreItem xmlns:ds="http://schemas.openxmlformats.org/officeDocument/2006/customXml" ds:itemID="{54EA8468-D5A2-4E06-ADA2-0BF170FD64C0}">
  <ds:schemaRefs>
    <ds:schemaRef ds:uri="http://schemas.microsoft.com/office/2006/metadata/properties"/>
    <ds:schemaRef ds:uri="http://schemas.microsoft.com/office/infopath/2007/PartnerControls"/>
    <ds:schemaRef ds:uri="d0706973-1e41-4ad4-b081-36874bd36bc5"/>
  </ds:schemaRefs>
</ds:datastoreItem>
</file>

<file path=customXml/itemProps3.xml><?xml version="1.0" encoding="utf-8"?>
<ds:datastoreItem xmlns:ds="http://schemas.openxmlformats.org/officeDocument/2006/customXml" ds:itemID="{57C59ED7-4BD5-4FD1-870C-54CCEB4AAB95}"/>
</file>

<file path=docProps/app.xml><?xml version="1.0" encoding="utf-8"?>
<Properties xmlns="http://schemas.openxmlformats.org/officeDocument/2006/extended-properties" xmlns:vt="http://schemas.openxmlformats.org/officeDocument/2006/docPropsVTypes">
  <TotalTime>205</TotalTime>
  <Words>538</Words>
  <Application>Microsoft Office PowerPoint</Application>
  <PresentationFormat>Widescreen</PresentationFormat>
  <Paragraphs>53</Paragraphs>
  <Slides>9</Slides>
  <Notes>0</Notes>
  <HiddenSlides>0</HiddenSlides>
  <MMClips>1</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9</vt:i4>
      </vt:variant>
    </vt:vector>
  </HeadingPairs>
  <TitlesOfParts>
    <vt:vector size="13" baseType="lpstr">
      <vt:lpstr>Arial</vt:lpstr>
      <vt:lpstr>Calibri</vt:lpstr>
      <vt:lpstr>Larsseit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Shruthi Lahari C M</dc:creator>
  <cp:lastModifiedBy>Jen R</cp:lastModifiedBy>
  <cp:revision>263</cp:revision>
  <dcterms:created xsi:type="dcterms:W3CDTF">2021-05-12T09:51:02Z</dcterms:created>
  <dcterms:modified xsi:type="dcterms:W3CDTF">2023-08-28T18:24:52Z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0x01010080106F76F4E12B458C40AA227BD866B0</vt:lpwstr>
  </property>
  <property fmtid="{D5CDD505-2E9C-101B-9397-08002B2CF9AE}" pid="3" name="Order">
    <vt:r8>186900</vt:r8>
  </property>
  <property fmtid="{D5CDD505-2E9C-101B-9397-08002B2CF9AE}" pid="4" name="xd_Signature">
    <vt:bool>false</vt:bool>
  </property>
  <property fmtid="{D5CDD505-2E9C-101B-9397-08002B2CF9AE}" pid="5" name="xd_ProgID">
    <vt:lpwstr/>
  </property>
  <property fmtid="{D5CDD505-2E9C-101B-9397-08002B2CF9AE}" pid="6" name="_ColorHex">
    <vt:lpwstr/>
  </property>
  <property fmtid="{D5CDD505-2E9C-101B-9397-08002B2CF9AE}" pid="7" name="_Emoji">
    <vt:lpwstr/>
  </property>
  <property fmtid="{D5CDD505-2E9C-101B-9397-08002B2CF9AE}" pid="8" name="ComplianceAssetId">
    <vt:lpwstr/>
  </property>
  <property fmtid="{D5CDD505-2E9C-101B-9397-08002B2CF9AE}" pid="9" name="TemplateUrl">
    <vt:lpwstr/>
  </property>
  <property fmtid="{D5CDD505-2E9C-101B-9397-08002B2CF9AE}" pid="10" name="_ExtendedDescription">
    <vt:lpwstr/>
  </property>
  <property fmtid="{D5CDD505-2E9C-101B-9397-08002B2CF9AE}" pid="11" name="_ColorTag">
    <vt:lpwstr/>
  </property>
  <property fmtid="{D5CDD505-2E9C-101B-9397-08002B2CF9AE}" pid="12" name="TriggerFlowInfo">
    <vt:lpwstr/>
  </property>
  <property fmtid="{D5CDD505-2E9C-101B-9397-08002B2CF9AE}" pid="13" name="MediaServiceImageTags">
    <vt:lpwstr/>
  </property>
  <property fmtid="{D5CDD505-2E9C-101B-9397-08002B2CF9AE}" pid="14" name="_SourceUrl">
    <vt:lpwstr/>
  </property>
  <property fmtid="{D5CDD505-2E9C-101B-9397-08002B2CF9AE}" pid="15" name="_SharedFileIndex">
    <vt:lpwstr/>
  </property>
  <property fmtid="{D5CDD505-2E9C-101B-9397-08002B2CF9AE}" pid="16" name="_activity">
    <vt:lpwstr>{"FileActivityType":"9","FileActivityTimeStamp":"2023-09-05T22:49:07.840Z","FileActivityUsersOnPage":[{"DisplayName":"Maya Watts","Id":"maya.watts@arizonafuture.org"}],"FileActivityNavigationId":null}</vt:lpwstr>
  </property>
</Properties>
</file>