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comments/modernComment_114_0.xml" ContentType="application/vnd.ms-powerpoint.comments+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comments/modernComment_117_0.xml" ContentType="application/vnd.ms-powerpoint.comments+xml"/>
  <Override PartName="/ppt/notesSlides/notesSlide18.xml" ContentType="application/vnd.openxmlformats-officedocument.presentationml.notesSlide+xml"/>
  <Override PartName="/ppt/comments/modernComment_118_0.xml" ContentType="application/vnd.ms-powerpoint.comments+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comments/modernComment_11D_0.xml" ContentType="application/vnd.ms-powerpoint.comments+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comments/modernComment_123_0.xml" ContentType="application/vnd.ms-powerpoint.comments+xml"/>
  <Override PartName="/ppt/notesSlides/notesSlide28.xml" ContentType="application/vnd.openxmlformats-officedocument.presentationml.notesSlid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48" r:id="rId4"/>
  </p:sldMasterIdLst>
  <p:notesMasterIdLst>
    <p:notesMasterId r:id="rId34"/>
  </p:notesMasterIdLst>
  <p:sldIdLst>
    <p:sldId id="256" r:id="rId5"/>
    <p:sldId id="293" r:id="rId6"/>
    <p:sldId id="260" r:id="rId7"/>
    <p:sldId id="262" r:id="rId8"/>
    <p:sldId id="264" r:id="rId9"/>
    <p:sldId id="265" r:id="rId10"/>
    <p:sldId id="266" r:id="rId11"/>
    <p:sldId id="267" r:id="rId12"/>
    <p:sldId id="268" r:id="rId13"/>
    <p:sldId id="269" r:id="rId14"/>
    <p:sldId id="270" r:id="rId15"/>
    <p:sldId id="271" r:id="rId16"/>
    <p:sldId id="273" r:id="rId17"/>
    <p:sldId id="274" r:id="rId18"/>
    <p:sldId id="275" r:id="rId19"/>
    <p:sldId id="276" r:id="rId20"/>
    <p:sldId id="278" r:id="rId21"/>
    <p:sldId id="279" r:id="rId22"/>
    <p:sldId id="280" r:id="rId23"/>
    <p:sldId id="281" r:id="rId24"/>
    <p:sldId id="283" r:id="rId25"/>
    <p:sldId id="284" r:id="rId26"/>
    <p:sldId id="285" r:id="rId27"/>
    <p:sldId id="286" r:id="rId28"/>
    <p:sldId id="287" r:id="rId29"/>
    <p:sldId id="288" r:id="rId30"/>
    <p:sldId id="290" r:id="rId31"/>
    <p:sldId id="291" r:id="rId32"/>
    <p:sldId id="294" r:id="rId33"/>
  </p:sldIdLst>
  <p:sldSz cx="12192000" cy="6858000"/>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GoogleSlidesCustomDataVersion2">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43" roundtripDataSignature="AMtx7mitqq9OLsXFOfyEKv0kSyo1yVBphg=="/>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4E43A757-7CEB-C031-F62C-5CE6A979E24A}" name="Sakshi Kapoor" initials="SK" userId="S::sakshi.kapoor@ansrsource.com::e30e276e-bbe4-47c7-be4f-f74222315c34" providerId="AD"/>
  <p188:author id="{0A89AF5F-69FD-EFA7-1258-BCD6B3DC50F2}" name="Jen R" initials="JR" userId="d8386f438ad2d79a" providerId="Windows Live"/>
  <p188:author id="{F7184EAC-5405-7AC9-6E94-ED9EAE5DEA1D}" name="Binny Alexander" initials="BA" userId="S::binny.alexander@ansrsource.com::ae396039-7e0e-4526-82c1-b2ef28305aed" providerId="AD"/>
  <p188:author id="{06F5A5E3-D0A3-6848-C515-E8E4732F7D91}" name="Shiraz Khan" initials="SK" userId="S::shiraz.khan@ansrsource.com::62c17027-64c4-47f7-9d38-93ce0ae20271" providerId="AD"/>
  <p188:author id="{C9BBD2F8-C8B0-BFD7-C0CE-8B6269CBF360}" name="maya.watts@arizonafuture.org" initials="ma" userId="S::urn:spo:guest#maya.watts@arizonafuture.org::"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F4DCCA00-58CA-AA4B-AEF6-5062672C200C}" v="56" dt="2023-09-19T10:02:23.851"/>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356"/>
    <p:restoredTop sz="94719"/>
  </p:normalViewPr>
  <p:slideViewPr>
    <p:cSldViewPr snapToGrid="0">
      <p:cViewPr varScale="1">
        <p:scale>
          <a:sx n="85" d="100"/>
          <a:sy n="85" d="100"/>
        </p:scale>
        <p:origin x="756" y="8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21" Type="http://schemas.openxmlformats.org/officeDocument/2006/relationships/slide" Target="slides/slide17.xml"/><Relationship Id="rId34" Type="http://schemas.openxmlformats.org/officeDocument/2006/relationships/notesMaster" Target="notesMasters/notesMaster1.xml"/><Relationship Id="rId47" Type="http://schemas.openxmlformats.org/officeDocument/2006/relationships/tableStyles" Target="tableStyle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45"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49" Type="http://schemas.microsoft.com/office/2018/10/relationships/authors" Target="author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43" Type="http://customschemas.google.com/relationships/presentationmetadata" Target="metadata"/><Relationship Id="rId48" Type="http://schemas.microsoft.com/office/2015/10/relationships/revisionInfo" Target="revisionInfo.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46" Type="http://schemas.openxmlformats.org/officeDocument/2006/relationships/theme" Target="theme/theme1.xml"/></Relationships>
</file>

<file path=ppt/comments/modernComment_114_0.xml><?xml version="1.0" encoding="utf-8"?>
<p188:cmLst xmlns:a="http://schemas.openxmlformats.org/drawingml/2006/main" xmlns:r="http://schemas.openxmlformats.org/officeDocument/2006/relationships" xmlns:p188="http://schemas.microsoft.com/office/powerpoint/2018/8/main">
  <p188:cm id="{6579CDEB-9559-4A77-98B5-3E740800D843}" authorId="{F7184EAC-5405-7AC9-6E94-ED9EAE5DEA1D}" created="2023-09-15T09:37:24.897">
    <ac:deMkLst xmlns:ac="http://schemas.microsoft.com/office/drawing/2013/main/command">
      <pc:docMk xmlns:pc="http://schemas.microsoft.com/office/powerpoint/2013/main/command"/>
      <pc:sldMk xmlns:pc="http://schemas.microsoft.com/office/powerpoint/2013/main/command" cId="0" sldId="276"/>
      <ac:picMk id="231" creationId="{00000000-0000-0000-0000-000000000000}"/>
    </ac:deMkLst>
    <p188:txBody>
      <a:bodyPr/>
      <a:lstStyle/>
      <a:p>
        <a:r>
          <a:rPr lang="en-US"/>
          <a:t>In the image, change "1-3" to "one to three".</a:t>
        </a:r>
      </a:p>
    </p188:txBody>
  </p188:cm>
  <p188:cm id="{3D1B8709-3DAE-4F40-B6E9-3012EBE77B85}" authorId="{F7184EAC-5405-7AC9-6E94-ED9EAE5DEA1D}" created="2023-09-15T09:37:54.248">
    <ac:deMkLst xmlns:ac="http://schemas.microsoft.com/office/drawing/2013/main/command">
      <pc:docMk xmlns:pc="http://schemas.microsoft.com/office/powerpoint/2013/main/command"/>
      <pc:sldMk xmlns:pc="http://schemas.microsoft.com/office/powerpoint/2013/main/command" cId="0" sldId="276"/>
      <ac:picMk id="231" creationId="{00000000-0000-0000-0000-000000000000}"/>
    </ac:deMkLst>
    <p188:txBody>
      <a:bodyPr/>
      <a:lstStyle/>
      <a:p>
        <a:r>
          <a:rPr lang="en-US"/>
          <a:t>In the image, add comma after "Then".</a:t>
        </a:r>
      </a:p>
    </p188:txBody>
  </p188:cm>
  <p188:cm id="{6C1DD7E1-496E-466D-8287-D7EA4769513F}" authorId="{0A89AF5F-69FD-EFA7-1258-BCD6B3DC50F2}" created="2023-09-19T16:30:34.861">
    <pc:sldMkLst xmlns:pc="http://schemas.microsoft.com/office/powerpoint/2013/main/command">
      <pc:docMk/>
      <pc:sldMk cId="0" sldId="276"/>
    </pc:sldMkLst>
    <p188:txBody>
      <a:bodyPr/>
      <a:lstStyle/>
      <a:p>
        <a:r>
          <a:rPr lang="en-US"/>
          <a:t>Hi Maya, We were not able to make the two changes suggested here as we could not edit the image. Thanks!</a:t>
        </a:r>
      </a:p>
    </p188:txBody>
  </p188:cm>
</p188:cmLst>
</file>

<file path=ppt/comments/modernComment_117_0.xml><?xml version="1.0" encoding="utf-8"?>
<p188:cmLst xmlns:a="http://schemas.openxmlformats.org/drawingml/2006/main" xmlns:r="http://schemas.openxmlformats.org/officeDocument/2006/relationships" xmlns:p188="http://schemas.microsoft.com/office/powerpoint/2018/8/main">
  <p188:cm id="{B7E007C4-4C2A-484E-8F74-04452C7E2D31}" authorId="{F7184EAC-5405-7AC9-6E94-ED9EAE5DEA1D}" created="2023-09-15T10:15:54.004">
    <ac:deMkLst xmlns:ac="http://schemas.microsoft.com/office/drawing/2013/main/command">
      <pc:docMk xmlns:pc="http://schemas.microsoft.com/office/powerpoint/2013/main/command"/>
      <pc:sldMk xmlns:pc="http://schemas.microsoft.com/office/powerpoint/2013/main/command" cId="0" sldId="279"/>
      <ac:picMk id="3" creationId="{2DC92418-40C9-557A-7BFE-F333931B5A1E}"/>
    </ac:deMkLst>
    <p188:replyLst>
      <p188:reply id="{F2655D92-D26B-497F-8FE4-869FD51CC374}" authorId="{0A89AF5F-69FD-EFA7-1258-BCD6B3DC50F2}" created="2023-09-19T16:31:07.814">
        <p188:txBody>
          <a:bodyPr/>
          <a:lstStyle/>
          <a:p>
            <a:r>
              <a:rPr lang="en-US"/>
              <a:t>Hi Maya, We were not able to make the change suggested here as we could not edit the image. Thanks!</a:t>
            </a:r>
          </a:p>
        </p188:txBody>
      </p188:reply>
    </p188:replyLst>
    <p188:txBody>
      <a:bodyPr/>
      <a:lstStyle/>
      <a:p>
        <a:r>
          <a:rPr lang="en-US"/>
          <a:t>In the image, please add space before ellipsis.</a:t>
        </a:r>
      </a:p>
    </p188:txBody>
  </p188:cm>
</p188:cmLst>
</file>

<file path=ppt/comments/modernComment_118_0.xml><?xml version="1.0" encoding="utf-8"?>
<p188:cmLst xmlns:a="http://schemas.openxmlformats.org/drawingml/2006/main" xmlns:r="http://schemas.openxmlformats.org/officeDocument/2006/relationships" xmlns:p188="http://schemas.microsoft.com/office/powerpoint/2018/8/main">
  <p188:cm id="{3A08F66A-F0DF-4126-9CAF-3DE36A4DD262}" authorId="{F7184EAC-5405-7AC9-6E94-ED9EAE5DEA1D}" created="2023-09-15T10:17:31.973">
    <ac:deMkLst xmlns:ac="http://schemas.microsoft.com/office/drawing/2013/main/command">
      <pc:docMk xmlns:pc="http://schemas.microsoft.com/office/powerpoint/2013/main/command"/>
      <pc:sldMk xmlns:pc="http://schemas.microsoft.com/office/powerpoint/2013/main/command" cId="0" sldId="280"/>
      <ac:picMk id="2" creationId="{66265310-5FD4-30B5-CA66-0146966682AC}"/>
    </ac:deMkLst>
    <p188:txBody>
      <a:bodyPr/>
      <a:lstStyle/>
      <a:p>
        <a:r>
          <a:rPr lang="en-US"/>
          <a:t>In the image, please add space before ellipsis.</a:t>
        </a:r>
      </a:p>
    </p188:txBody>
  </p188:cm>
  <p188:cm id="{5C0D0A8C-F7A5-441B-B055-CEA41D021980}" authorId="{F7184EAC-5405-7AC9-6E94-ED9EAE5DEA1D}" created="2023-09-15T10:17:52.392">
    <ac:deMkLst xmlns:ac="http://schemas.microsoft.com/office/drawing/2013/main/command">
      <pc:docMk xmlns:pc="http://schemas.microsoft.com/office/powerpoint/2013/main/command"/>
      <pc:sldMk xmlns:pc="http://schemas.microsoft.com/office/powerpoint/2013/main/command" cId="0" sldId="280"/>
      <ac:picMk id="2" creationId="{66265310-5FD4-30B5-CA66-0146966682AC}"/>
    </ac:deMkLst>
    <p188:txBody>
      <a:bodyPr/>
      <a:lstStyle/>
      <a:p>
        <a:r>
          <a:rPr lang="en-US"/>
          <a:t>In the image, please delete "this".</a:t>
        </a:r>
      </a:p>
    </p188:txBody>
  </p188:cm>
  <p188:cm id="{8158B59F-0DD0-49C9-89A4-4AA3F3016C7E}" authorId="{0A89AF5F-69FD-EFA7-1258-BCD6B3DC50F2}" created="2023-09-19T16:31:16.799">
    <pc:sldMkLst xmlns:pc="http://schemas.microsoft.com/office/powerpoint/2013/main/command">
      <pc:docMk/>
      <pc:sldMk cId="0" sldId="280"/>
    </pc:sldMkLst>
    <p188:txBody>
      <a:bodyPr/>
      <a:lstStyle/>
      <a:p>
        <a:r>
          <a:rPr lang="en-US"/>
          <a:t>Hi Maya, We were not able to make the two changes suggested here as we could not edit the image. Thanks!</a:t>
        </a:r>
      </a:p>
    </p188:txBody>
  </p188:cm>
</p188:cmLst>
</file>

<file path=ppt/comments/modernComment_11D_0.xml><?xml version="1.0" encoding="utf-8"?>
<p188:cmLst xmlns:a="http://schemas.openxmlformats.org/drawingml/2006/main" xmlns:r="http://schemas.openxmlformats.org/officeDocument/2006/relationships" xmlns:p188="http://schemas.microsoft.com/office/powerpoint/2018/8/main">
  <p188:cm id="{CD347C2D-1E1B-4A42-813D-64666AFED34B}" authorId="{F7184EAC-5405-7AC9-6E94-ED9EAE5DEA1D}" created="2023-09-15T10:40:35.851">
    <ac:deMkLst xmlns:ac="http://schemas.microsoft.com/office/drawing/2013/main/command">
      <pc:docMk xmlns:pc="http://schemas.microsoft.com/office/powerpoint/2013/main/command"/>
      <pc:sldMk xmlns:pc="http://schemas.microsoft.com/office/powerpoint/2013/main/command" cId="0" sldId="285"/>
      <ac:picMk id="312" creationId="{00000000-0000-0000-0000-000000000000}"/>
    </ac:deMkLst>
    <p188:replyLst>
      <p188:reply id="{C222CA31-0A08-4F50-913B-3F2BE35199B3}" authorId="{0A89AF5F-69FD-EFA7-1258-BCD6B3DC50F2}" created="2023-09-19T16:31:44.301">
        <p188:txBody>
          <a:bodyPr/>
          <a:lstStyle/>
          <a:p>
            <a:r>
              <a:rPr lang="en-US"/>
              <a:t>Hi Maya, We were not able to make the change suggested here as we could not edit the image. Thanks!</a:t>
            </a:r>
          </a:p>
        </p188:txBody>
      </p188:reply>
    </p188:replyLst>
    <p188:txBody>
      <a:bodyPr/>
      <a:lstStyle/>
      <a:p>
        <a:r>
          <a:rPr lang="en-US"/>
          <a:t>In the heading, please capitalize "after".</a:t>
        </a:r>
      </a:p>
    </p188:txBody>
  </p188:cm>
</p188:cmLst>
</file>

<file path=ppt/comments/modernComment_123_0.xml><?xml version="1.0" encoding="utf-8"?>
<p188:cmLst xmlns:a="http://schemas.openxmlformats.org/drawingml/2006/main" xmlns:r="http://schemas.openxmlformats.org/officeDocument/2006/relationships" xmlns:p188="http://schemas.microsoft.com/office/powerpoint/2018/8/main">
  <p188:cm id="{113CA366-CCC2-4C37-B515-BDEEC7B2CB48}" authorId="{F7184EAC-5405-7AC9-6E94-ED9EAE5DEA1D}" created="2023-09-15T11:18:01.307">
    <ac:deMkLst xmlns:ac="http://schemas.microsoft.com/office/drawing/2013/main/command">
      <pc:docMk xmlns:pc="http://schemas.microsoft.com/office/powerpoint/2013/main/command"/>
      <pc:sldMk xmlns:pc="http://schemas.microsoft.com/office/powerpoint/2013/main/command" cId="0" sldId="291"/>
      <ac:picMk id="391" creationId="{00000000-0000-0000-0000-000000000000}"/>
    </ac:deMkLst>
    <p188:txBody>
      <a:bodyPr/>
      <a:lstStyle/>
      <a:p>
        <a:r>
          <a:rPr lang="en-US"/>
          <a:t>In the image, please lowercase "Family Crest".</a:t>
        </a:r>
      </a:p>
    </p188:txBody>
  </p188:cm>
  <p188:cm id="{A5904CA8-D744-45B5-9EAD-78FF814D0EF3}" authorId="{F7184EAC-5405-7AC9-6E94-ED9EAE5DEA1D}" created="2023-09-15T11:20:14.348">
    <ac:deMkLst xmlns:ac="http://schemas.microsoft.com/office/drawing/2013/main/command">
      <pc:docMk xmlns:pc="http://schemas.microsoft.com/office/powerpoint/2013/main/command"/>
      <pc:sldMk xmlns:pc="http://schemas.microsoft.com/office/powerpoint/2013/main/command" cId="0" sldId="291"/>
      <ac:picMk id="391" creationId="{00000000-0000-0000-0000-000000000000}"/>
    </ac:deMkLst>
    <p188:txBody>
      <a:bodyPr/>
      <a:lstStyle/>
      <a:p>
        <a:r>
          <a:rPr lang="en-US"/>
          <a:t>In the image, please change as follows:
In some countries, a family crest is passed down for generations; it is flown on flags and banners and shows the world ...</a:t>
        </a:r>
      </a:p>
    </p188:txBody>
  </p188:cm>
  <p188:cm id="{E46A6782-B8F0-4CE6-9945-4867B007618D}" authorId="{F7184EAC-5405-7AC9-6E94-ED9EAE5DEA1D}" created="2023-09-15T11:22:21.251">
    <ac:deMkLst xmlns:ac="http://schemas.microsoft.com/office/drawing/2013/main/command">
      <pc:docMk xmlns:pc="http://schemas.microsoft.com/office/powerpoint/2013/main/command"/>
      <pc:sldMk xmlns:pc="http://schemas.microsoft.com/office/powerpoint/2013/main/command" cId="0" sldId="291"/>
      <ac:picMk id="391" creationId="{00000000-0000-0000-0000-000000000000}"/>
    </ac:deMkLst>
    <p188:txBody>
      <a:bodyPr/>
      <a:lstStyle/>
      <a:p>
        <a:r>
          <a:rPr lang="en-US"/>
          <a:t>In the image, change "1-3" to "one to three".</a:t>
        </a:r>
      </a:p>
    </p188:txBody>
  </p188:cm>
  <p188:cm id="{8FFA90AC-93B1-4787-A109-EC3846BBA1AA}" authorId="{F7184EAC-5405-7AC9-6E94-ED9EAE5DEA1D}" created="2023-09-15T11:22:45.054">
    <ac:deMkLst xmlns:ac="http://schemas.microsoft.com/office/drawing/2013/main/command">
      <pc:docMk xmlns:pc="http://schemas.microsoft.com/office/powerpoint/2013/main/command"/>
      <pc:sldMk xmlns:pc="http://schemas.microsoft.com/office/powerpoint/2013/main/command" cId="0" sldId="291"/>
      <ac:picMk id="391" creationId="{00000000-0000-0000-0000-000000000000}"/>
    </ac:deMkLst>
    <p188:txBody>
      <a:bodyPr/>
      <a:lstStyle/>
      <a:p>
        <a:r>
          <a:rPr lang="en-US"/>
          <a:t>In the image, add comma after "Then".</a:t>
        </a:r>
      </a:p>
    </p188:txBody>
  </p188:cm>
  <p188:cm id="{99FB4AD6-4C84-4BB1-9810-75816C99724F}" authorId="{0A89AF5F-69FD-EFA7-1258-BCD6B3DC50F2}" created="2023-09-19T16:32:24.590">
    <pc:sldMkLst xmlns:pc="http://schemas.microsoft.com/office/powerpoint/2013/main/command">
      <pc:docMk/>
      <pc:sldMk cId="0" sldId="291"/>
    </pc:sldMkLst>
    <p188:txBody>
      <a:bodyPr/>
      <a:lstStyle/>
      <a:p>
        <a:r>
          <a:rPr lang="en-US"/>
          <a:t>Hi Maya, We were not able to make the changes suggested here as we could not edit the image. Thanks!</a:t>
        </a:r>
      </a:p>
    </p188:txBody>
  </p188:cm>
</p188:cmLst>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
        <p:cNvGrpSpPr/>
        <p:nvPr/>
      </p:nvGrpSpPr>
      <p:grpSpPr>
        <a:xfrm>
          <a:off x="0" y="0"/>
          <a:ext cx="0" cy="0"/>
          <a:chOff x="0" y="0"/>
          <a:chExt cx="0" cy="0"/>
        </a:xfrm>
      </p:grpSpPr>
      <p:sp>
        <p:nvSpPr>
          <p:cNvPr id="27" name="Google Shape;27;p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8" name="Google Shape;28;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5"/>
        <p:cNvGrpSpPr/>
        <p:nvPr/>
      </p:nvGrpSpPr>
      <p:grpSpPr>
        <a:xfrm>
          <a:off x="0" y="0"/>
          <a:ext cx="0" cy="0"/>
          <a:chOff x="0" y="0"/>
          <a:chExt cx="0" cy="0"/>
        </a:xfrm>
      </p:grpSpPr>
      <p:sp>
        <p:nvSpPr>
          <p:cNvPr id="166" name="Google Shape;166;g240fe70efb2_0_1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7" name="Google Shape;167;g240fe70efb2_0_1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1"/>
        <p:cNvGrpSpPr/>
        <p:nvPr/>
      </p:nvGrpSpPr>
      <p:grpSpPr>
        <a:xfrm>
          <a:off x="0" y="0"/>
          <a:ext cx="0" cy="0"/>
          <a:chOff x="0" y="0"/>
          <a:chExt cx="0" cy="0"/>
        </a:xfrm>
      </p:grpSpPr>
      <p:sp>
        <p:nvSpPr>
          <p:cNvPr id="172" name="Google Shape;172;g240fe70efb2_0_11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73" name="Google Shape;173;g240fe70efb2_0_1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8"/>
        <p:cNvGrpSpPr/>
        <p:nvPr/>
      </p:nvGrpSpPr>
      <p:grpSpPr>
        <a:xfrm>
          <a:off x="0" y="0"/>
          <a:ext cx="0" cy="0"/>
          <a:chOff x="0" y="0"/>
          <a:chExt cx="0" cy="0"/>
        </a:xfrm>
      </p:grpSpPr>
      <p:sp>
        <p:nvSpPr>
          <p:cNvPr id="189" name="Google Shape;189;g240fe70efb2_0_12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90" name="Google Shape;190;g240fe70efb2_0_12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9"/>
        <p:cNvGrpSpPr/>
        <p:nvPr/>
      </p:nvGrpSpPr>
      <p:grpSpPr>
        <a:xfrm>
          <a:off x="0" y="0"/>
          <a:ext cx="0" cy="0"/>
          <a:chOff x="0" y="0"/>
          <a:chExt cx="0" cy="0"/>
        </a:xfrm>
      </p:grpSpPr>
      <p:sp>
        <p:nvSpPr>
          <p:cNvPr id="200" name="Google Shape;200;p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01" name="Google Shape;201;p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0"/>
        <p:cNvGrpSpPr/>
        <p:nvPr/>
      </p:nvGrpSpPr>
      <p:grpSpPr>
        <a:xfrm>
          <a:off x="0" y="0"/>
          <a:ext cx="0" cy="0"/>
          <a:chOff x="0" y="0"/>
          <a:chExt cx="0" cy="0"/>
        </a:xfrm>
      </p:grpSpPr>
      <p:sp>
        <p:nvSpPr>
          <p:cNvPr id="211" name="Google Shape;211;g240fe70efb2_0_14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12" name="Google Shape;212;g240fe70efb2_0_14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1"/>
        <p:cNvGrpSpPr/>
        <p:nvPr/>
      </p:nvGrpSpPr>
      <p:grpSpPr>
        <a:xfrm>
          <a:off x="0" y="0"/>
          <a:ext cx="0" cy="0"/>
          <a:chOff x="0" y="0"/>
          <a:chExt cx="0" cy="0"/>
        </a:xfrm>
      </p:grpSpPr>
      <p:sp>
        <p:nvSpPr>
          <p:cNvPr id="222" name="Google Shape;222;g240fe70efb2_0_15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23" name="Google Shape;223;g240fe70efb2_0_15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8"/>
        <p:cNvGrpSpPr/>
        <p:nvPr/>
      </p:nvGrpSpPr>
      <p:grpSpPr>
        <a:xfrm>
          <a:off x="0" y="0"/>
          <a:ext cx="0" cy="0"/>
          <a:chOff x="0" y="0"/>
          <a:chExt cx="0" cy="0"/>
        </a:xfrm>
      </p:grpSpPr>
      <p:sp>
        <p:nvSpPr>
          <p:cNvPr id="239" name="Google Shape;239;g240fe70efb2_0_16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40" name="Google Shape;240;g240fe70efb2_0_16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9"/>
        <p:cNvGrpSpPr/>
        <p:nvPr/>
      </p:nvGrpSpPr>
      <p:grpSpPr>
        <a:xfrm>
          <a:off x="0" y="0"/>
          <a:ext cx="0" cy="0"/>
          <a:chOff x="0" y="0"/>
          <a:chExt cx="0" cy="0"/>
        </a:xfrm>
      </p:grpSpPr>
      <p:sp>
        <p:nvSpPr>
          <p:cNvPr id="250" name="Google Shape;250;g240fe70efb2_0_18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51" name="Google Shape;251;g240fe70efb2_0_18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7"/>
        <p:cNvGrpSpPr/>
        <p:nvPr/>
      </p:nvGrpSpPr>
      <p:grpSpPr>
        <a:xfrm>
          <a:off x="0" y="0"/>
          <a:ext cx="0" cy="0"/>
          <a:chOff x="0" y="0"/>
          <a:chExt cx="0" cy="0"/>
        </a:xfrm>
      </p:grpSpPr>
      <p:sp>
        <p:nvSpPr>
          <p:cNvPr id="258" name="Google Shape;258;g240fe70efb2_0_19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59" name="Google Shape;259;g240fe70efb2_0_19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5"/>
        <p:cNvGrpSpPr/>
        <p:nvPr/>
      </p:nvGrpSpPr>
      <p:grpSpPr>
        <a:xfrm>
          <a:off x="0" y="0"/>
          <a:ext cx="0" cy="0"/>
          <a:chOff x="0" y="0"/>
          <a:chExt cx="0" cy="0"/>
        </a:xfrm>
      </p:grpSpPr>
      <p:sp>
        <p:nvSpPr>
          <p:cNvPr id="266" name="Google Shape;266;g240fe70efb2_0_20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67" name="Google Shape;267;g240fe70efb2_0_20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7"/>
        <p:cNvGrpSpPr/>
        <p:nvPr/>
      </p:nvGrpSpPr>
      <p:grpSpPr>
        <a:xfrm>
          <a:off x="0" y="0"/>
          <a:ext cx="0" cy="0"/>
          <a:chOff x="0" y="0"/>
          <a:chExt cx="0" cy="0"/>
        </a:xfrm>
      </p:grpSpPr>
      <p:sp>
        <p:nvSpPr>
          <p:cNvPr id="68" name="Google Shape;68;p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69" name="Google Shape;69;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9"/>
        <p:cNvGrpSpPr/>
        <p:nvPr/>
      </p:nvGrpSpPr>
      <p:grpSpPr>
        <a:xfrm>
          <a:off x="0" y="0"/>
          <a:ext cx="0" cy="0"/>
          <a:chOff x="0" y="0"/>
          <a:chExt cx="0" cy="0"/>
        </a:xfrm>
      </p:grpSpPr>
      <p:sp>
        <p:nvSpPr>
          <p:cNvPr id="280" name="Google Shape;280;g240fe70efb2_0_17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81" name="Google Shape;281;g240fe70efb2_0_17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0"/>
        <p:cNvGrpSpPr/>
        <p:nvPr/>
      </p:nvGrpSpPr>
      <p:grpSpPr>
        <a:xfrm>
          <a:off x="0" y="0"/>
          <a:ext cx="0" cy="0"/>
          <a:chOff x="0" y="0"/>
          <a:chExt cx="0" cy="0"/>
        </a:xfrm>
      </p:grpSpPr>
      <p:sp>
        <p:nvSpPr>
          <p:cNvPr id="291" name="Google Shape;291;g240fe70efb2_0_21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92" name="Google Shape;292;g240fe70efb2_0_21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1"/>
        <p:cNvGrpSpPr/>
        <p:nvPr/>
      </p:nvGrpSpPr>
      <p:grpSpPr>
        <a:xfrm>
          <a:off x="0" y="0"/>
          <a:ext cx="0" cy="0"/>
          <a:chOff x="0" y="0"/>
          <a:chExt cx="0" cy="0"/>
        </a:xfrm>
      </p:grpSpPr>
      <p:sp>
        <p:nvSpPr>
          <p:cNvPr id="302" name="Google Shape;302;g240fe70efb2_0_23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303" name="Google Shape;303;g240fe70efb2_0_23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3"/>
        <p:cNvGrpSpPr/>
        <p:nvPr/>
      </p:nvGrpSpPr>
      <p:grpSpPr>
        <a:xfrm>
          <a:off x="0" y="0"/>
          <a:ext cx="0" cy="0"/>
          <a:chOff x="0" y="0"/>
          <a:chExt cx="0" cy="0"/>
        </a:xfrm>
      </p:grpSpPr>
      <p:sp>
        <p:nvSpPr>
          <p:cNvPr id="314" name="Google Shape;314;g240fe70efb2_0_25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315" name="Google Shape;315;g240fe70efb2_0_25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5"/>
        <p:cNvGrpSpPr/>
        <p:nvPr/>
      </p:nvGrpSpPr>
      <p:grpSpPr>
        <a:xfrm>
          <a:off x="0" y="0"/>
          <a:ext cx="0" cy="0"/>
          <a:chOff x="0" y="0"/>
          <a:chExt cx="0" cy="0"/>
        </a:xfrm>
      </p:grpSpPr>
      <p:sp>
        <p:nvSpPr>
          <p:cNvPr id="326" name="Google Shape;326;g240fe70efb2_0_28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327" name="Google Shape;327;g240fe70efb2_0_28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6"/>
        <p:cNvGrpSpPr/>
        <p:nvPr/>
      </p:nvGrpSpPr>
      <p:grpSpPr>
        <a:xfrm>
          <a:off x="0" y="0"/>
          <a:ext cx="0" cy="0"/>
          <a:chOff x="0" y="0"/>
          <a:chExt cx="0" cy="0"/>
        </a:xfrm>
      </p:grpSpPr>
      <p:sp>
        <p:nvSpPr>
          <p:cNvPr id="337" name="Google Shape;337;g240fe70efb2_0_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338" name="Google Shape;338;g240fe70efb2_0_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5"/>
        <p:cNvGrpSpPr/>
        <p:nvPr/>
      </p:nvGrpSpPr>
      <p:grpSpPr>
        <a:xfrm>
          <a:off x="0" y="0"/>
          <a:ext cx="0" cy="0"/>
          <a:chOff x="0" y="0"/>
          <a:chExt cx="0" cy="0"/>
        </a:xfrm>
      </p:grpSpPr>
      <p:sp>
        <p:nvSpPr>
          <p:cNvPr id="366" name="Google Shape;366;p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367" name="Google Shape;367;p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1"/>
        <p:cNvGrpSpPr/>
        <p:nvPr/>
      </p:nvGrpSpPr>
      <p:grpSpPr>
        <a:xfrm>
          <a:off x="0" y="0"/>
          <a:ext cx="0" cy="0"/>
          <a:chOff x="0" y="0"/>
          <a:chExt cx="0" cy="0"/>
        </a:xfrm>
      </p:grpSpPr>
      <p:sp>
        <p:nvSpPr>
          <p:cNvPr id="382" name="Google Shape;382;g240fe70efb2_0_24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383" name="Google Shape;383;g240fe70efb2_0_24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2"/>
        <p:cNvGrpSpPr/>
        <p:nvPr/>
      </p:nvGrpSpPr>
      <p:grpSpPr>
        <a:xfrm>
          <a:off x="0" y="0"/>
          <a:ext cx="0" cy="0"/>
          <a:chOff x="0" y="0"/>
          <a:chExt cx="0" cy="0"/>
        </a:xfrm>
      </p:grpSpPr>
      <p:sp>
        <p:nvSpPr>
          <p:cNvPr id="393" name="Google Shape;393;p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394" name="Google Shape;394;p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3"/>
        <p:cNvGrpSpPr/>
        <p:nvPr/>
      </p:nvGrpSpPr>
      <p:grpSpPr>
        <a:xfrm>
          <a:off x="0" y="0"/>
          <a:ext cx="0" cy="0"/>
          <a:chOff x="0" y="0"/>
          <a:chExt cx="0" cy="0"/>
        </a:xfrm>
      </p:grpSpPr>
      <p:sp>
        <p:nvSpPr>
          <p:cNvPr id="84" name="Google Shape;84;g240fe70efb2_0_2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85" name="Google Shape;85;g240fe70efb2_0_2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9"/>
        <p:cNvGrpSpPr/>
        <p:nvPr/>
      </p:nvGrpSpPr>
      <p:grpSpPr>
        <a:xfrm>
          <a:off x="0" y="0"/>
          <a:ext cx="0" cy="0"/>
          <a:chOff x="0" y="0"/>
          <a:chExt cx="0" cy="0"/>
        </a:xfrm>
      </p:grpSpPr>
      <p:sp>
        <p:nvSpPr>
          <p:cNvPr id="100" name="Google Shape;100;g240fe70efb2_0_4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01" name="Google Shape;101;g240fe70efb2_0_4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0"/>
        <p:cNvGrpSpPr/>
        <p:nvPr/>
      </p:nvGrpSpPr>
      <p:grpSpPr>
        <a:xfrm>
          <a:off x="0" y="0"/>
          <a:ext cx="0" cy="0"/>
          <a:chOff x="0" y="0"/>
          <a:chExt cx="0" cy="0"/>
        </a:xfrm>
      </p:grpSpPr>
      <p:sp>
        <p:nvSpPr>
          <p:cNvPr id="111" name="Google Shape;111;g240fe70efb2_0_5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12" name="Google Shape;112;g240fe70efb2_0_5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1"/>
        <p:cNvGrpSpPr/>
        <p:nvPr/>
      </p:nvGrpSpPr>
      <p:grpSpPr>
        <a:xfrm>
          <a:off x="0" y="0"/>
          <a:ext cx="0" cy="0"/>
          <a:chOff x="0" y="0"/>
          <a:chExt cx="0" cy="0"/>
        </a:xfrm>
      </p:grpSpPr>
      <p:sp>
        <p:nvSpPr>
          <p:cNvPr id="122" name="Google Shape;122;g240fe70efb2_0_6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23" name="Google Shape;123;g240fe70efb2_0_6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2"/>
        <p:cNvGrpSpPr/>
        <p:nvPr/>
      </p:nvGrpSpPr>
      <p:grpSpPr>
        <a:xfrm>
          <a:off x="0" y="0"/>
          <a:ext cx="0" cy="0"/>
          <a:chOff x="0" y="0"/>
          <a:chExt cx="0" cy="0"/>
        </a:xfrm>
      </p:grpSpPr>
      <p:sp>
        <p:nvSpPr>
          <p:cNvPr id="133" name="Google Shape;133;g240fe70efb2_0_7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34" name="Google Shape;134;g240fe70efb2_0_7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3"/>
        <p:cNvGrpSpPr/>
        <p:nvPr/>
      </p:nvGrpSpPr>
      <p:grpSpPr>
        <a:xfrm>
          <a:off x="0" y="0"/>
          <a:ext cx="0" cy="0"/>
          <a:chOff x="0" y="0"/>
          <a:chExt cx="0" cy="0"/>
        </a:xfrm>
      </p:grpSpPr>
      <p:sp>
        <p:nvSpPr>
          <p:cNvPr id="144" name="Google Shape;144;g240fe70efb2_0_8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45" name="Google Shape;145;g240fe70efb2_0_8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4"/>
        <p:cNvGrpSpPr/>
        <p:nvPr/>
      </p:nvGrpSpPr>
      <p:grpSpPr>
        <a:xfrm>
          <a:off x="0" y="0"/>
          <a:ext cx="0" cy="0"/>
          <a:chOff x="0" y="0"/>
          <a:chExt cx="0" cy="0"/>
        </a:xfrm>
      </p:grpSpPr>
      <p:sp>
        <p:nvSpPr>
          <p:cNvPr id="155" name="Google Shape;155;g240fe70efb2_0_9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56" name="Google Shape;156;g240fe70efb2_0_9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Custom Layout">
  <p:cSld name="Custom Layout">
    <p:spTree>
      <p:nvGrpSpPr>
        <p:cNvPr id="1" name="Shape 7"/>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o type &amp; insert pic">
  <p:cSld name="To type &amp; insert pic">
    <p:spTree>
      <p:nvGrpSpPr>
        <p:cNvPr id="1" name="Shape 8"/>
        <p:cNvGrpSpPr/>
        <p:nvPr/>
      </p:nvGrpSpPr>
      <p:grpSpPr>
        <a:xfrm>
          <a:off x="0" y="0"/>
          <a:ext cx="0" cy="0"/>
          <a:chOff x="0" y="0"/>
          <a:chExt cx="0" cy="0"/>
        </a:xfrm>
      </p:grpSpPr>
      <p:sp>
        <p:nvSpPr>
          <p:cNvPr id="9" name="Google Shape;9;p10"/>
          <p:cNvSpPr/>
          <p:nvPr/>
        </p:nvSpPr>
        <p:spPr>
          <a:xfrm>
            <a:off x="-15496" y="3483864"/>
            <a:ext cx="3270142" cy="3475495"/>
          </a:xfrm>
          <a:prstGeom prst="rect">
            <a:avLst/>
          </a:prstGeom>
          <a:solidFill>
            <a:srgbClr val="222E69"/>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10" name="Google Shape;10;p10"/>
          <p:cNvSpPr/>
          <p:nvPr/>
        </p:nvSpPr>
        <p:spPr>
          <a:xfrm>
            <a:off x="839172" y="800906"/>
            <a:ext cx="5619750" cy="5353050"/>
          </a:xfrm>
          <a:prstGeom prst="rect">
            <a:avLst/>
          </a:prstGeom>
          <a:solidFill>
            <a:srgbClr val="BFBFBF"/>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11" name="Google Shape;11;p10"/>
          <p:cNvSpPr txBox="1">
            <a:spLocks noGrp="1"/>
          </p:cNvSpPr>
          <p:nvPr>
            <p:ph type="body" idx="1"/>
          </p:nvPr>
        </p:nvSpPr>
        <p:spPr>
          <a:xfrm>
            <a:off x="6819900" y="2514600"/>
            <a:ext cx="5019675" cy="4097338"/>
          </a:xfrm>
          <a:prstGeom prst="rect">
            <a:avLst/>
          </a:prstGeom>
          <a:noFill/>
          <a:ln>
            <a:noFill/>
          </a:ln>
        </p:spPr>
        <p:txBody>
          <a:bodyPr spcFirstLastPara="1" wrap="square" lIns="91425" tIns="45700" rIns="91425" bIns="45700" anchor="t" anchorCtr="0">
            <a:noAutofit/>
          </a:bodyPr>
          <a:lstStyle>
            <a:lvl1pPr marL="457200" marR="0" lvl="0" indent="-317500" algn="l" rtl="0">
              <a:lnSpc>
                <a:spcPct val="90000"/>
              </a:lnSpc>
              <a:spcBef>
                <a:spcPts val="10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2" name="Google Shape;12;p10"/>
          <p:cNvSpPr txBox="1">
            <a:spLocks noGrp="1"/>
          </p:cNvSpPr>
          <p:nvPr>
            <p:ph type="body" idx="2"/>
          </p:nvPr>
        </p:nvSpPr>
        <p:spPr>
          <a:xfrm>
            <a:off x="839172" y="800906"/>
            <a:ext cx="5609253" cy="5353832"/>
          </a:xfrm>
          <a:prstGeom prst="rect">
            <a:avLst/>
          </a:prstGeom>
          <a:solidFill>
            <a:srgbClr val="BFBFBF"/>
          </a:solidFill>
          <a:ln>
            <a:noFill/>
          </a:ln>
        </p:spPr>
        <p:txBody>
          <a:bodyPr spcFirstLastPara="1" wrap="square" lIns="91425" tIns="45700" rIns="91425" bIns="45700" anchor="t" anchorCtr="0">
            <a:noAutofit/>
          </a:bodyPr>
          <a:lstStyle>
            <a:lvl1pPr marL="457200" marR="0" lvl="0" indent="-228600" algn="l" rtl="0">
              <a:lnSpc>
                <a:spcPct val="90000"/>
              </a:lnSpc>
              <a:spcBef>
                <a:spcPts val="1000"/>
              </a:spcBef>
              <a:spcAft>
                <a:spcPts val="0"/>
              </a:spcAft>
              <a:buClr>
                <a:schemeClr val="lt1"/>
              </a:buClr>
              <a:buSzPts val="1800"/>
              <a:buFont typeface="Arial"/>
              <a:buNone/>
              <a:defRPr sz="1800" b="0" i="0" u="none" strike="noStrike" cap="none">
                <a:solidFill>
                  <a:schemeClr val="lt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3" name="Google Shape;13;p10"/>
          <p:cNvSpPr/>
          <p:nvPr/>
        </p:nvSpPr>
        <p:spPr>
          <a:xfrm rot="-5400000">
            <a:off x="7248795" y="-629954"/>
            <a:ext cx="45720" cy="4572000"/>
          </a:xfrm>
          <a:prstGeom prst="rect">
            <a:avLst/>
          </a:prstGeom>
          <a:solidFill>
            <a:srgbClr val="222E69"/>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1_Custom Layout">
  <p:cSld name="1_Custom Layout">
    <p:bg>
      <p:bgPr>
        <a:solidFill>
          <a:schemeClr val="lt1"/>
        </a:solidFill>
        <a:effectLst/>
      </p:bgPr>
    </p:bg>
    <p:spTree>
      <p:nvGrpSpPr>
        <p:cNvPr id="1" name="Shape 14"/>
        <p:cNvGrpSpPr/>
        <p:nvPr/>
      </p:nvGrpSpPr>
      <p:grpSpPr>
        <a:xfrm>
          <a:off x="0" y="0"/>
          <a:ext cx="0" cy="0"/>
          <a:chOff x="0" y="0"/>
          <a:chExt cx="0" cy="0"/>
        </a:xfrm>
      </p:grpSpPr>
      <p:sp>
        <p:nvSpPr>
          <p:cNvPr id="15" name="Google Shape;15;p11"/>
          <p:cNvSpPr txBox="1">
            <a:spLocks noGrp="1"/>
          </p:cNvSpPr>
          <p:nvPr>
            <p:ph type="dt" idx="10"/>
          </p:nvPr>
        </p:nvSpPr>
        <p:spPr>
          <a:xfrm>
            <a:off x="0" y="0"/>
            <a:ext cx="3000000" cy="3000000"/>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6" name="Google Shape;16;p11"/>
          <p:cNvSpPr txBox="1">
            <a:spLocks noGrp="1"/>
          </p:cNvSpPr>
          <p:nvPr>
            <p:ph type="ftr" idx="11"/>
          </p:nvPr>
        </p:nvSpPr>
        <p:spPr>
          <a:xfrm>
            <a:off x="0" y="0"/>
            <a:ext cx="3000000" cy="3000000"/>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7" name="Google Shape;17;p11"/>
          <p:cNvSpPr txBox="1">
            <a:spLocks noGrp="1"/>
          </p:cNvSpPr>
          <p:nvPr>
            <p:ph type="sldNum" idx="12"/>
          </p:nvPr>
        </p:nvSpPr>
        <p:spPr>
          <a:xfrm>
            <a:off x="0" y="0"/>
            <a:ext cx="3000000" cy="3000000"/>
          </a:xfrm>
          <a:prstGeom prst="rect">
            <a:avLst/>
          </a:prstGeom>
          <a:noFill/>
          <a:ln>
            <a:noFill/>
          </a:ln>
        </p:spPr>
        <p:txBody>
          <a:bodyPr spcFirstLastPara="1" wrap="square" lIns="91425" tIns="45700" rIns="91425" bIns="45700" anchor="t" anchorCtr="0">
            <a:noAutofit/>
          </a:bodyPr>
          <a:lstStyle>
            <a:lvl1pPr marL="0" marR="0" lvl="0" indent="0" algn="l" rtl="0">
              <a:spcBef>
                <a:spcPts val="0"/>
              </a:spcBef>
              <a:buNone/>
              <a:defRPr sz="1800">
                <a:solidFill>
                  <a:schemeClr val="dk1"/>
                </a:solidFill>
                <a:latin typeface="Calibri"/>
                <a:ea typeface="Calibri"/>
                <a:cs typeface="Calibri"/>
                <a:sym typeface="Calibri"/>
              </a:defRPr>
            </a:lvl1pPr>
            <a:lvl2pPr marL="0" marR="0" lvl="1" indent="0" algn="l" rtl="0">
              <a:spcBef>
                <a:spcPts val="0"/>
              </a:spcBef>
              <a:buNone/>
              <a:defRPr sz="1800">
                <a:solidFill>
                  <a:schemeClr val="dk1"/>
                </a:solidFill>
                <a:latin typeface="Calibri"/>
                <a:ea typeface="Calibri"/>
                <a:cs typeface="Calibri"/>
                <a:sym typeface="Calibri"/>
              </a:defRPr>
            </a:lvl2pPr>
            <a:lvl3pPr marL="0" marR="0" lvl="2" indent="0" algn="l" rtl="0">
              <a:spcBef>
                <a:spcPts val="0"/>
              </a:spcBef>
              <a:buNone/>
              <a:defRPr sz="1800">
                <a:solidFill>
                  <a:schemeClr val="dk1"/>
                </a:solidFill>
                <a:latin typeface="Calibri"/>
                <a:ea typeface="Calibri"/>
                <a:cs typeface="Calibri"/>
                <a:sym typeface="Calibri"/>
              </a:defRPr>
            </a:lvl3pPr>
            <a:lvl4pPr marL="0" marR="0" lvl="3" indent="0" algn="l" rtl="0">
              <a:spcBef>
                <a:spcPts val="0"/>
              </a:spcBef>
              <a:buNone/>
              <a:defRPr sz="1800">
                <a:solidFill>
                  <a:schemeClr val="dk1"/>
                </a:solidFill>
                <a:latin typeface="Calibri"/>
                <a:ea typeface="Calibri"/>
                <a:cs typeface="Calibri"/>
                <a:sym typeface="Calibri"/>
              </a:defRPr>
            </a:lvl4pPr>
            <a:lvl5pPr marL="0" marR="0" lvl="4" indent="0" algn="l" rtl="0">
              <a:spcBef>
                <a:spcPts val="0"/>
              </a:spcBef>
              <a:buNone/>
              <a:defRPr sz="1800">
                <a:solidFill>
                  <a:schemeClr val="dk1"/>
                </a:solidFill>
                <a:latin typeface="Calibri"/>
                <a:ea typeface="Calibri"/>
                <a:cs typeface="Calibri"/>
                <a:sym typeface="Calibri"/>
              </a:defRPr>
            </a:lvl5pPr>
            <a:lvl6pPr marL="0" marR="0" lvl="5" indent="0" algn="l" rtl="0">
              <a:spcBef>
                <a:spcPts val="0"/>
              </a:spcBef>
              <a:buNone/>
              <a:defRPr sz="1800">
                <a:solidFill>
                  <a:schemeClr val="dk1"/>
                </a:solidFill>
                <a:latin typeface="Calibri"/>
                <a:ea typeface="Calibri"/>
                <a:cs typeface="Calibri"/>
                <a:sym typeface="Calibri"/>
              </a:defRPr>
            </a:lvl6pPr>
            <a:lvl7pPr marL="0" marR="0" lvl="6" indent="0" algn="l" rtl="0">
              <a:spcBef>
                <a:spcPts val="0"/>
              </a:spcBef>
              <a:buNone/>
              <a:defRPr sz="1800">
                <a:solidFill>
                  <a:schemeClr val="dk1"/>
                </a:solidFill>
                <a:latin typeface="Calibri"/>
                <a:ea typeface="Calibri"/>
                <a:cs typeface="Calibri"/>
                <a:sym typeface="Calibri"/>
              </a:defRPr>
            </a:lvl7pPr>
            <a:lvl8pPr marL="0" marR="0" lvl="7" indent="0" algn="l" rtl="0">
              <a:spcBef>
                <a:spcPts val="0"/>
              </a:spcBef>
              <a:buNone/>
              <a:defRPr sz="1800">
                <a:solidFill>
                  <a:schemeClr val="dk1"/>
                </a:solidFill>
                <a:latin typeface="Calibri"/>
                <a:ea typeface="Calibri"/>
                <a:cs typeface="Calibri"/>
                <a:sym typeface="Calibri"/>
              </a:defRPr>
            </a:lvl8pPr>
            <a:lvl9pPr marL="0" marR="0" lvl="8" indent="0" algn="l" rtl="0">
              <a:spcBef>
                <a:spcPts val="0"/>
              </a:spcBef>
              <a:buNone/>
              <a:defRPr sz="1800">
                <a:solidFill>
                  <a:schemeClr val="dk1"/>
                </a:solidFill>
                <a:latin typeface="Calibri"/>
                <a:ea typeface="Calibri"/>
                <a:cs typeface="Calibri"/>
                <a:sym typeface="Calibri"/>
              </a:defRPr>
            </a:lvl9pPr>
          </a:lstStyle>
          <a:p>
            <a:pPr marL="0" lvl="0" indent="0" algn="l" rtl="0">
              <a:spcBef>
                <a:spcPts val="0"/>
              </a:spcBef>
              <a:spcAft>
                <a:spcPts val="0"/>
              </a:spcAft>
              <a:buNone/>
            </a:pPr>
            <a:fld id="{00000000-1234-1234-1234-123412341234}" type="slidenum">
              <a:rPr lang="en-US"/>
              <a:t>‹#›</a:t>
            </a:fld>
            <a:endParaRPr/>
          </a:p>
        </p:txBody>
      </p:sp>
      <p:sp>
        <p:nvSpPr>
          <p:cNvPr id="18" name="Google Shape;18;p11"/>
          <p:cNvSpPr>
            <a:spLocks noGrp="1"/>
          </p:cNvSpPr>
          <p:nvPr>
            <p:ph type="pic" idx="2"/>
          </p:nvPr>
        </p:nvSpPr>
        <p:spPr>
          <a:xfrm>
            <a:off x="0" y="0"/>
            <a:ext cx="12192000" cy="3400425"/>
          </a:xfrm>
          <a:prstGeom prst="rect">
            <a:avLst/>
          </a:prstGeom>
          <a:solidFill>
            <a:srgbClr val="BFBFBF"/>
          </a:solidFill>
          <a:ln>
            <a:noFill/>
          </a:ln>
        </p:spPr>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6_Custom Layout">
  <p:cSld name="6_Custom Layout">
    <p:spTree>
      <p:nvGrpSpPr>
        <p:cNvPr id="1" name="Shape 19"/>
        <p:cNvGrpSpPr/>
        <p:nvPr/>
      </p:nvGrpSpPr>
      <p:grpSpPr>
        <a:xfrm>
          <a:off x="0" y="0"/>
          <a:ext cx="0" cy="0"/>
          <a:chOff x="0" y="0"/>
          <a:chExt cx="0" cy="0"/>
        </a:xfrm>
      </p:grpSpPr>
      <p:sp>
        <p:nvSpPr>
          <p:cNvPr id="20" name="Google Shape;20;p12"/>
          <p:cNvSpPr txBox="1">
            <a:spLocks noGrp="1"/>
          </p:cNvSpPr>
          <p:nvPr>
            <p:ph type="dt" idx="10"/>
          </p:nvPr>
        </p:nvSpPr>
        <p:spPr>
          <a:xfrm>
            <a:off x="0" y="0"/>
            <a:ext cx="3000000" cy="3000000"/>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21" name="Google Shape;21;p12"/>
          <p:cNvSpPr txBox="1">
            <a:spLocks noGrp="1"/>
          </p:cNvSpPr>
          <p:nvPr>
            <p:ph type="ftr" idx="11"/>
          </p:nvPr>
        </p:nvSpPr>
        <p:spPr>
          <a:xfrm>
            <a:off x="0" y="0"/>
            <a:ext cx="3000000" cy="3000000"/>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22" name="Google Shape;22;p12"/>
          <p:cNvSpPr txBox="1">
            <a:spLocks noGrp="1"/>
          </p:cNvSpPr>
          <p:nvPr>
            <p:ph type="sldNum" idx="12"/>
          </p:nvPr>
        </p:nvSpPr>
        <p:spPr>
          <a:xfrm>
            <a:off x="0" y="0"/>
            <a:ext cx="3000000" cy="3000000"/>
          </a:xfrm>
          <a:prstGeom prst="rect">
            <a:avLst/>
          </a:prstGeom>
          <a:noFill/>
          <a:ln>
            <a:noFill/>
          </a:ln>
        </p:spPr>
        <p:txBody>
          <a:bodyPr spcFirstLastPara="1" wrap="square" lIns="91425" tIns="45700" rIns="91425" bIns="45700" anchor="t" anchorCtr="0">
            <a:noAutofit/>
          </a:bodyPr>
          <a:lstStyle>
            <a:lvl1pPr marL="0" marR="0" lvl="0" indent="0" algn="l" rtl="0">
              <a:spcBef>
                <a:spcPts val="0"/>
              </a:spcBef>
              <a:buNone/>
              <a:defRPr sz="1800">
                <a:solidFill>
                  <a:schemeClr val="dk1"/>
                </a:solidFill>
                <a:latin typeface="Calibri"/>
                <a:ea typeface="Calibri"/>
                <a:cs typeface="Calibri"/>
                <a:sym typeface="Calibri"/>
              </a:defRPr>
            </a:lvl1pPr>
            <a:lvl2pPr marL="0" marR="0" lvl="1" indent="0" algn="l" rtl="0">
              <a:spcBef>
                <a:spcPts val="0"/>
              </a:spcBef>
              <a:buNone/>
              <a:defRPr sz="1800">
                <a:solidFill>
                  <a:schemeClr val="dk1"/>
                </a:solidFill>
                <a:latin typeface="Calibri"/>
                <a:ea typeface="Calibri"/>
                <a:cs typeface="Calibri"/>
                <a:sym typeface="Calibri"/>
              </a:defRPr>
            </a:lvl2pPr>
            <a:lvl3pPr marL="0" marR="0" lvl="2" indent="0" algn="l" rtl="0">
              <a:spcBef>
                <a:spcPts val="0"/>
              </a:spcBef>
              <a:buNone/>
              <a:defRPr sz="1800">
                <a:solidFill>
                  <a:schemeClr val="dk1"/>
                </a:solidFill>
                <a:latin typeface="Calibri"/>
                <a:ea typeface="Calibri"/>
                <a:cs typeface="Calibri"/>
                <a:sym typeface="Calibri"/>
              </a:defRPr>
            </a:lvl3pPr>
            <a:lvl4pPr marL="0" marR="0" lvl="3" indent="0" algn="l" rtl="0">
              <a:spcBef>
                <a:spcPts val="0"/>
              </a:spcBef>
              <a:buNone/>
              <a:defRPr sz="1800">
                <a:solidFill>
                  <a:schemeClr val="dk1"/>
                </a:solidFill>
                <a:latin typeface="Calibri"/>
                <a:ea typeface="Calibri"/>
                <a:cs typeface="Calibri"/>
                <a:sym typeface="Calibri"/>
              </a:defRPr>
            </a:lvl4pPr>
            <a:lvl5pPr marL="0" marR="0" lvl="4" indent="0" algn="l" rtl="0">
              <a:spcBef>
                <a:spcPts val="0"/>
              </a:spcBef>
              <a:buNone/>
              <a:defRPr sz="1800">
                <a:solidFill>
                  <a:schemeClr val="dk1"/>
                </a:solidFill>
                <a:latin typeface="Calibri"/>
                <a:ea typeface="Calibri"/>
                <a:cs typeface="Calibri"/>
                <a:sym typeface="Calibri"/>
              </a:defRPr>
            </a:lvl5pPr>
            <a:lvl6pPr marL="0" marR="0" lvl="5" indent="0" algn="l" rtl="0">
              <a:spcBef>
                <a:spcPts val="0"/>
              </a:spcBef>
              <a:buNone/>
              <a:defRPr sz="1800">
                <a:solidFill>
                  <a:schemeClr val="dk1"/>
                </a:solidFill>
                <a:latin typeface="Calibri"/>
                <a:ea typeface="Calibri"/>
                <a:cs typeface="Calibri"/>
                <a:sym typeface="Calibri"/>
              </a:defRPr>
            </a:lvl6pPr>
            <a:lvl7pPr marL="0" marR="0" lvl="6" indent="0" algn="l" rtl="0">
              <a:spcBef>
                <a:spcPts val="0"/>
              </a:spcBef>
              <a:buNone/>
              <a:defRPr sz="1800">
                <a:solidFill>
                  <a:schemeClr val="dk1"/>
                </a:solidFill>
                <a:latin typeface="Calibri"/>
                <a:ea typeface="Calibri"/>
                <a:cs typeface="Calibri"/>
                <a:sym typeface="Calibri"/>
              </a:defRPr>
            </a:lvl7pPr>
            <a:lvl8pPr marL="0" marR="0" lvl="7" indent="0" algn="l" rtl="0">
              <a:spcBef>
                <a:spcPts val="0"/>
              </a:spcBef>
              <a:buNone/>
              <a:defRPr sz="1800">
                <a:solidFill>
                  <a:schemeClr val="dk1"/>
                </a:solidFill>
                <a:latin typeface="Calibri"/>
                <a:ea typeface="Calibri"/>
                <a:cs typeface="Calibri"/>
                <a:sym typeface="Calibri"/>
              </a:defRPr>
            </a:lvl8pPr>
            <a:lvl9pPr marL="0" marR="0" lvl="8" indent="0" algn="l" rtl="0">
              <a:spcBef>
                <a:spcPts val="0"/>
              </a:spcBef>
              <a:buNone/>
              <a:defRPr sz="1800">
                <a:solidFill>
                  <a:schemeClr val="dk1"/>
                </a:solidFill>
                <a:latin typeface="Calibri"/>
                <a:ea typeface="Calibri"/>
                <a:cs typeface="Calibri"/>
                <a:sym typeface="Calibri"/>
              </a:defRPr>
            </a:lvl9pPr>
          </a:lstStyle>
          <a:p>
            <a:pPr marL="0" lvl="0" indent="0" algn="l" rtl="0">
              <a:spcBef>
                <a:spcPts val="0"/>
              </a:spcBef>
              <a:spcAft>
                <a:spcPts val="0"/>
              </a:spcAft>
              <a:buNone/>
            </a:pPr>
            <a:fld id="{00000000-1234-1234-1234-123412341234}" type="slidenum">
              <a:rPr lang="en-US"/>
              <a:t>‹#›</a:t>
            </a:fld>
            <a:endParaRPr/>
          </a:p>
        </p:txBody>
      </p:sp>
      <p:sp>
        <p:nvSpPr>
          <p:cNvPr id="23" name="Google Shape;23;p12"/>
          <p:cNvSpPr>
            <a:spLocks noGrp="1"/>
          </p:cNvSpPr>
          <p:nvPr>
            <p:ph type="pic" idx="2"/>
          </p:nvPr>
        </p:nvSpPr>
        <p:spPr>
          <a:xfrm>
            <a:off x="762000" y="2132015"/>
            <a:ext cx="3556000" cy="2395538"/>
          </a:xfrm>
          <a:prstGeom prst="rect">
            <a:avLst/>
          </a:prstGeom>
          <a:solidFill>
            <a:srgbClr val="BFBFBF"/>
          </a:solidFill>
          <a:ln>
            <a:noFill/>
          </a:ln>
        </p:spPr>
      </p:sp>
      <p:sp>
        <p:nvSpPr>
          <p:cNvPr id="24" name="Google Shape;24;p12"/>
          <p:cNvSpPr>
            <a:spLocks noGrp="1"/>
          </p:cNvSpPr>
          <p:nvPr>
            <p:ph type="pic" idx="3"/>
          </p:nvPr>
        </p:nvSpPr>
        <p:spPr>
          <a:xfrm>
            <a:off x="4318000" y="2132015"/>
            <a:ext cx="3556000" cy="2395538"/>
          </a:xfrm>
          <a:prstGeom prst="rect">
            <a:avLst/>
          </a:prstGeom>
          <a:solidFill>
            <a:srgbClr val="BFBFBF"/>
          </a:solidFill>
          <a:ln>
            <a:noFill/>
          </a:ln>
        </p:spPr>
      </p:sp>
      <p:sp>
        <p:nvSpPr>
          <p:cNvPr id="25" name="Google Shape;25;p12"/>
          <p:cNvSpPr>
            <a:spLocks noGrp="1"/>
          </p:cNvSpPr>
          <p:nvPr>
            <p:ph type="pic" idx="4"/>
          </p:nvPr>
        </p:nvSpPr>
        <p:spPr>
          <a:xfrm>
            <a:off x="7874000" y="2132015"/>
            <a:ext cx="3556000" cy="2395538"/>
          </a:xfrm>
          <a:prstGeom prst="rect">
            <a:avLst/>
          </a:prstGeom>
          <a:solidFill>
            <a:srgbClr val="BFBFBF"/>
          </a:solidFill>
          <a:ln>
            <a:noFill/>
          </a:ln>
        </p:spPr>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1_To type &amp; insert pic">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7E22701E-31A2-436C-ABAC-2A4F1EB4939B}"/>
              </a:ext>
            </a:extLst>
          </p:cNvPr>
          <p:cNvSpPr/>
          <p:nvPr userDrawn="1"/>
        </p:nvSpPr>
        <p:spPr>
          <a:xfrm>
            <a:off x="-15496" y="3429000"/>
            <a:ext cx="3270142" cy="3475495"/>
          </a:xfrm>
          <a:prstGeom prst="rect">
            <a:avLst/>
          </a:prstGeom>
          <a:solidFill>
            <a:srgbClr val="222E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a:extLst>
              <a:ext uri="{FF2B5EF4-FFF2-40B4-BE49-F238E27FC236}">
                <a16:creationId xmlns:a16="http://schemas.microsoft.com/office/drawing/2014/main" id="{7BEBCA74-2939-4E75-92DB-0AFC80D701A5}"/>
              </a:ext>
            </a:extLst>
          </p:cNvPr>
          <p:cNvSpPr/>
          <p:nvPr userDrawn="1"/>
        </p:nvSpPr>
        <p:spPr>
          <a:xfrm>
            <a:off x="839172" y="800906"/>
            <a:ext cx="5619750" cy="535305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10" name="Text Placeholder 9">
            <a:extLst>
              <a:ext uri="{FF2B5EF4-FFF2-40B4-BE49-F238E27FC236}">
                <a16:creationId xmlns:a16="http://schemas.microsoft.com/office/drawing/2014/main" id="{AA2D1549-B3D4-4672-8210-2F1C150E78CD}"/>
              </a:ext>
            </a:extLst>
          </p:cNvPr>
          <p:cNvSpPr>
            <a:spLocks noGrp="1"/>
          </p:cNvSpPr>
          <p:nvPr>
            <p:ph type="body" sz="quarter" idx="10"/>
          </p:nvPr>
        </p:nvSpPr>
        <p:spPr>
          <a:xfrm>
            <a:off x="6819900" y="2514600"/>
            <a:ext cx="5019675" cy="4097338"/>
          </a:xfrm>
          <a:prstGeom prst="rect">
            <a:avLst/>
          </a:prstGeom>
        </p:spPr>
        <p:txBody>
          <a:bodyPr/>
          <a:lstStyle>
            <a:lvl1pPr marL="285750" indent="-285750">
              <a:buFont typeface="Arial" panose="020B0604020202020204" pitchFamily="34" charset="0"/>
              <a:buChar char="•"/>
              <a:defRPr sz="1400"/>
            </a:lvl1pPr>
          </a:lstStyle>
          <a:p>
            <a:pPr lvl="0"/>
            <a:endParaRPr lang="en-IN"/>
          </a:p>
        </p:txBody>
      </p:sp>
      <p:sp>
        <p:nvSpPr>
          <p:cNvPr id="12" name="Content Placeholder 11">
            <a:extLst>
              <a:ext uri="{FF2B5EF4-FFF2-40B4-BE49-F238E27FC236}">
                <a16:creationId xmlns:a16="http://schemas.microsoft.com/office/drawing/2014/main" id="{4BD68CEF-11AB-4CD1-BD9E-9CB0BA06EF18}"/>
              </a:ext>
            </a:extLst>
          </p:cNvPr>
          <p:cNvSpPr>
            <a:spLocks noGrp="1"/>
          </p:cNvSpPr>
          <p:nvPr>
            <p:ph sz="quarter" idx="11"/>
          </p:nvPr>
        </p:nvSpPr>
        <p:spPr>
          <a:xfrm>
            <a:off x="839172" y="800906"/>
            <a:ext cx="5609253" cy="5353832"/>
          </a:xfrm>
          <a:prstGeom prst="rect">
            <a:avLst/>
          </a:prstGeom>
          <a:solidFill>
            <a:schemeClr val="bg1">
              <a:lumMod val="75000"/>
            </a:schemeClr>
          </a:solidFill>
        </p:spPr>
        <p:txBody>
          <a:bodyPr/>
          <a:lstStyle>
            <a:lvl1pPr marL="0" indent="0" algn="l">
              <a:buNone/>
              <a:defRPr sz="1800">
                <a:solidFill>
                  <a:schemeClr val="bg1"/>
                </a:solidFill>
              </a:defRPr>
            </a:lvl1pPr>
            <a:lvl2pPr marL="457200" indent="0">
              <a:buNone/>
              <a:defRPr sz="1800">
                <a:solidFill>
                  <a:schemeClr val="tx1"/>
                </a:solidFill>
              </a:defRPr>
            </a:lvl2pPr>
          </a:lstStyle>
          <a:p>
            <a:pPr lvl="1"/>
            <a:endParaRPr lang="en-IN"/>
          </a:p>
          <a:p>
            <a:pPr lvl="1"/>
            <a:endParaRPr lang="en-IN"/>
          </a:p>
        </p:txBody>
      </p:sp>
      <p:sp>
        <p:nvSpPr>
          <p:cNvPr id="9" name="Rectangle 8">
            <a:extLst>
              <a:ext uri="{FF2B5EF4-FFF2-40B4-BE49-F238E27FC236}">
                <a16:creationId xmlns:a16="http://schemas.microsoft.com/office/drawing/2014/main" id="{1C70F6F6-0BD0-4CCE-B457-E77E2F621CFC}"/>
              </a:ext>
            </a:extLst>
          </p:cNvPr>
          <p:cNvSpPr/>
          <p:nvPr userDrawn="1"/>
        </p:nvSpPr>
        <p:spPr>
          <a:xfrm rot="16200000">
            <a:off x="7248795" y="-629954"/>
            <a:ext cx="45720" cy="4572000"/>
          </a:xfrm>
          <a:prstGeom prst="rect">
            <a:avLst/>
          </a:prstGeom>
          <a:solidFill>
            <a:srgbClr val="222E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96633996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8"/>
          <p:cNvSpPr txBox="1"/>
          <p:nvPr/>
        </p:nvSpPr>
        <p:spPr>
          <a:xfrm>
            <a:off x="838200" y="786537"/>
            <a:ext cx="5620789" cy="5390426"/>
          </a:xfrm>
          <a:prstGeom prst="rect">
            <a:avLst/>
          </a:prstGeom>
          <a:noFill/>
          <a:ln>
            <a:noFill/>
          </a:ln>
        </p:spPr>
        <p:txBody>
          <a:bodyPr spcFirstLastPara="1" wrap="square" lIns="91425" tIns="45700" rIns="91425" bIns="45700" anchor="t" anchorCtr="0">
            <a:noAutofit/>
          </a:bodyPr>
          <a:lstStyle/>
          <a:p>
            <a:pPr marL="228600" marR="0" lvl="0" indent="-50800" algn="l" rtl="0">
              <a:lnSpc>
                <a:spcPct val="90000"/>
              </a:lnSpc>
              <a:spcBef>
                <a:spcPts val="0"/>
              </a:spcBef>
              <a:spcAft>
                <a:spcPts val="0"/>
              </a:spcAft>
              <a:buClr>
                <a:schemeClr val="dk1"/>
              </a:buClr>
              <a:buSzPts val="2800"/>
              <a:buFont typeface="Arial"/>
              <a:buNone/>
            </a:pPr>
            <a:endParaRPr sz="28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1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1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12.png"/></Relationships>
</file>

<file path=ppt/slides/_rels/slide1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13.png"/></Relationships>
</file>

<file path=ppt/slides/_rels/slide16.xml.rels><?xml version="1.0" encoding="UTF-8" standalone="yes"?>
<Relationships xmlns="http://schemas.openxmlformats.org/package/2006/relationships"><Relationship Id="rId3" Type="http://schemas.microsoft.com/office/2018/10/relationships/comments" Target="../comments/modernComment_114_0.xml"/><Relationship Id="rId2" Type="http://schemas.openxmlformats.org/officeDocument/2006/relationships/notesSlide" Target="../notesSlides/notesSlide15.xml"/><Relationship Id="rId1" Type="http://schemas.openxmlformats.org/officeDocument/2006/relationships/slideLayout" Target="../slideLayouts/slideLayout2.xml"/><Relationship Id="rId5" Type="http://schemas.openxmlformats.org/officeDocument/2006/relationships/image" Target="../media/image14.png"/><Relationship Id="rId4" Type="http://schemas.openxmlformats.org/officeDocument/2006/relationships/image" Target="../media/image5.png"/></Relationships>
</file>

<file path=ppt/slides/_rels/slide1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image" Target="../media/image9.png"/></Relationships>
</file>

<file path=ppt/slides/_rels/slide18.xml.rels><?xml version="1.0" encoding="UTF-8" standalone="yes"?>
<Relationships xmlns="http://schemas.openxmlformats.org/package/2006/relationships"><Relationship Id="rId3" Type="http://schemas.microsoft.com/office/2018/10/relationships/comments" Target="../comments/modernComment_117_0.xml"/><Relationship Id="rId2" Type="http://schemas.openxmlformats.org/officeDocument/2006/relationships/notesSlide" Target="../notesSlides/notesSlide17.xml"/><Relationship Id="rId1" Type="http://schemas.openxmlformats.org/officeDocument/2006/relationships/slideLayout" Target="../slideLayouts/slideLayout3.xml"/><Relationship Id="rId6" Type="http://schemas.openxmlformats.org/officeDocument/2006/relationships/image" Target="../media/image5.png"/><Relationship Id="rId5" Type="http://schemas.openxmlformats.org/officeDocument/2006/relationships/image" Target="../media/image16.png"/><Relationship Id="rId4" Type="http://schemas.openxmlformats.org/officeDocument/2006/relationships/image" Target="../media/image15.png"/></Relationships>
</file>

<file path=ppt/slides/_rels/slide19.xml.rels><?xml version="1.0" encoding="UTF-8" standalone="yes"?>
<Relationships xmlns="http://schemas.openxmlformats.org/package/2006/relationships"><Relationship Id="rId3" Type="http://schemas.microsoft.com/office/2018/10/relationships/comments" Target="../comments/modernComment_118_0.xml"/><Relationship Id="rId2" Type="http://schemas.openxmlformats.org/officeDocument/2006/relationships/notesSlide" Target="../notesSlides/notesSlide18.xml"/><Relationship Id="rId1" Type="http://schemas.openxmlformats.org/officeDocument/2006/relationships/slideLayout" Target="../slideLayouts/slideLayout3.xml"/><Relationship Id="rId6" Type="http://schemas.openxmlformats.org/officeDocument/2006/relationships/image" Target="../media/image5.png"/><Relationship Id="rId5" Type="http://schemas.openxmlformats.org/officeDocument/2006/relationships/image" Target="../media/image18.png"/><Relationship Id="rId4" Type="http://schemas.openxmlformats.org/officeDocument/2006/relationships/image" Target="../media/image17.png"/></Relationships>
</file>

<file path=ppt/slides/_rels/slide2.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eg"/><Relationship Id="rId1" Type="http://schemas.openxmlformats.org/officeDocument/2006/relationships/slideLayout" Target="../slideLayouts/slideLayout5.xml"/><Relationship Id="rId5" Type="http://schemas.openxmlformats.org/officeDocument/2006/relationships/image" Target="../media/image5.png"/><Relationship Id="rId4" Type="http://schemas.openxmlformats.org/officeDocument/2006/relationships/image" Target="../media/image4.emf"/></Relationships>
</file>

<file path=ppt/slides/_rels/slide2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9.xml"/><Relationship Id="rId1" Type="http://schemas.openxmlformats.org/officeDocument/2006/relationships/slideLayout" Target="../slideLayouts/slideLayout3.xml"/><Relationship Id="rId4" Type="http://schemas.openxmlformats.org/officeDocument/2006/relationships/image" Target="../media/image5.png"/></Relationships>
</file>

<file path=ppt/slides/_rels/slide2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0.xml"/><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2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1.xml"/><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23.xml.rels><?xml version="1.0" encoding="UTF-8" standalone="yes"?>
<Relationships xmlns="http://schemas.openxmlformats.org/package/2006/relationships"><Relationship Id="rId3" Type="http://schemas.microsoft.com/office/2018/10/relationships/comments" Target="../comments/modernComment_11D_0.xml"/><Relationship Id="rId2" Type="http://schemas.openxmlformats.org/officeDocument/2006/relationships/notesSlide" Target="../notesSlides/notesSlide22.xml"/><Relationship Id="rId1" Type="http://schemas.openxmlformats.org/officeDocument/2006/relationships/slideLayout" Target="../slideLayouts/slideLayout2.xml"/><Relationship Id="rId5" Type="http://schemas.openxmlformats.org/officeDocument/2006/relationships/image" Target="../media/image19.png"/><Relationship Id="rId4" Type="http://schemas.openxmlformats.org/officeDocument/2006/relationships/image" Target="../media/image5.png"/></Relationships>
</file>

<file path=ppt/slides/_rels/slide2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3.xml"/><Relationship Id="rId1" Type="http://schemas.openxmlformats.org/officeDocument/2006/relationships/slideLayout" Target="../slideLayouts/slideLayout2.xml"/><Relationship Id="rId4" Type="http://schemas.openxmlformats.org/officeDocument/2006/relationships/image" Target="../media/image20.png"/></Relationships>
</file>

<file path=ppt/slides/_rels/slide2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4.xml"/><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2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5.xml"/><Relationship Id="rId1" Type="http://schemas.openxmlformats.org/officeDocument/2006/relationships/slideLayout" Target="../slideLayouts/slideLayout2.xml"/><Relationship Id="rId6" Type="http://schemas.openxmlformats.org/officeDocument/2006/relationships/image" Target="../media/image4.emf"/><Relationship Id="rId5" Type="http://schemas.openxmlformats.org/officeDocument/2006/relationships/image" Target="../media/image3.emf"/><Relationship Id="rId4" Type="http://schemas.openxmlformats.org/officeDocument/2006/relationships/image" Target="../media/image2.jpeg"/></Relationships>
</file>

<file path=ppt/slides/_rels/slide2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6.xml"/><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3" Type="http://schemas.microsoft.com/office/2018/10/relationships/comments" Target="../comments/modernComment_123_0.xml"/><Relationship Id="rId2" Type="http://schemas.openxmlformats.org/officeDocument/2006/relationships/notesSlide" Target="../notesSlides/notesSlide27.xml"/><Relationship Id="rId1" Type="http://schemas.openxmlformats.org/officeDocument/2006/relationships/slideLayout" Target="../slideLayouts/slideLayout2.xml"/><Relationship Id="rId4" Type="http://schemas.openxmlformats.org/officeDocument/2006/relationships/image" Target="../media/image21.png"/></Relationships>
</file>

<file path=ppt/slides/_rels/slide29.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8.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9.png"/></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1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29"/>
        <p:cNvGrpSpPr/>
        <p:nvPr/>
      </p:nvGrpSpPr>
      <p:grpSpPr>
        <a:xfrm>
          <a:off x="0" y="0"/>
          <a:ext cx="0" cy="0"/>
          <a:chOff x="0" y="0"/>
          <a:chExt cx="0" cy="0"/>
        </a:xfrm>
      </p:grpSpPr>
      <p:sp>
        <p:nvSpPr>
          <p:cNvPr id="30" name="Google Shape;30;p1"/>
          <p:cNvSpPr/>
          <p:nvPr/>
        </p:nvSpPr>
        <p:spPr>
          <a:xfrm>
            <a:off x="0" y="0"/>
            <a:ext cx="7132320" cy="6858000"/>
          </a:xfrm>
          <a:prstGeom prst="rect">
            <a:avLst/>
          </a:prstGeom>
          <a:solidFill>
            <a:srgbClr val="BFBFBF"/>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32" name="Google Shape;32;p1"/>
          <p:cNvSpPr txBox="1"/>
          <p:nvPr/>
        </p:nvSpPr>
        <p:spPr>
          <a:xfrm>
            <a:off x="7369275" y="3690449"/>
            <a:ext cx="3933725" cy="2677616"/>
          </a:xfrm>
          <a:prstGeom prst="rect">
            <a:avLst/>
          </a:prstGeom>
          <a:noFill/>
          <a:ln>
            <a:noFill/>
          </a:ln>
        </p:spPr>
        <p:txBody>
          <a:bodyPr spcFirstLastPara="1" wrap="square" lIns="91425" tIns="45700" rIns="91425" bIns="45700" anchor="t" anchorCtr="0">
            <a:spAutoFit/>
          </a:bodyPr>
          <a:lstStyle/>
          <a:p>
            <a:pPr marL="342900" marR="0" lvl="0" indent="-323850" algn="l" rtl="0">
              <a:lnSpc>
                <a:spcPct val="150000"/>
              </a:lnSpc>
              <a:spcBef>
                <a:spcPts val="0"/>
              </a:spcBef>
              <a:spcAft>
                <a:spcPts val="0"/>
              </a:spcAft>
              <a:buClr>
                <a:srgbClr val="191919"/>
              </a:buClr>
              <a:buSzPts val="1700"/>
              <a:buChar char="•"/>
            </a:pPr>
            <a:r>
              <a:rPr lang="en-US" sz="1600" dirty="0">
                <a:solidFill>
                  <a:srgbClr val="191919"/>
                </a:solidFill>
                <a:latin typeface="Larsseit"/>
              </a:rPr>
              <a:t>Young Professionals Transformation</a:t>
            </a:r>
            <a:endParaRPr sz="1600" dirty="0">
              <a:solidFill>
                <a:srgbClr val="191919"/>
              </a:solidFill>
              <a:latin typeface="Larsseit"/>
            </a:endParaRPr>
          </a:p>
          <a:p>
            <a:pPr marL="342900" marR="0" lvl="0" indent="-323850" algn="l" rtl="0">
              <a:lnSpc>
                <a:spcPct val="150000"/>
              </a:lnSpc>
              <a:spcBef>
                <a:spcPts val="0"/>
              </a:spcBef>
              <a:spcAft>
                <a:spcPts val="0"/>
              </a:spcAft>
              <a:buClr>
                <a:srgbClr val="191919"/>
              </a:buClr>
              <a:buSzPts val="1700"/>
              <a:buChar char="•"/>
            </a:pPr>
            <a:r>
              <a:rPr lang="en-US" sz="1600" dirty="0">
                <a:solidFill>
                  <a:srgbClr val="191919"/>
                </a:solidFill>
                <a:latin typeface="Larsseit"/>
              </a:rPr>
              <a:t>Unpack Learning Targets</a:t>
            </a:r>
            <a:endParaRPr sz="1600" dirty="0">
              <a:solidFill>
                <a:srgbClr val="191919"/>
              </a:solidFill>
              <a:latin typeface="Larsseit"/>
            </a:endParaRPr>
          </a:p>
          <a:p>
            <a:pPr marL="342900" marR="0" lvl="0" indent="-323850" algn="l" rtl="0">
              <a:lnSpc>
                <a:spcPct val="150000"/>
              </a:lnSpc>
              <a:spcBef>
                <a:spcPts val="0"/>
              </a:spcBef>
              <a:spcAft>
                <a:spcPts val="0"/>
              </a:spcAft>
              <a:buClr>
                <a:srgbClr val="191919"/>
              </a:buClr>
              <a:buSzPts val="1700"/>
              <a:buChar char="•"/>
            </a:pPr>
            <a:r>
              <a:rPr lang="en-US" sz="1600" dirty="0">
                <a:solidFill>
                  <a:srgbClr val="191919"/>
                </a:solidFill>
                <a:latin typeface="Larsseit"/>
              </a:rPr>
              <a:t>Vocabulary Instruction</a:t>
            </a:r>
            <a:endParaRPr sz="1600" dirty="0">
              <a:solidFill>
                <a:srgbClr val="191919"/>
              </a:solidFill>
              <a:latin typeface="Larsseit"/>
            </a:endParaRPr>
          </a:p>
          <a:p>
            <a:pPr marL="342900" marR="0" lvl="0" indent="-323850" algn="l" rtl="0">
              <a:lnSpc>
                <a:spcPct val="150000"/>
              </a:lnSpc>
              <a:spcBef>
                <a:spcPts val="0"/>
              </a:spcBef>
              <a:spcAft>
                <a:spcPts val="0"/>
              </a:spcAft>
              <a:buClr>
                <a:srgbClr val="191919"/>
              </a:buClr>
              <a:buSzPts val="1700"/>
              <a:buChar char="•"/>
            </a:pPr>
            <a:r>
              <a:rPr lang="en-US" sz="1600" dirty="0">
                <a:solidFill>
                  <a:srgbClr val="191919"/>
                </a:solidFill>
                <a:latin typeface="Larsseit"/>
              </a:rPr>
              <a:t>Problem and Research Simulation</a:t>
            </a:r>
            <a:endParaRPr sz="1600" dirty="0">
              <a:solidFill>
                <a:srgbClr val="191919"/>
              </a:solidFill>
              <a:latin typeface="Larsseit"/>
            </a:endParaRPr>
          </a:p>
          <a:p>
            <a:pPr marL="342900" marR="0" lvl="0" indent="-323850" algn="l" rtl="0">
              <a:lnSpc>
                <a:spcPct val="150000"/>
              </a:lnSpc>
              <a:spcBef>
                <a:spcPts val="0"/>
              </a:spcBef>
              <a:spcAft>
                <a:spcPts val="0"/>
              </a:spcAft>
              <a:buClr>
                <a:srgbClr val="191919"/>
              </a:buClr>
              <a:buSzPts val="1700"/>
              <a:buChar char="•"/>
            </a:pPr>
            <a:r>
              <a:rPr lang="en-US" sz="1600" dirty="0">
                <a:solidFill>
                  <a:srgbClr val="191919"/>
                </a:solidFill>
                <a:latin typeface="Larsseit"/>
              </a:rPr>
              <a:t>Prototyping Solution </a:t>
            </a:r>
            <a:endParaRPr sz="1600" dirty="0">
              <a:solidFill>
                <a:srgbClr val="191919"/>
              </a:solidFill>
              <a:latin typeface="Larsseit"/>
            </a:endParaRPr>
          </a:p>
          <a:p>
            <a:pPr marL="342900" marR="0" lvl="0" indent="-323850" algn="l" rtl="0">
              <a:lnSpc>
                <a:spcPct val="150000"/>
              </a:lnSpc>
              <a:spcBef>
                <a:spcPts val="0"/>
              </a:spcBef>
              <a:spcAft>
                <a:spcPts val="0"/>
              </a:spcAft>
              <a:buClr>
                <a:srgbClr val="191919"/>
              </a:buClr>
              <a:buSzPts val="1700"/>
              <a:buChar char="•"/>
            </a:pPr>
            <a:r>
              <a:rPr lang="en-US" sz="1600" dirty="0">
                <a:solidFill>
                  <a:srgbClr val="191919"/>
                </a:solidFill>
                <a:latin typeface="Larsseit"/>
              </a:rPr>
              <a:t>Share Synergy Protocol </a:t>
            </a:r>
            <a:endParaRPr sz="1600" dirty="0">
              <a:solidFill>
                <a:srgbClr val="191919"/>
              </a:solidFill>
              <a:latin typeface="Larsseit"/>
            </a:endParaRPr>
          </a:p>
          <a:p>
            <a:pPr marL="342900" marR="0" lvl="0" indent="-323850" algn="l" rtl="0">
              <a:lnSpc>
                <a:spcPct val="150000"/>
              </a:lnSpc>
              <a:spcBef>
                <a:spcPts val="0"/>
              </a:spcBef>
              <a:spcAft>
                <a:spcPts val="0"/>
              </a:spcAft>
              <a:buClr>
                <a:srgbClr val="191919"/>
              </a:buClr>
              <a:buSzPts val="1700"/>
              <a:buChar char="•"/>
            </a:pPr>
            <a:r>
              <a:rPr lang="en-US" sz="1600" dirty="0">
                <a:solidFill>
                  <a:srgbClr val="191919"/>
                </a:solidFill>
                <a:latin typeface="Larsseit"/>
              </a:rPr>
              <a:t>Refine Solution</a:t>
            </a:r>
            <a:endParaRPr sz="1600" dirty="0">
              <a:solidFill>
                <a:srgbClr val="3F3F3F"/>
              </a:solidFill>
              <a:latin typeface="Larsseit"/>
              <a:sym typeface="Arial"/>
            </a:endParaRPr>
          </a:p>
        </p:txBody>
      </p:sp>
      <p:grpSp>
        <p:nvGrpSpPr>
          <p:cNvPr id="33" name="Google Shape;33;p1"/>
          <p:cNvGrpSpPr/>
          <p:nvPr/>
        </p:nvGrpSpPr>
        <p:grpSpPr>
          <a:xfrm flipV="1">
            <a:off x="1120263" y="3197175"/>
            <a:ext cx="7535136" cy="173577"/>
            <a:chOff x="1285523" y="3560341"/>
            <a:chExt cx="8432234" cy="194242"/>
          </a:xfrm>
        </p:grpSpPr>
        <p:sp>
          <p:nvSpPr>
            <p:cNvPr id="34" name="Google Shape;34;p1"/>
            <p:cNvSpPr/>
            <p:nvPr/>
          </p:nvSpPr>
          <p:spPr>
            <a:xfrm>
              <a:off x="1285523" y="3631045"/>
              <a:ext cx="8432234" cy="64931"/>
            </a:xfrm>
            <a:prstGeom prst="rect">
              <a:avLst/>
            </a:prstGeom>
            <a:solidFill>
              <a:srgbClr val="222E69"/>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35" name="Google Shape;35;p1"/>
            <p:cNvSpPr/>
            <p:nvPr/>
          </p:nvSpPr>
          <p:spPr>
            <a:xfrm>
              <a:off x="1285523" y="3560619"/>
              <a:ext cx="193964" cy="193964"/>
            </a:xfrm>
            <a:prstGeom prst="ellipse">
              <a:avLst/>
            </a:prstGeom>
            <a:solidFill>
              <a:srgbClr val="222E69"/>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36" name="Google Shape;36;p1"/>
            <p:cNvSpPr/>
            <p:nvPr/>
          </p:nvSpPr>
          <p:spPr>
            <a:xfrm>
              <a:off x="3870960" y="3560480"/>
              <a:ext cx="193964" cy="193964"/>
            </a:xfrm>
            <a:prstGeom prst="ellipse">
              <a:avLst/>
            </a:prstGeom>
            <a:solidFill>
              <a:srgbClr val="222E69"/>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37" name="Google Shape;37;p1"/>
            <p:cNvSpPr/>
            <p:nvPr/>
          </p:nvSpPr>
          <p:spPr>
            <a:xfrm>
              <a:off x="6456397" y="3560619"/>
              <a:ext cx="193964" cy="193964"/>
            </a:xfrm>
            <a:prstGeom prst="ellipse">
              <a:avLst/>
            </a:prstGeom>
            <a:solidFill>
              <a:srgbClr val="222E69"/>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38" name="Google Shape;38;p1"/>
            <p:cNvSpPr/>
            <p:nvPr/>
          </p:nvSpPr>
          <p:spPr>
            <a:xfrm>
              <a:off x="9523793" y="3560341"/>
              <a:ext cx="193964" cy="193964"/>
            </a:xfrm>
            <a:prstGeom prst="ellipse">
              <a:avLst/>
            </a:prstGeom>
            <a:solidFill>
              <a:srgbClr val="222E69"/>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grpSp>
      <p:sp>
        <p:nvSpPr>
          <p:cNvPr id="39" name="Google Shape;39;p1"/>
          <p:cNvSpPr txBox="1"/>
          <p:nvPr/>
        </p:nvSpPr>
        <p:spPr>
          <a:xfrm>
            <a:off x="136855" y="182353"/>
            <a:ext cx="1248807" cy="36929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a:solidFill>
                  <a:schemeClr val="dk1"/>
                </a:solidFill>
                <a:latin typeface="Arial"/>
                <a:ea typeface="Arial"/>
                <a:cs typeface="Arial"/>
                <a:sym typeface="Arial"/>
              </a:rPr>
              <a:t>Lesson </a:t>
            </a:r>
            <a:r>
              <a:rPr lang="en-US" sz="1800">
                <a:solidFill>
                  <a:schemeClr val="dk1"/>
                </a:solidFill>
              </a:rPr>
              <a:t>3</a:t>
            </a:r>
            <a:endParaRPr/>
          </a:p>
        </p:txBody>
      </p:sp>
      <p:pic>
        <p:nvPicPr>
          <p:cNvPr id="40" name="Google Shape;40;p1" descr="Shape&#10;&#10;Description automatically generated"/>
          <p:cNvPicPr preferRelativeResize="0"/>
          <p:nvPr/>
        </p:nvPicPr>
        <p:blipFill rotWithShape="1">
          <a:blip r:embed="rId3">
            <a:alphaModFix/>
          </a:blip>
          <a:srcRect/>
          <a:stretch/>
        </p:blipFill>
        <p:spPr>
          <a:xfrm>
            <a:off x="1120263" y="1744225"/>
            <a:ext cx="959154" cy="959154"/>
          </a:xfrm>
          <a:prstGeom prst="rect">
            <a:avLst/>
          </a:prstGeom>
          <a:noFill/>
          <a:ln>
            <a:noFill/>
          </a:ln>
        </p:spPr>
      </p:pic>
      <p:sp>
        <p:nvSpPr>
          <p:cNvPr id="3" name="TextBox 2">
            <a:extLst>
              <a:ext uri="{FF2B5EF4-FFF2-40B4-BE49-F238E27FC236}">
                <a16:creationId xmlns:a16="http://schemas.microsoft.com/office/drawing/2014/main" id="{77320911-BE1A-BF34-EC1C-9926CA014156}"/>
              </a:ext>
            </a:extLst>
          </p:cNvPr>
          <p:cNvSpPr txBox="1"/>
          <p:nvPr/>
        </p:nvSpPr>
        <p:spPr>
          <a:xfrm>
            <a:off x="2242902" y="1356546"/>
            <a:ext cx="5289858" cy="1567545"/>
          </a:xfrm>
          <a:prstGeom prst="rect">
            <a:avLst/>
          </a:prstGeom>
          <a:noFill/>
        </p:spPr>
        <p:txBody>
          <a:bodyPr wrap="square" lIns="91440" tIns="45720" rIns="91440" bIns="45720" rtlCol="0" anchor="t">
            <a:spAutoFit/>
          </a:bodyPr>
          <a:lstStyle/>
          <a:p>
            <a:r>
              <a:rPr lang="en-US" sz="3600" dirty="0">
                <a:latin typeface="Larsseit"/>
                <a:ea typeface="Poppins Bold" charset="0"/>
                <a:cs typeface="Poppins Bold"/>
              </a:rPr>
              <a:t>Security: Back to the Drawing Board</a:t>
            </a:r>
          </a:p>
          <a:p>
            <a:pPr>
              <a:lnSpc>
                <a:spcPct val="200000"/>
              </a:lnSpc>
            </a:pPr>
            <a:r>
              <a:rPr lang="en-US" dirty="0">
                <a:latin typeface="Larsseit"/>
                <a:cs typeface="Poppins Bold"/>
              </a:rPr>
              <a:t>How do I make good decisions when I am solving a problem?</a:t>
            </a:r>
            <a:endParaRPr lang="en-US"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57"/>
        <p:cNvGrpSpPr/>
        <p:nvPr/>
      </p:nvGrpSpPr>
      <p:grpSpPr>
        <a:xfrm>
          <a:off x="0" y="0"/>
          <a:ext cx="0" cy="0"/>
          <a:chOff x="0" y="0"/>
          <a:chExt cx="0" cy="0"/>
        </a:xfrm>
      </p:grpSpPr>
      <p:sp>
        <p:nvSpPr>
          <p:cNvPr id="159" name="Google Shape;159;g240fe70efb2_0_92"/>
          <p:cNvSpPr txBox="1">
            <a:spLocks noGrp="1"/>
          </p:cNvSpPr>
          <p:nvPr>
            <p:ph type="body" idx="1"/>
          </p:nvPr>
        </p:nvSpPr>
        <p:spPr>
          <a:xfrm>
            <a:off x="6819900" y="2514600"/>
            <a:ext cx="4439227" cy="4097400"/>
          </a:xfrm>
          <a:prstGeom prst="rect">
            <a:avLst/>
          </a:prstGeom>
          <a:noFill/>
          <a:ln>
            <a:noFill/>
          </a:ln>
        </p:spPr>
        <p:txBody>
          <a:bodyPr spcFirstLastPara="1" wrap="square" lIns="91425" tIns="45700" rIns="91425" bIns="45700" anchor="t" anchorCtr="0">
            <a:noAutofit/>
          </a:bodyPr>
          <a:lstStyle/>
          <a:p>
            <a:pPr marL="374650" indent="-285750">
              <a:lnSpc>
                <a:spcPct val="100000"/>
              </a:lnSpc>
              <a:spcBef>
                <a:spcPts val="0"/>
              </a:spcBef>
              <a:buSzPts val="1100"/>
            </a:pPr>
            <a:r>
              <a:rPr lang="en-US" sz="1800" dirty="0">
                <a:latin typeface="Larsseit"/>
              </a:rPr>
              <a:t>When we follow these four steps, we can make smart decisions, learn from research and mistakes, and create amazing solutions!</a:t>
            </a:r>
            <a:endParaRPr sz="1800" dirty="0">
              <a:latin typeface="Larsseit"/>
            </a:endParaRPr>
          </a:p>
          <a:p>
            <a:pPr marL="374650" indent="-285750">
              <a:lnSpc>
                <a:spcPct val="100000"/>
              </a:lnSpc>
              <a:spcBef>
                <a:spcPts val="0"/>
              </a:spcBef>
              <a:buSzPts val="1100"/>
            </a:pPr>
            <a:endParaRPr sz="1800" dirty="0">
              <a:latin typeface="Larsseit"/>
            </a:endParaRPr>
          </a:p>
          <a:p>
            <a:pPr marL="374650" indent="-285750">
              <a:lnSpc>
                <a:spcPct val="100000"/>
              </a:lnSpc>
              <a:spcBef>
                <a:spcPts val="0"/>
              </a:spcBef>
              <a:buSzPts val="1100"/>
            </a:pPr>
            <a:endParaRPr sz="1800" dirty="0">
              <a:latin typeface="Larsseit"/>
            </a:endParaRPr>
          </a:p>
          <a:p>
            <a:pPr marL="374650" indent="-285750">
              <a:lnSpc>
                <a:spcPct val="100000"/>
              </a:lnSpc>
              <a:spcBef>
                <a:spcPts val="0"/>
              </a:spcBef>
              <a:buSzPts val="1100"/>
            </a:pPr>
            <a:r>
              <a:rPr lang="en-US" sz="1800" dirty="0">
                <a:latin typeface="Larsseit"/>
              </a:rPr>
              <a:t>Let’s practice by trying to solve a problem as Young Professionals.</a:t>
            </a:r>
            <a:endParaRPr sz="1800" dirty="0">
              <a:latin typeface="Larsseit"/>
            </a:endParaRPr>
          </a:p>
          <a:p>
            <a:pPr marL="285750" lvl="0" indent="-196850" algn="l" rtl="0">
              <a:lnSpc>
                <a:spcPct val="90000"/>
              </a:lnSpc>
              <a:spcBef>
                <a:spcPts val="0"/>
              </a:spcBef>
              <a:spcAft>
                <a:spcPts val="0"/>
              </a:spcAft>
              <a:buClr>
                <a:schemeClr val="dk1"/>
              </a:buClr>
              <a:buSzPts val="1100"/>
              <a:buFont typeface="Arial"/>
              <a:buNone/>
            </a:pPr>
            <a:endParaRPr sz="1800" dirty="0">
              <a:latin typeface="Larsseit"/>
            </a:endParaRPr>
          </a:p>
          <a:p>
            <a:pPr marL="285750" lvl="0" indent="-196850" algn="l" rtl="0">
              <a:lnSpc>
                <a:spcPct val="90000"/>
              </a:lnSpc>
              <a:spcBef>
                <a:spcPts val="0"/>
              </a:spcBef>
              <a:spcAft>
                <a:spcPts val="0"/>
              </a:spcAft>
              <a:buClr>
                <a:schemeClr val="dk1"/>
              </a:buClr>
              <a:buSzPts val="1100"/>
              <a:buFont typeface="Arial"/>
              <a:buNone/>
            </a:pPr>
            <a:endParaRPr sz="1800" dirty="0">
              <a:latin typeface="Larsseit"/>
            </a:endParaRPr>
          </a:p>
        </p:txBody>
      </p:sp>
      <p:sp>
        <p:nvSpPr>
          <p:cNvPr id="160" name="Google Shape;160;g240fe70efb2_0_92"/>
          <p:cNvSpPr/>
          <p:nvPr/>
        </p:nvSpPr>
        <p:spPr>
          <a:xfrm rot="-5400000">
            <a:off x="7248855" y="-629894"/>
            <a:ext cx="45600" cy="4572000"/>
          </a:xfrm>
          <a:prstGeom prst="rect">
            <a:avLst/>
          </a:prstGeom>
          <a:solidFill>
            <a:srgbClr val="222E69"/>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161" name="Google Shape;161;g240fe70efb2_0_92"/>
          <p:cNvSpPr txBox="1">
            <a:spLocks noGrp="1"/>
          </p:cNvSpPr>
          <p:nvPr>
            <p:ph type="body" idx="2"/>
          </p:nvPr>
        </p:nvSpPr>
        <p:spPr>
          <a:xfrm>
            <a:off x="839172" y="800906"/>
            <a:ext cx="5609400" cy="5353800"/>
          </a:xfrm>
          <a:prstGeom prst="rect">
            <a:avLst/>
          </a:prstGeom>
          <a:solidFill>
            <a:srgbClr val="BFBFBF"/>
          </a:solid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None/>
            </a:pPr>
            <a:r>
              <a:rPr lang="en-IN" sz="3000" b="1" dirty="0">
                <a:solidFill>
                  <a:schemeClr val="dk1"/>
                </a:solidFill>
              </a:rPr>
              <a:t> </a:t>
            </a:r>
            <a:endParaRPr sz="3000" b="1" dirty="0">
              <a:solidFill>
                <a:schemeClr val="dk1"/>
              </a:solidFill>
            </a:endParaRPr>
          </a:p>
        </p:txBody>
      </p:sp>
      <p:pic>
        <p:nvPicPr>
          <p:cNvPr id="162" name="Google Shape;162;g240fe70efb2_0_92" descr="Shape, icon&#10;&#10;Description automatically generated"/>
          <p:cNvPicPr preferRelativeResize="0"/>
          <p:nvPr/>
        </p:nvPicPr>
        <p:blipFill rotWithShape="1">
          <a:blip r:embed="rId3">
            <a:alphaModFix/>
          </a:blip>
          <a:srcRect/>
          <a:stretch/>
        </p:blipFill>
        <p:spPr>
          <a:xfrm>
            <a:off x="10798381" y="246062"/>
            <a:ext cx="1041194" cy="1041194"/>
          </a:xfrm>
          <a:prstGeom prst="rect">
            <a:avLst/>
          </a:prstGeom>
          <a:noFill/>
          <a:ln>
            <a:noFill/>
          </a:ln>
        </p:spPr>
      </p:pic>
      <p:sp>
        <p:nvSpPr>
          <p:cNvPr id="163" name="Google Shape;163;g240fe70efb2_0_92"/>
          <p:cNvSpPr txBox="1"/>
          <p:nvPr/>
        </p:nvSpPr>
        <p:spPr>
          <a:xfrm>
            <a:off x="6819900" y="1949285"/>
            <a:ext cx="3885600" cy="4617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400">
                <a:solidFill>
                  <a:srgbClr val="222E69"/>
                </a:solidFill>
                <a:latin typeface="Larsseit Medium"/>
              </a:rPr>
              <a:t>Talking Points</a:t>
            </a:r>
            <a:endParaRPr>
              <a:latin typeface="Larsseit Medium"/>
            </a:endParaRPr>
          </a:p>
        </p:txBody>
      </p:sp>
      <p:pic>
        <p:nvPicPr>
          <p:cNvPr id="164" name="Google Shape;164;g240fe70efb2_0_92"/>
          <p:cNvPicPr preferRelativeResize="0"/>
          <p:nvPr/>
        </p:nvPicPr>
        <p:blipFill rotWithShape="1">
          <a:blip r:embed="rId4">
            <a:alphaModFix/>
          </a:blip>
          <a:srcRect/>
          <a:stretch/>
        </p:blipFill>
        <p:spPr>
          <a:xfrm>
            <a:off x="1158425" y="1096550"/>
            <a:ext cx="4762500" cy="4762500"/>
          </a:xfrm>
          <a:prstGeom prst="rect">
            <a:avLst/>
          </a:prstGeom>
          <a:noFill/>
          <a:ln>
            <a:noFill/>
          </a:ln>
        </p:spPr>
      </p:pic>
      <p:sp>
        <p:nvSpPr>
          <p:cNvPr id="2" name="TextBox 1">
            <a:extLst>
              <a:ext uri="{FF2B5EF4-FFF2-40B4-BE49-F238E27FC236}">
                <a16:creationId xmlns:a16="http://schemas.microsoft.com/office/drawing/2014/main" id="{133A8E2C-03B7-6A5F-9E10-1B211EEDDC1F}"/>
              </a:ext>
            </a:extLst>
          </p:cNvPr>
          <p:cNvSpPr txBox="1"/>
          <p:nvPr/>
        </p:nvSpPr>
        <p:spPr>
          <a:xfrm>
            <a:off x="781640" y="126898"/>
            <a:ext cx="751596" cy="307777"/>
          </a:xfrm>
          <a:prstGeom prst="rect">
            <a:avLst/>
          </a:prstGeom>
          <a:noFill/>
        </p:spPr>
        <p:txBody>
          <a:bodyPr wrap="square" rtlCol="0">
            <a:spAutoFit/>
          </a:bodyPr>
          <a:lstStyle/>
          <a:p>
            <a:r>
              <a:rPr lang="en-US" dirty="0">
                <a:solidFill>
                  <a:schemeClr val="tx1">
                    <a:lumMod val="90000"/>
                    <a:lumOff val="10000"/>
                  </a:schemeClr>
                </a:solidFill>
                <a:latin typeface="Larsseit" pitchFamily="50" charset="0"/>
                <a:ea typeface="Poppins Bold" charset="0"/>
                <a:cs typeface="Poppins Bold" charset="0"/>
              </a:rPr>
              <a:t>Slide 9</a:t>
            </a:r>
          </a:p>
        </p:txBody>
      </p:sp>
      <p:sp>
        <p:nvSpPr>
          <p:cNvPr id="3" name="Google Shape;114;g240fe70efb2_0_52">
            <a:extLst>
              <a:ext uri="{FF2B5EF4-FFF2-40B4-BE49-F238E27FC236}">
                <a16:creationId xmlns:a16="http://schemas.microsoft.com/office/drawing/2014/main" id="{8427CECF-AEB5-C586-0C05-840455EFB4F2}"/>
              </a:ext>
            </a:extLst>
          </p:cNvPr>
          <p:cNvSpPr txBox="1"/>
          <p:nvPr/>
        </p:nvSpPr>
        <p:spPr>
          <a:xfrm>
            <a:off x="3127552" y="4676063"/>
            <a:ext cx="214031" cy="3693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dirty="0">
                <a:solidFill>
                  <a:srgbClr val="191919"/>
                </a:solidFill>
                <a:latin typeface="Larsseit"/>
              </a:rPr>
              <a:t>.</a:t>
            </a:r>
            <a:endParaRPr dirty="0">
              <a:latin typeface="Larsseit"/>
            </a:endParaRPr>
          </a:p>
        </p:txBody>
      </p:sp>
      <p:sp>
        <p:nvSpPr>
          <p:cNvPr id="4" name="Google Shape;114;g240fe70efb2_0_52">
            <a:extLst>
              <a:ext uri="{FF2B5EF4-FFF2-40B4-BE49-F238E27FC236}">
                <a16:creationId xmlns:a16="http://schemas.microsoft.com/office/drawing/2014/main" id="{8643AD30-44E2-AD67-F2F6-29D39EEB6F45}"/>
              </a:ext>
            </a:extLst>
          </p:cNvPr>
          <p:cNvSpPr txBox="1"/>
          <p:nvPr/>
        </p:nvSpPr>
        <p:spPr>
          <a:xfrm>
            <a:off x="3025952" y="3059700"/>
            <a:ext cx="214031" cy="3693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dirty="0">
                <a:solidFill>
                  <a:srgbClr val="191919"/>
                </a:solidFill>
                <a:latin typeface="Larsseit"/>
              </a:rPr>
              <a:t>.</a:t>
            </a:r>
            <a:endParaRPr dirty="0">
              <a:latin typeface="Larsseit"/>
            </a:endParaRPr>
          </a:p>
        </p:txBody>
      </p:sp>
      <p:sp>
        <p:nvSpPr>
          <p:cNvPr id="6" name="Google Shape;114;g240fe70efb2_0_52">
            <a:extLst>
              <a:ext uri="{FF2B5EF4-FFF2-40B4-BE49-F238E27FC236}">
                <a16:creationId xmlns:a16="http://schemas.microsoft.com/office/drawing/2014/main" id="{56356910-BC00-F797-C31B-51CCB5D0633B}"/>
              </a:ext>
            </a:extLst>
          </p:cNvPr>
          <p:cNvSpPr txBox="1"/>
          <p:nvPr/>
        </p:nvSpPr>
        <p:spPr>
          <a:xfrm>
            <a:off x="4780861" y="3059700"/>
            <a:ext cx="214031" cy="3693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dirty="0">
                <a:solidFill>
                  <a:srgbClr val="191919"/>
                </a:solidFill>
                <a:latin typeface="Larsseit"/>
              </a:rPr>
              <a:t>.</a:t>
            </a:r>
            <a:endParaRPr dirty="0">
              <a:latin typeface="Larsseit"/>
            </a:endParaRPr>
          </a:p>
        </p:txBody>
      </p:sp>
      <p:sp>
        <p:nvSpPr>
          <p:cNvPr id="7" name="Google Shape;114;g240fe70efb2_0_52">
            <a:extLst>
              <a:ext uri="{FF2B5EF4-FFF2-40B4-BE49-F238E27FC236}">
                <a16:creationId xmlns:a16="http://schemas.microsoft.com/office/drawing/2014/main" id="{656C6143-49A4-7554-A5C6-4A0F6D774501}"/>
              </a:ext>
            </a:extLst>
          </p:cNvPr>
          <p:cNvSpPr txBox="1"/>
          <p:nvPr/>
        </p:nvSpPr>
        <p:spPr>
          <a:xfrm>
            <a:off x="4725445" y="4962391"/>
            <a:ext cx="214031" cy="3693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dirty="0">
                <a:solidFill>
                  <a:srgbClr val="191919"/>
                </a:solidFill>
                <a:latin typeface="Larsseit"/>
              </a:rPr>
              <a:t>.</a:t>
            </a:r>
            <a:endParaRPr dirty="0">
              <a:latin typeface="Larsseit"/>
            </a:endParaRPr>
          </a:p>
        </p:txBody>
      </p:sp>
      <p:sp>
        <p:nvSpPr>
          <p:cNvPr id="8" name="Google Shape;103;g240fe70efb2_0_40">
            <a:extLst>
              <a:ext uri="{FF2B5EF4-FFF2-40B4-BE49-F238E27FC236}">
                <a16:creationId xmlns:a16="http://schemas.microsoft.com/office/drawing/2014/main" id="{F1406806-7E7C-4173-2398-5EB4829A2482}"/>
              </a:ext>
            </a:extLst>
          </p:cNvPr>
          <p:cNvSpPr txBox="1"/>
          <p:nvPr/>
        </p:nvSpPr>
        <p:spPr>
          <a:xfrm>
            <a:off x="783497" y="435826"/>
            <a:ext cx="8719200" cy="338514"/>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600" b="1" dirty="0">
                <a:solidFill>
                  <a:srgbClr val="191919"/>
                </a:solidFill>
                <a:latin typeface="Larsseit"/>
              </a:rPr>
              <a:t>Work Time: Problem-Solving and Design Cycle</a:t>
            </a:r>
            <a:endParaRPr sz="1600" b="1" dirty="0">
              <a:latin typeface="Larsseit"/>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68"/>
        <p:cNvGrpSpPr/>
        <p:nvPr/>
      </p:nvGrpSpPr>
      <p:grpSpPr>
        <a:xfrm>
          <a:off x="0" y="0"/>
          <a:ext cx="0" cy="0"/>
          <a:chOff x="0" y="0"/>
          <a:chExt cx="0" cy="0"/>
        </a:xfrm>
      </p:grpSpPr>
      <p:sp>
        <p:nvSpPr>
          <p:cNvPr id="169" name="Google Shape;169;g240fe70efb2_0_112"/>
          <p:cNvSpPr txBox="1"/>
          <p:nvPr/>
        </p:nvSpPr>
        <p:spPr>
          <a:xfrm>
            <a:off x="1018650" y="1891194"/>
            <a:ext cx="10154700" cy="32631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US" sz="2400" b="1" dirty="0">
                <a:latin typeface="Larsseit"/>
                <a:ea typeface="Calibri"/>
                <a:cs typeface="Calibri"/>
                <a:sym typeface="Calibri"/>
              </a:rPr>
              <a:t>Problem:</a:t>
            </a:r>
            <a:r>
              <a:rPr lang="en-US" sz="2400" dirty="0">
                <a:latin typeface="Larsseit"/>
                <a:ea typeface="Calibri"/>
                <a:cs typeface="Calibri"/>
                <a:sym typeface="Calibri"/>
              </a:rPr>
              <a:t> A professional person or company usually has a logo, or a picture, that shows the world who they are, what they do, and even what their personality is like. You can see them on TV, in newspapers and magazines, and even on the items you buy. </a:t>
            </a:r>
            <a:endParaRPr sz="2400" dirty="0">
              <a:latin typeface="Larsseit"/>
              <a:ea typeface="Calibri"/>
              <a:cs typeface="Calibri"/>
              <a:sym typeface="Calibri"/>
            </a:endParaRPr>
          </a:p>
          <a:p>
            <a:pPr marL="0" lvl="0" indent="0" algn="l" rtl="0">
              <a:spcBef>
                <a:spcPts val="0"/>
              </a:spcBef>
              <a:spcAft>
                <a:spcPts val="0"/>
              </a:spcAft>
              <a:buNone/>
            </a:pPr>
            <a:endParaRPr sz="2400" dirty="0">
              <a:latin typeface="Larsseit"/>
              <a:ea typeface="Calibri"/>
              <a:cs typeface="Calibri"/>
              <a:sym typeface="Calibri"/>
            </a:endParaRPr>
          </a:p>
          <a:p>
            <a:pPr marL="0" lvl="0" indent="0" algn="l" rtl="0">
              <a:spcBef>
                <a:spcPts val="0"/>
              </a:spcBef>
              <a:spcAft>
                <a:spcPts val="0"/>
              </a:spcAft>
              <a:buNone/>
            </a:pPr>
            <a:r>
              <a:rPr lang="en-US" sz="2400" dirty="0">
                <a:latin typeface="Larsseit"/>
                <a:ea typeface="Calibri"/>
                <a:cs typeface="Calibri"/>
                <a:sym typeface="Calibri"/>
              </a:rPr>
              <a:t>As </a:t>
            </a:r>
            <a:r>
              <a:rPr lang="en-US" sz="2400" b="1" dirty="0">
                <a:latin typeface="Larsseit"/>
                <a:ea typeface="Calibri"/>
                <a:cs typeface="Calibri"/>
                <a:sym typeface="Calibri"/>
              </a:rPr>
              <a:t>Young Professionals, you may need your own logo</a:t>
            </a:r>
            <a:r>
              <a:rPr lang="en-US" sz="2400" dirty="0">
                <a:latin typeface="Larsseit"/>
                <a:ea typeface="Calibri"/>
                <a:cs typeface="Calibri"/>
                <a:sym typeface="Calibri"/>
              </a:rPr>
              <a:t> so that you can show the world who you are. You will have to </a:t>
            </a:r>
            <a:r>
              <a:rPr lang="en-US" sz="2400" b="1" dirty="0">
                <a:latin typeface="Larsseit"/>
                <a:ea typeface="Calibri"/>
                <a:cs typeface="Calibri"/>
                <a:sym typeface="Calibri"/>
              </a:rPr>
              <a:t>research, design, share, and fix </a:t>
            </a:r>
            <a:r>
              <a:rPr lang="en-US" sz="2400" dirty="0">
                <a:latin typeface="Larsseit"/>
                <a:ea typeface="Calibri"/>
                <a:cs typeface="Calibri"/>
                <a:sym typeface="Calibri"/>
              </a:rPr>
              <a:t>your own logo.</a:t>
            </a:r>
            <a:endParaRPr sz="2400" dirty="0">
              <a:latin typeface="Larsseit"/>
              <a:ea typeface="Calibri"/>
              <a:cs typeface="Calibri"/>
              <a:sym typeface="Calibri"/>
            </a:endParaRPr>
          </a:p>
        </p:txBody>
      </p:sp>
      <p:sp>
        <p:nvSpPr>
          <p:cNvPr id="170" name="Google Shape;170;g240fe70efb2_0_112"/>
          <p:cNvSpPr txBox="1"/>
          <p:nvPr/>
        </p:nvSpPr>
        <p:spPr>
          <a:xfrm>
            <a:off x="4626300" y="5095025"/>
            <a:ext cx="29394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endParaRPr i="1"/>
          </a:p>
        </p:txBody>
      </p:sp>
      <p:sp>
        <p:nvSpPr>
          <p:cNvPr id="2" name="TextBox 1">
            <a:extLst>
              <a:ext uri="{FF2B5EF4-FFF2-40B4-BE49-F238E27FC236}">
                <a16:creationId xmlns:a16="http://schemas.microsoft.com/office/drawing/2014/main" id="{71427929-3AA3-1E96-D500-CDA1D35AF1D7}"/>
              </a:ext>
            </a:extLst>
          </p:cNvPr>
          <p:cNvSpPr txBox="1"/>
          <p:nvPr/>
        </p:nvSpPr>
        <p:spPr>
          <a:xfrm>
            <a:off x="783497" y="128772"/>
            <a:ext cx="763201" cy="307777"/>
          </a:xfrm>
          <a:prstGeom prst="rect">
            <a:avLst/>
          </a:prstGeom>
          <a:noFill/>
        </p:spPr>
        <p:txBody>
          <a:bodyPr wrap="square" rtlCol="0">
            <a:spAutoFit/>
          </a:bodyPr>
          <a:lstStyle/>
          <a:p>
            <a:r>
              <a:rPr lang="en-US" dirty="0">
                <a:solidFill>
                  <a:schemeClr val="tx1">
                    <a:lumMod val="90000"/>
                    <a:lumOff val="10000"/>
                  </a:schemeClr>
                </a:solidFill>
                <a:latin typeface="Larsseit" pitchFamily="50" charset="0"/>
                <a:ea typeface="Poppins Bold" charset="0"/>
                <a:cs typeface="Poppins Bold" charset="0"/>
              </a:rPr>
              <a:t>Slide 10</a:t>
            </a:r>
          </a:p>
        </p:txBody>
      </p:sp>
      <p:pic>
        <p:nvPicPr>
          <p:cNvPr id="3" name="Google Shape;162;g240fe70efb2_0_92" descr="Shape, icon&#10;&#10;Description automatically generated">
            <a:extLst>
              <a:ext uri="{FF2B5EF4-FFF2-40B4-BE49-F238E27FC236}">
                <a16:creationId xmlns:a16="http://schemas.microsoft.com/office/drawing/2014/main" id="{2E0AAC7B-29A0-E337-1B6F-8CD4390403F4}"/>
              </a:ext>
            </a:extLst>
          </p:cNvPr>
          <p:cNvPicPr preferRelativeResize="0"/>
          <p:nvPr/>
        </p:nvPicPr>
        <p:blipFill rotWithShape="1">
          <a:blip r:embed="rId3">
            <a:alphaModFix/>
          </a:blip>
          <a:srcRect/>
          <a:stretch/>
        </p:blipFill>
        <p:spPr>
          <a:xfrm>
            <a:off x="10798381" y="246062"/>
            <a:ext cx="1041194" cy="1041194"/>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74"/>
        <p:cNvGrpSpPr/>
        <p:nvPr/>
      </p:nvGrpSpPr>
      <p:grpSpPr>
        <a:xfrm>
          <a:off x="0" y="0"/>
          <a:ext cx="0" cy="0"/>
          <a:chOff x="0" y="0"/>
          <a:chExt cx="0" cy="0"/>
        </a:xfrm>
      </p:grpSpPr>
      <p:sp>
        <p:nvSpPr>
          <p:cNvPr id="176" name="Google Shape;176;g240fe70efb2_0_117"/>
          <p:cNvSpPr txBox="1">
            <a:spLocks noGrp="1"/>
          </p:cNvSpPr>
          <p:nvPr>
            <p:ph type="body" idx="1"/>
          </p:nvPr>
        </p:nvSpPr>
        <p:spPr>
          <a:xfrm>
            <a:off x="6819900" y="2514538"/>
            <a:ext cx="5019600" cy="4097400"/>
          </a:xfrm>
          <a:prstGeom prst="rect">
            <a:avLst/>
          </a:prstGeom>
          <a:noFill/>
          <a:ln>
            <a:noFill/>
          </a:ln>
        </p:spPr>
        <p:txBody>
          <a:bodyPr spcFirstLastPara="1" wrap="square" lIns="91425" tIns="45700" rIns="91425" bIns="45700" anchor="t" anchorCtr="0">
            <a:noAutofit/>
          </a:bodyPr>
          <a:lstStyle/>
          <a:p>
            <a:pPr marL="88900" indent="0">
              <a:lnSpc>
                <a:spcPct val="100000"/>
              </a:lnSpc>
              <a:spcBef>
                <a:spcPts val="0"/>
              </a:spcBef>
              <a:buSzPts val="1100"/>
              <a:buNone/>
            </a:pPr>
            <a:r>
              <a:rPr lang="en-US" sz="1800" b="1" dirty="0">
                <a:latin typeface="Larsseit"/>
              </a:rPr>
              <a:t>Step 1 is learning about the problem by doing “research.” </a:t>
            </a:r>
            <a:endParaRPr sz="1800" b="1" dirty="0">
              <a:latin typeface="Larsseit"/>
            </a:endParaRPr>
          </a:p>
          <a:p>
            <a:pPr marL="88900" indent="0">
              <a:lnSpc>
                <a:spcPct val="100000"/>
              </a:lnSpc>
              <a:spcBef>
                <a:spcPts val="0"/>
              </a:spcBef>
              <a:buSzPts val="1100"/>
              <a:buNone/>
            </a:pPr>
            <a:endParaRPr sz="1800" b="1" dirty="0">
              <a:latin typeface="Larsseit"/>
            </a:endParaRPr>
          </a:p>
          <a:p>
            <a:pPr marL="88900" indent="0">
              <a:lnSpc>
                <a:spcPct val="100000"/>
              </a:lnSpc>
              <a:spcBef>
                <a:spcPts val="0"/>
              </a:spcBef>
              <a:buSzPts val="1100"/>
              <a:buNone/>
            </a:pPr>
            <a:r>
              <a:rPr lang="en-US" sz="1800" dirty="0">
                <a:latin typeface="Larsseit"/>
              </a:rPr>
              <a:t>Today, we are going to “design” a solution for logos. A logo is a picture or a symbol that shows what a company or a professional person is like. Then, we are going to “design” our own logos to practice making smart choices and learning from our mistakes. The first step is to do “research” about logos.</a:t>
            </a:r>
            <a:endParaRPr sz="1800" dirty="0">
              <a:latin typeface="Larsseit"/>
            </a:endParaRPr>
          </a:p>
          <a:p>
            <a:pPr marL="88900" indent="0">
              <a:spcBef>
                <a:spcPts val="0"/>
              </a:spcBef>
              <a:buSzPts val="1100"/>
              <a:buNone/>
            </a:pPr>
            <a:endParaRPr sz="1800" dirty="0">
              <a:latin typeface="Larsseit"/>
            </a:endParaRPr>
          </a:p>
          <a:p>
            <a:pPr marL="0" indent="0">
              <a:lnSpc>
                <a:spcPct val="100000"/>
              </a:lnSpc>
              <a:spcBef>
                <a:spcPts val="0"/>
              </a:spcBef>
              <a:buSzPts val="1100"/>
              <a:buNone/>
            </a:pPr>
            <a:endParaRPr sz="1050" i="1" dirty="0">
              <a:latin typeface="Larsseit"/>
              <a:ea typeface="Arial"/>
              <a:cs typeface="Arial"/>
              <a:sym typeface="Arial"/>
            </a:endParaRPr>
          </a:p>
          <a:p>
            <a:pPr marL="0" indent="0">
              <a:lnSpc>
                <a:spcPct val="100000"/>
              </a:lnSpc>
              <a:spcBef>
                <a:spcPts val="0"/>
              </a:spcBef>
              <a:buSzPts val="1100"/>
              <a:buNone/>
            </a:pPr>
            <a:r>
              <a:rPr lang="en-US" sz="1050" i="1" dirty="0">
                <a:latin typeface="Larsseit"/>
                <a:ea typeface="Arial"/>
                <a:cs typeface="Arial"/>
                <a:sym typeface="Arial"/>
              </a:rPr>
              <a:t>[provide link to research simulation]</a:t>
            </a:r>
            <a:endParaRPr sz="1800" dirty="0">
              <a:latin typeface="Larsseit"/>
            </a:endParaRPr>
          </a:p>
        </p:txBody>
      </p:sp>
      <p:sp>
        <p:nvSpPr>
          <p:cNvPr id="177" name="Google Shape;177;g240fe70efb2_0_117"/>
          <p:cNvSpPr/>
          <p:nvPr/>
        </p:nvSpPr>
        <p:spPr>
          <a:xfrm rot="-5400000">
            <a:off x="7248855" y="-629894"/>
            <a:ext cx="45600" cy="4572000"/>
          </a:xfrm>
          <a:prstGeom prst="rect">
            <a:avLst/>
          </a:prstGeom>
          <a:solidFill>
            <a:srgbClr val="222E69"/>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178" name="Google Shape;178;g240fe70efb2_0_117"/>
          <p:cNvSpPr txBox="1">
            <a:spLocks noGrp="1"/>
          </p:cNvSpPr>
          <p:nvPr>
            <p:ph type="body" idx="2"/>
          </p:nvPr>
        </p:nvSpPr>
        <p:spPr>
          <a:xfrm>
            <a:off x="839172" y="800906"/>
            <a:ext cx="5609400" cy="5353800"/>
          </a:xfrm>
          <a:prstGeom prst="rect">
            <a:avLst/>
          </a:prstGeom>
          <a:solidFill>
            <a:srgbClr val="BFBFBF"/>
          </a:solid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None/>
            </a:pPr>
            <a:r>
              <a:rPr lang="en-IN" sz="3000" b="1" dirty="0">
                <a:solidFill>
                  <a:schemeClr val="dk1"/>
                </a:solidFill>
              </a:rPr>
              <a:t> </a:t>
            </a:r>
            <a:endParaRPr sz="3000" b="1" dirty="0">
              <a:solidFill>
                <a:schemeClr val="dk1"/>
              </a:solidFill>
            </a:endParaRPr>
          </a:p>
        </p:txBody>
      </p:sp>
      <p:pic>
        <p:nvPicPr>
          <p:cNvPr id="179" name="Google Shape;179;g240fe70efb2_0_117" descr="Shape, icon&#10;&#10;Description automatically generated"/>
          <p:cNvPicPr preferRelativeResize="0"/>
          <p:nvPr/>
        </p:nvPicPr>
        <p:blipFill rotWithShape="1">
          <a:blip r:embed="rId3">
            <a:alphaModFix/>
          </a:blip>
          <a:srcRect/>
          <a:stretch/>
        </p:blipFill>
        <p:spPr>
          <a:xfrm>
            <a:off x="10798381" y="246062"/>
            <a:ext cx="1041194" cy="1041194"/>
          </a:xfrm>
          <a:prstGeom prst="rect">
            <a:avLst/>
          </a:prstGeom>
          <a:noFill/>
          <a:ln>
            <a:noFill/>
          </a:ln>
        </p:spPr>
      </p:pic>
      <p:sp>
        <p:nvSpPr>
          <p:cNvPr id="180" name="Google Shape;180;g240fe70efb2_0_117"/>
          <p:cNvSpPr txBox="1"/>
          <p:nvPr/>
        </p:nvSpPr>
        <p:spPr>
          <a:xfrm>
            <a:off x="6819900" y="1949285"/>
            <a:ext cx="3885600" cy="4617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400">
                <a:solidFill>
                  <a:srgbClr val="222E69"/>
                </a:solidFill>
                <a:latin typeface="Larsseit Medium"/>
              </a:rPr>
              <a:t>Talking Points</a:t>
            </a:r>
            <a:endParaRPr>
              <a:latin typeface="Larsseit Medium"/>
            </a:endParaRPr>
          </a:p>
        </p:txBody>
      </p:sp>
      <p:pic>
        <p:nvPicPr>
          <p:cNvPr id="181" name="Google Shape;181;g240fe70efb2_0_117"/>
          <p:cNvPicPr preferRelativeResize="0"/>
          <p:nvPr/>
        </p:nvPicPr>
        <p:blipFill rotWithShape="1">
          <a:blip r:embed="rId4">
            <a:alphaModFix/>
          </a:blip>
          <a:srcRect/>
          <a:stretch/>
        </p:blipFill>
        <p:spPr>
          <a:xfrm>
            <a:off x="1158425" y="1096550"/>
            <a:ext cx="4762500" cy="4762500"/>
          </a:xfrm>
          <a:prstGeom prst="rect">
            <a:avLst/>
          </a:prstGeom>
          <a:noFill/>
          <a:ln>
            <a:noFill/>
          </a:ln>
        </p:spPr>
      </p:pic>
      <p:sp>
        <p:nvSpPr>
          <p:cNvPr id="2" name="TextBox 1">
            <a:extLst>
              <a:ext uri="{FF2B5EF4-FFF2-40B4-BE49-F238E27FC236}">
                <a16:creationId xmlns:a16="http://schemas.microsoft.com/office/drawing/2014/main" id="{13CB8A06-2765-6A8B-0621-A6C74FF490D8}"/>
              </a:ext>
            </a:extLst>
          </p:cNvPr>
          <p:cNvSpPr txBox="1"/>
          <p:nvPr/>
        </p:nvSpPr>
        <p:spPr>
          <a:xfrm>
            <a:off x="783497" y="128772"/>
            <a:ext cx="763201" cy="307777"/>
          </a:xfrm>
          <a:prstGeom prst="rect">
            <a:avLst/>
          </a:prstGeom>
          <a:noFill/>
        </p:spPr>
        <p:txBody>
          <a:bodyPr wrap="square" rtlCol="0">
            <a:spAutoFit/>
          </a:bodyPr>
          <a:lstStyle/>
          <a:p>
            <a:r>
              <a:rPr lang="en-US" dirty="0">
                <a:solidFill>
                  <a:schemeClr val="tx1">
                    <a:lumMod val="90000"/>
                    <a:lumOff val="10000"/>
                  </a:schemeClr>
                </a:solidFill>
                <a:latin typeface="Larsseit" pitchFamily="50" charset="0"/>
                <a:ea typeface="Poppins Bold" charset="0"/>
                <a:cs typeface="Poppins Bold" charset="0"/>
              </a:rPr>
              <a:t>Slide 11</a:t>
            </a:r>
          </a:p>
        </p:txBody>
      </p:sp>
      <p:sp>
        <p:nvSpPr>
          <p:cNvPr id="3" name="Google Shape;114;g240fe70efb2_0_52">
            <a:extLst>
              <a:ext uri="{FF2B5EF4-FFF2-40B4-BE49-F238E27FC236}">
                <a16:creationId xmlns:a16="http://schemas.microsoft.com/office/drawing/2014/main" id="{0DB371D0-EC04-7B03-8CDB-557A3DD3D663}"/>
              </a:ext>
            </a:extLst>
          </p:cNvPr>
          <p:cNvSpPr txBox="1"/>
          <p:nvPr/>
        </p:nvSpPr>
        <p:spPr>
          <a:xfrm>
            <a:off x="3025952" y="3059700"/>
            <a:ext cx="214031" cy="3693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dirty="0">
                <a:solidFill>
                  <a:srgbClr val="191919"/>
                </a:solidFill>
                <a:latin typeface="Larsseit"/>
              </a:rPr>
              <a:t>.</a:t>
            </a:r>
            <a:endParaRPr dirty="0">
              <a:latin typeface="Larsseit"/>
            </a:endParaRPr>
          </a:p>
        </p:txBody>
      </p:sp>
      <p:sp>
        <p:nvSpPr>
          <p:cNvPr id="4" name="Google Shape;103;g240fe70efb2_0_40">
            <a:extLst>
              <a:ext uri="{FF2B5EF4-FFF2-40B4-BE49-F238E27FC236}">
                <a16:creationId xmlns:a16="http://schemas.microsoft.com/office/drawing/2014/main" id="{F999C131-656F-4EEE-AB3F-F95E9856E2FF}"/>
              </a:ext>
            </a:extLst>
          </p:cNvPr>
          <p:cNvSpPr txBox="1"/>
          <p:nvPr/>
        </p:nvSpPr>
        <p:spPr>
          <a:xfrm>
            <a:off x="783497" y="435826"/>
            <a:ext cx="8719200" cy="338514"/>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600" b="1" dirty="0">
                <a:solidFill>
                  <a:srgbClr val="191919"/>
                </a:solidFill>
                <a:latin typeface="Larsseit"/>
              </a:rPr>
              <a:t>Work Time: Problem-Solving and Design Cycle</a:t>
            </a:r>
            <a:endParaRPr sz="1600" b="1" dirty="0">
              <a:latin typeface="Larsseit"/>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91"/>
        <p:cNvGrpSpPr/>
        <p:nvPr/>
      </p:nvGrpSpPr>
      <p:grpSpPr>
        <a:xfrm>
          <a:off x="0" y="0"/>
          <a:ext cx="0" cy="0"/>
          <a:chOff x="0" y="0"/>
          <a:chExt cx="0" cy="0"/>
        </a:xfrm>
      </p:grpSpPr>
      <p:sp>
        <p:nvSpPr>
          <p:cNvPr id="192" name="Google Shape;192;g240fe70efb2_0_127"/>
          <p:cNvSpPr txBox="1"/>
          <p:nvPr/>
        </p:nvSpPr>
        <p:spPr>
          <a:xfrm>
            <a:off x="765765" y="433288"/>
            <a:ext cx="8719200" cy="338514"/>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600" b="1" dirty="0">
                <a:solidFill>
                  <a:srgbClr val="191919"/>
                </a:solidFill>
                <a:latin typeface="Larsseit"/>
              </a:rPr>
              <a:t>Work Time: Prototyping Solution</a:t>
            </a:r>
            <a:endParaRPr sz="1600" b="1" dirty="0">
              <a:latin typeface="Larsseit"/>
            </a:endParaRPr>
          </a:p>
        </p:txBody>
      </p:sp>
      <p:sp>
        <p:nvSpPr>
          <p:cNvPr id="193" name="Google Shape;193;g240fe70efb2_0_127"/>
          <p:cNvSpPr txBox="1">
            <a:spLocks noGrp="1"/>
          </p:cNvSpPr>
          <p:nvPr>
            <p:ph type="body" idx="1"/>
          </p:nvPr>
        </p:nvSpPr>
        <p:spPr>
          <a:xfrm>
            <a:off x="6819900" y="2317107"/>
            <a:ext cx="5019600" cy="4097400"/>
          </a:xfrm>
          <a:prstGeom prst="rect">
            <a:avLst/>
          </a:prstGeom>
          <a:noFill/>
          <a:ln>
            <a:noFill/>
          </a:ln>
        </p:spPr>
        <p:txBody>
          <a:bodyPr spcFirstLastPara="1" wrap="square" lIns="91425" tIns="45700" rIns="91425" bIns="45700" anchor="t" anchorCtr="0">
            <a:noAutofit/>
          </a:bodyPr>
          <a:lstStyle/>
          <a:p>
            <a:pPr marL="88900" indent="0">
              <a:lnSpc>
                <a:spcPct val="100000"/>
              </a:lnSpc>
              <a:spcBef>
                <a:spcPts val="0"/>
              </a:spcBef>
              <a:buSzPts val="1100"/>
              <a:buNone/>
            </a:pPr>
            <a:r>
              <a:rPr lang="en-US" sz="1800" b="1" dirty="0">
                <a:latin typeface="Larsseit"/>
              </a:rPr>
              <a:t>Step 2 is to “design” a solution for the problem using the information we learned. </a:t>
            </a:r>
            <a:endParaRPr sz="1800" b="1" dirty="0">
              <a:latin typeface="Larsseit"/>
            </a:endParaRPr>
          </a:p>
          <a:p>
            <a:pPr marL="88900" indent="0">
              <a:lnSpc>
                <a:spcPct val="100000"/>
              </a:lnSpc>
              <a:spcBef>
                <a:spcPts val="0"/>
              </a:spcBef>
              <a:buSzPts val="1100"/>
              <a:buNone/>
            </a:pPr>
            <a:endParaRPr sz="1800" dirty="0">
              <a:latin typeface="Larsseit"/>
            </a:endParaRPr>
          </a:p>
          <a:p>
            <a:pPr marL="88900" indent="0">
              <a:lnSpc>
                <a:spcPct val="100000"/>
              </a:lnSpc>
              <a:spcBef>
                <a:spcPts val="0"/>
              </a:spcBef>
              <a:buSzPts val="1100"/>
              <a:buNone/>
            </a:pPr>
            <a:r>
              <a:rPr lang="en-US" sz="1800" dirty="0">
                <a:latin typeface="Larsseit"/>
              </a:rPr>
              <a:t>Young Professionals, now that you have done some “research,” you will “design” a solution for a logo. Your job is to decide what kind of Young Professional you are and then decide how you are going to show that to the world with your own professional logo. </a:t>
            </a:r>
            <a:endParaRPr sz="1800" dirty="0">
              <a:latin typeface="Larsseit"/>
            </a:endParaRPr>
          </a:p>
          <a:p>
            <a:pPr marL="88900" indent="0">
              <a:lnSpc>
                <a:spcPct val="100000"/>
              </a:lnSpc>
              <a:spcBef>
                <a:spcPts val="0"/>
              </a:spcBef>
              <a:buSzPts val="1100"/>
              <a:buNone/>
            </a:pPr>
            <a:endParaRPr sz="1800" dirty="0">
              <a:latin typeface="Larsseit"/>
            </a:endParaRPr>
          </a:p>
          <a:p>
            <a:pPr marL="88900" indent="0">
              <a:lnSpc>
                <a:spcPct val="100000"/>
              </a:lnSpc>
              <a:spcBef>
                <a:spcPts val="0"/>
              </a:spcBef>
              <a:buSzPts val="1100"/>
              <a:buNone/>
            </a:pPr>
            <a:r>
              <a:rPr lang="en-US" sz="1800" dirty="0">
                <a:latin typeface="Larsseit"/>
              </a:rPr>
              <a:t>Remember that there are </a:t>
            </a:r>
            <a:r>
              <a:rPr lang="en-US" sz="1800" b="1" dirty="0">
                <a:latin typeface="Larsseit"/>
              </a:rPr>
              <a:t>three rules</a:t>
            </a:r>
            <a:r>
              <a:rPr lang="en-US" sz="1800" dirty="0">
                <a:latin typeface="Larsseit"/>
              </a:rPr>
              <a:t> to follow when </a:t>
            </a:r>
            <a:r>
              <a:rPr lang="en-US" sz="1800" b="1" dirty="0">
                <a:latin typeface="Larsseit"/>
              </a:rPr>
              <a:t>designing a logo</a:t>
            </a:r>
            <a:r>
              <a:rPr lang="en-US" sz="1800" dirty="0">
                <a:latin typeface="Larsseit"/>
              </a:rPr>
              <a:t>: first, you choose the </a:t>
            </a:r>
            <a:r>
              <a:rPr lang="en-US" sz="1800" b="1" dirty="0">
                <a:latin typeface="Larsseit"/>
              </a:rPr>
              <a:t>message</a:t>
            </a:r>
            <a:r>
              <a:rPr lang="en-US" sz="1800" dirty="0">
                <a:latin typeface="Larsseit"/>
              </a:rPr>
              <a:t>, then you design the </a:t>
            </a:r>
            <a:r>
              <a:rPr lang="en-US" sz="1800" b="1" dirty="0">
                <a:latin typeface="Larsseit"/>
              </a:rPr>
              <a:t>drawing</a:t>
            </a:r>
            <a:r>
              <a:rPr lang="en-US" sz="1800" dirty="0">
                <a:latin typeface="Larsseit"/>
              </a:rPr>
              <a:t>, and then you decide on your logo </a:t>
            </a:r>
            <a:r>
              <a:rPr lang="en-US" sz="1800" b="1" dirty="0">
                <a:latin typeface="Larsseit"/>
              </a:rPr>
              <a:t>colors</a:t>
            </a:r>
            <a:r>
              <a:rPr lang="en-US" sz="1800" dirty="0">
                <a:latin typeface="Larsseit"/>
              </a:rPr>
              <a:t>. Let’s do it step by step.</a:t>
            </a:r>
            <a:endParaRPr sz="1800" dirty="0">
              <a:latin typeface="Larsseit"/>
            </a:endParaRPr>
          </a:p>
        </p:txBody>
      </p:sp>
      <p:sp>
        <p:nvSpPr>
          <p:cNvPr id="194" name="Google Shape;194;g240fe70efb2_0_127"/>
          <p:cNvSpPr/>
          <p:nvPr/>
        </p:nvSpPr>
        <p:spPr>
          <a:xfrm rot="-5400000">
            <a:off x="7248855" y="-629894"/>
            <a:ext cx="45600" cy="4572000"/>
          </a:xfrm>
          <a:prstGeom prst="rect">
            <a:avLst/>
          </a:prstGeom>
          <a:solidFill>
            <a:srgbClr val="222E69"/>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195" name="Google Shape;195;g240fe70efb2_0_127"/>
          <p:cNvSpPr txBox="1">
            <a:spLocks noGrp="1"/>
          </p:cNvSpPr>
          <p:nvPr>
            <p:ph type="body" idx="2"/>
          </p:nvPr>
        </p:nvSpPr>
        <p:spPr>
          <a:xfrm>
            <a:off x="765765" y="766659"/>
            <a:ext cx="5682807" cy="5388047"/>
          </a:xfrm>
          <a:prstGeom prst="rect">
            <a:avLst/>
          </a:prstGeom>
          <a:solidFill>
            <a:srgbClr val="BFBFBF"/>
          </a:solid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None/>
            </a:pPr>
            <a:r>
              <a:rPr lang="en-IN" sz="3000" b="1" dirty="0">
                <a:solidFill>
                  <a:schemeClr val="dk1"/>
                </a:solidFill>
              </a:rPr>
              <a:t> </a:t>
            </a:r>
            <a:endParaRPr sz="3000" b="1" dirty="0">
              <a:solidFill>
                <a:schemeClr val="dk1"/>
              </a:solidFill>
            </a:endParaRPr>
          </a:p>
        </p:txBody>
      </p:sp>
      <p:pic>
        <p:nvPicPr>
          <p:cNvPr id="196" name="Google Shape;196;g240fe70efb2_0_127" descr="Shape, icon&#10;&#10;Description automatically generated"/>
          <p:cNvPicPr preferRelativeResize="0"/>
          <p:nvPr/>
        </p:nvPicPr>
        <p:blipFill rotWithShape="1">
          <a:blip r:embed="rId3">
            <a:alphaModFix/>
          </a:blip>
          <a:srcRect/>
          <a:stretch/>
        </p:blipFill>
        <p:spPr>
          <a:xfrm>
            <a:off x="10798381" y="246062"/>
            <a:ext cx="1041194" cy="1041194"/>
          </a:xfrm>
          <a:prstGeom prst="rect">
            <a:avLst/>
          </a:prstGeom>
          <a:noFill/>
          <a:ln>
            <a:noFill/>
          </a:ln>
        </p:spPr>
      </p:pic>
      <p:sp>
        <p:nvSpPr>
          <p:cNvPr id="197" name="Google Shape;197;g240fe70efb2_0_127"/>
          <p:cNvSpPr txBox="1"/>
          <p:nvPr/>
        </p:nvSpPr>
        <p:spPr>
          <a:xfrm>
            <a:off x="6894119" y="1812042"/>
            <a:ext cx="3885600" cy="4617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400" dirty="0">
                <a:solidFill>
                  <a:srgbClr val="222E69"/>
                </a:solidFill>
                <a:latin typeface="Larsseit Medium"/>
              </a:rPr>
              <a:t>Talking Points</a:t>
            </a:r>
            <a:endParaRPr dirty="0">
              <a:latin typeface="Larsseit Medium"/>
            </a:endParaRPr>
          </a:p>
        </p:txBody>
      </p:sp>
      <p:pic>
        <p:nvPicPr>
          <p:cNvPr id="198" name="Google Shape;198;g240fe70efb2_0_127"/>
          <p:cNvPicPr preferRelativeResize="0"/>
          <p:nvPr/>
        </p:nvPicPr>
        <p:blipFill rotWithShape="1">
          <a:blip r:embed="rId4">
            <a:alphaModFix/>
          </a:blip>
          <a:srcRect/>
          <a:stretch/>
        </p:blipFill>
        <p:spPr>
          <a:xfrm>
            <a:off x="1158425" y="1096550"/>
            <a:ext cx="4762500" cy="4762500"/>
          </a:xfrm>
          <a:prstGeom prst="rect">
            <a:avLst/>
          </a:prstGeom>
          <a:noFill/>
          <a:ln>
            <a:noFill/>
          </a:ln>
        </p:spPr>
      </p:pic>
      <p:sp>
        <p:nvSpPr>
          <p:cNvPr id="2" name="TextBox 1">
            <a:extLst>
              <a:ext uri="{FF2B5EF4-FFF2-40B4-BE49-F238E27FC236}">
                <a16:creationId xmlns:a16="http://schemas.microsoft.com/office/drawing/2014/main" id="{01D5FB48-79EF-DC5A-D0F0-49C51A191FDE}"/>
              </a:ext>
            </a:extLst>
          </p:cNvPr>
          <p:cNvSpPr txBox="1"/>
          <p:nvPr/>
        </p:nvSpPr>
        <p:spPr>
          <a:xfrm>
            <a:off x="783497" y="128772"/>
            <a:ext cx="763201" cy="307777"/>
          </a:xfrm>
          <a:prstGeom prst="rect">
            <a:avLst/>
          </a:prstGeom>
          <a:noFill/>
        </p:spPr>
        <p:txBody>
          <a:bodyPr wrap="square" rtlCol="0">
            <a:spAutoFit/>
          </a:bodyPr>
          <a:lstStyle/>
          <a:p>
            <a:r>
              <a:rPr lang="en-US" dirty="0">
                <a:solidFill>
                  <a:schemeClr val="tx1">
                    <a:lumMod val="90000"/>
                    <a:lumOff val="10000"/>
                  </a:schemeClr>
                </a:solidFill>
                <a:latin typeface="Larsseit" pitchFamily="50" charset="0"/>
                <a:ea typeface="Poppins Bold" charset="0"/>
                <a:cs typeface="Poppins Bold" charset="0"/>
              </a:rPr>
              <a:t>Slide 12</a:t>
            </a:r>
          </a:p>
        </p:txBody>
      </p:sp>
      <p:sp>
        <p:nvSpPr>
          <p:cNvPr id="3" name="Google Shape;114;g240fe70efb2_0_52">
            <a:extLst>
              <a:ext uri="{FF2B5EF4-FFF2-40B4-BE49-F238E27FC236}">
                <a16:creationId xmlns:a16="http://schemas.microsoft.com/office/drawing/2014/main" id="{6401E233-F615-5ECD-05A3-6AD770425422}"/>
              </a:ext>
            </a:extLst>
          </p:cNvPr>
          <p:cNvSpPr txBox="1"/>
          <p:nvPr/>
        </p:nvSpPr>
        <p:spPr>
          <a:xfrm>
            <a:off x="4771624" y="3059700"/>
            <a:ext cx="214031" cy="3693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dirty="0">
                <a:solidFill>
                  <a:srgbClr val="191919"/>
                </a:solidFill>
                <a:latin typeface="Larsseit"/>
              </a:rPr>
              <a:t>.</a:t>
            </a:r>
            <a:endParaRPr dirty="0">
              <a:latin typeface="Larsseit"/>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02"/>
        <p:cNvGrpSpPr/>
        <p:nvPr/>
      </p:nvGrpSpPr>
      <p:grpSpPr>
        <a:xfrm>
          <a:off x="0" y="0"/>
          <a:ext cx="0" cy="0"/>
          <a:chOff x="0" y="0"/>
          <a:chExt cx="0" cy="0"/>
        </a:xfrm>
      </p:grpSpPr>
      <p:sp>
        <p:nvSpPr>
          <p:cNvPr id="203" name="Google Shape;203;p4"/>
          <p:cNvSpPr/>
          <p:nvPr/>
        </p:nvSpPr>
        <p:spPr>
          <a:xfrm rot="-5400000">
            <a:off x="7248795" y="-629954"/>
            <a:ext cx="45720" cy="4572000"/>
          </a:xfrm>
          <a:prstGeom prst="rect">
            <a:avLst/>
          </a:prstGeom>
          <a:solidFill>
            <a:srgbClr val="222E69"/>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204" name="Google Shape;204;p4"/>
          <p:cNvSpPr txBox="1">
            <a:spLocks noGrp="1"/>
          </p:cNvSpPr>
          <p:nvPr>
            <p:ph type="body" idx="1"/>
          </p:nvPr>
        </p:nvSpPr>
        <p:spPr>
          <a:xfrm>
            <a:off x="6819900" y="2301167"/>
            <a:ext cx="5019675" cy="4182759"/>
          </a:xfrm>
          <a:prstGeom prst="rect">
            <a:avLst/>
          </a:prstGeom>
          <a:noFill/>
          <a:ln>
            <a:noFill/>
          </a:ln>
        </p:spPr>
        <p:txBody>
          <a:bodyPr spcFirstLastPara="1" wrap="square" lIns="91425" tIns="45700" rIns="91425" bIns="45700" anchor="t" anchorCtr="0">
            <a:noAutofit/>
          </a:bodyPr>
          <a:lstStyle/>
          <a:p>
            <a:pPr marL="88900" indent="0">
              <a:lnSpc>
                <a:spcPct val="100000"/>
              </a:lnSpc>
              <a:spcBef>
                <a:spcPts val="0"/>
              </a:spcBef>
              <a:buNone/>
            </a:pPr>
            <a:r>
              <a:rPr lang="en-US" sz="1800" dirty="0">
                <a:latin typeface="Larsseit"/>
              </a:rPr>
              <a:t>Decide what is the most important thing you want people to know about you as a Young Professional. What is your </a:t>
            </a:r>
            <a:r>
              <a:rPr lang="en-US" sz="1800" b="1" dirty="0">
                <a:latin typeface="Larsseit"/>
              </a:rPr>
              <a:t>message</a:t>
            </a:r>
            <a:r>
              <a:rPr lang="en-US" sz="1800" dirty="0">
                <a:latin typeface="Larsseit"/>
              </a:rPr>
              <a:t>?</a:t>
            </a:r>
            <a:endParaRPr sz="1800" dirty="0">
              <a:latin typeface="Larsseit"/>
            </a:endParaRPr>
          </a:p>
          <a:p>
            <a:pPr marL="88900" indent="0">
              <a:lnSpc>
                <a:spcPct val="100000"/>
              </a:lnSpc>
              <a:spcBef>
                <a:spcPts val="0"/>
              </a:spcBef>
              <a:buNone/>
            </a:pPr>
            <a:endParaRPr sz="1800" dirty="0">
              <a:latin typeface="Larsseit"/>
            </a:endParaRPr>
          </a:p>
          <a:p>
            <a:pPr marL="88900" indent="0">
              <a:lnSpc>
                <a:spcPct val="100000"/>
              </a:lnSpc>
              <a:spcBef>
                <a:spcPts val="0"/>
              </a:spcBef>
              <a:buNone/>
            </a:pPr>
            <a:r>
              <a:rPr lang="en-US" sz="1800" dirty="0">
                <a:latin typeface="Larsseit"/>
              </a:rPr>
              <a:t>Imagine that you are looking into a mirror and you can see the most wonderful part of yourself as a student and as a Young Professional. You may feel that you are a very kind person, or you may want people to know that you are smart, or honest, or hardworking.</a:t>
            </a:r>
            <a:endParaRPr sz="1800" dirty="0">
              <a:latin typeface="Larsseit"/>
            </a:endParaRPr>
          </a:p>
          <a:p>
            <a:pPr marL="88900" indent="0">
              <a:lnSpc>
                <a:spcPct val="100000"/>
              </a:lnSpc>
              <a:spcBef>
                <a:spcPts val="0"/>
              </a:spcBef>
              <a:buNone/>
            </a:pPr>
            <a:r>
              <a:rPr lang="en-US" sz="1800" dirty="0">
                <a:latin typeface="Larsseit"/>
              </a:rPr>
              <a:t> </a:t>
            </a:r>
            <a:endParaRPr sz="1800" dirty="0">
              <a:latin typeface="Larsseit"/>
            </a:endParaRPr>
          </a:p>
          <a:p>
            <a:pPr marL="88900" indent="0">
              <a:lnSpc>
                <a:spcPct val="100000"/>
              </a:lnSpc>
              <a:spcBef>
                <a:spcPts val="0"/>
              </a:spcBef>
              <a:buNone/>
            </a:pPr>
            <a:r>
              <a:rPr lang="en-US" sz="1800" dirty="0">
                <a:latin typeface="Larsseit"/>
              </a:rPr>
              <a:t>You should think about which one is the most important thing to know about you and circle your choice. Or you can add a new one if you have a different idea.</a:t>
            </a:r>
            <a:endParaRPr sz="1800" dirty="0">
              <a:latin typeface="Larsseit"/>
            </a:endParaRPr>
          </a:p>
        </p:txBody>
      </p:sp>
      <p:sp>
        <p:nvSpPr>
          <p:cNvPr id="205" name="Google Shape;205;p4"/>
          <p:cNvSpPr txBox="1">
            <a:spLocks noGrp="1"/>
          </p:cNvSpPr>
          <p:nvPr>
            <p:ph type="body" idx="2"/>
          </p:nvPr>
        </p:nvSpPr>
        <p:spPr>
          <a:xfrm>
            <a:off x="839172" y="800906"/>
            <a:ext cx="5609253" cy="5353832"/>
          </a:xfrm>
          <a:prstGeom prst="rect">
            <a:avLst/>
          </a:prstGeom>
          <a:solidFill>
            <a:srgbClr val="BFBFBF"/>
          </a:solid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lt1"/>
              </a:buClr>
              <a:buSzPts val="1800"/>
              <a:buNone/>
            </a:pPr>
            <a:r>
              <a:rPr lang="en-IN" dirty="0">
                <a:solidFill>
                  <a:schemeClr val="dk1"/>
                </a:solidFill>
              </a:rPr>
              <a:t> </a:t>
            </a:r>
            <a:endParaRPr dirty="0">
              <a:solidFill>
                <a:schemeClr val="dk1"/>
              </a:solidFill>
            </a:endParaRPr>
          </a:p>
        </p:txBody>
      </p:sp>
      <p:sp>
        <p:nvSpPr>
          <p:cNvPr id="206" name="Google Shape;206;p4"/>
          <p:cNvSpPr txBox="1"/>
          <p:nvPr/>
        </p:nvSpPr>
        <p:spPr>
          <a:xfrm>
            <a:off x="765783" y="434675"/>
            <a:ext cx="3976800" cy="9234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Clr>
                <a:schemeClr val="dk1"/>
              </a:buClr>
              <a:buSzPts val="1100"/>
              <a:buFont typeface="Arial"/>
              <a:buNone/>
            </a:pPr>
            <a:r>
              <a:rPr lang="en-US" sz="1600" b="1" dirty="0">
                <a:solidFill>
                  <a:srgbClr val="191919"/>
                </a:solidFill>
                <a:latin typeface="Larsseit"/>
              </a:rPr>
              <a:t>Work Time: Prototyping Solution</a:t>
            </a:r>
            <a:endParaRPr sz="1600" b="1" dirty="0">
              <a:solidFill>
                <a:srgbClr val="191919"/>
              </a:solidFill>
              <a:latin typeface="Larsseit"/>
            </a:endParaRPr>
          </a:p>
          <a:p>
            <a:pPr marL="0" marR="0" lvl="0" indent="0" algn="l" rtl="0">
              <a:spcBef>
                <a:spcPts val="0"/>
              </a:spcBef>
              <a:spcAft>
                <a:spcPts val="0"/>
              </a:spcAft>
              <a:buClr>
                <a:schemeClr val="dk1"/>
              </a:buClr>
              <a:buSzPts val="1100"/>
              <a:buFont typeface="Arial"/>
              <a:buNone/>
            </a:pPr>
            <a:endParaRPr sz="1800" dirty="0">
              <a:solidFill>
                <a:srgbClr val="191919"/>
              </a:solidFill>
              <a:latin typeface="Larsseit"/>
            </a:endParaRPr>
          </a:p>
          <a:p>
            <a:pPr marL="0" marR="0" lvl="0" indent="0" algn="l" rtl="0">
              <a:spcBef>
                <a:spcPts val="0"/>
              </a:spcBef>
              <a:spcAft>
                <a:spcPts val="0"/>
              </a:spcAft>
              <a:buNone/>
            </a:pPr>
            <a:r>
              <a:rPr lang="en-IN" sz="1800" dirty="0">
                <a:solidFill>
                  <a:srgbClr val="191919"/>
                </a:solidFill>
                <a:latin typeface="Larsseit"/>
              </a:rPr>
              <a:t> </a:t>
            </a:r>
            <a:endParaRPr sz="1800" dirty="0">
              <a:solidFill>
                <a:srgbClr val="191919"/>
              </a:solidFill>
              <a:latin typeface="Larsseit"/>
            </a:endParaRPr>
          </a:p>
        </p:txBody>
      </p:sp>
      <p:sp>
        <p:nvSpPr>
          <p:cNvPr id="207" name="Google Shape;207;p4"/>
          <p:cNvSpPr txBox="1"/>
          <p:nvPr/>
        </p:nvSpPr>
        <p:spPr>
          <a:xfrm>
            <a:off x="6819900" y="1817358"/>
            <a:ext cx="3885460" cy="46166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400" dirty="0">
                <a:solidFill>
                  <a:srgbClr val="222E69"/>
                </a:solidFill>
                <a:latin typeface="Larsseit Medium"/>
                <a:sym typeface="Arial"/>
              </a:rPr>
              <a:t>Talking Points</a:t>
            </a:r>
            <a:endParaRPr dirty="0">
              <a:latin typeface="Larsseit Medium"/>
            </a:endParaRPr>
          </a:p>
        </p:txBody>
      </p:sp>
      <p:pic>
        <p:nvPicPr>
          <p:cNvPr id="208" name="Google Shape;208;p4" descr="Shape, icon&#10;&#10;Description automatically generated"/>
          <p:cNvPicPr preferRelativeResize="0"/>
          <p:nvPr/>
        </p:nvPicPr>
        <p:blipFill rotWithShape="1">
          <a:blip r:embed="rId3">
            <a:alphaModFix/>
          </a:blip>
          <a:srcRect/>
          <a:stretch/>
        </p:blipFill>
        <p:spPr>
          <a:xfrm>
            <a:off x="10798381" y="246062"/>
            <a:ext cx="1041194" cy="1041194"/>
          </a:xfrm>
          <a:prstGeom prst="rect">
            <a:avLst/>
          </a:prstGeom>
          <a:noFill/>
          <a:ln>
            <a:noFill/>
          </a:ln>
        </p:spPr>
      </p:pic>
      <p:sp>
        <p:nvSpPr>
          <p:cNvPr id="2" name="TextBox 1">
            <a:extLst>
              <a:ext uri="{FF2B5EF4-FFF2-40B4-BE49-F238E27FC236}">
                <a16:creationId xmlns:a16="http://schemas.microsoft.com/office/drawing/2014/main" id="{5A110626-CFF9-C0A6-053A-BE780525F82F}"/>
              </a:ext>
            </a:extLst>
          </p:cNvPr>
          <p:cNvSpPr txBox="1"/>
          <p:nvPr/>
        </p:nvSpPr>
        <p:spPr>
          <a:xfrm>
            <a:off x="783497" y="128772"/>
            <a:ext cx="763201" cy="307777"/>
          </a:xfrm>
          <a:prstGeom prst="rect">
            <a:avLst/>
          </a:prstGeom>
          <a:noFill/>
        </p:spPr>
        <p:txBody>
          <a:bodyPr wrap="square" rtlCol="0">
            <a:spAutoFit/>
          </a:bodyPr>
          <a:lstStyle/>
          <a:p>
            <a:r>
              <a:rPr lang="en-US" dirty="0">
                <a:solidFill>
                  <a:schemeClr val="tx1">
                    <a:lumMod val="90000"/>
                    <a:lumOff val="10000"/>
                  </a:schemeClr>
                </a:solidFill>
                <a:latin typeface="Larsseit" pitchFamily="50" charset="0"/>
                <a:ea typeface="Poppins Bold" charset="0"/>
                <a:cs typeface="Poppins Bold" charset="0"/>
              </a:rPr>
              <a:t>Slide 13</a:t>
            </a:r>
          </a:p>
        </p:txBody>
      </p:sp>
      <p:pic>
        <p:nvPicPr>
          <p:cNvPr id="4" name="Picture 3" descr="A screenshot of a white card&#10;&#10;Description automatically generated">
            <a:extLst>
              <a:ext uri="{FF2B5EF4-FFF2-40B4-BE49-F238E27FC236}">
                <a16:creationId xmlns:a16="http://schemas.microsoft.com/office/drawing/2014/main" id="{0CEC39D8-C993-29C3-FB6A-6EB705E4B1A5}"/>
              </a:ext>
            </a:extLst>
          </p:cNvPr>
          <p:cNvPicPr>
            <a:picLocks noChangeAspect="1"/>
          </p:cNvPicPr>
          <p:nvPr/>
        </p:nvPicPr>
        <p:blipFill>
          <a:blip r:embed="rId4"/>
          <a:stretch>
            <a:fillRect/>
          </a:stretch>
        </p:blipFill>
        <p:spPr>
          <a:xfrm>
            <a:off x="835025" y="2133600"/>
            <a:ext cx="5613400" cy="2590800"/>
          </a:xfrm>
          <a:prstGeom prst="rect">
            <a:avLst/>
          </a:prstGeom>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13"/>
        <p:cNvGrpSpPr/>
        <p:nvPr/>
      </p:nvGrpSpPr>
      <p:grpSpPr>
        <a:xfrm>
          <a:off x="0" y="0"/>
          <a:ext cx="0" cy="0"/>
          <a:chOff x="0" y="0"/>
          <a:chExt cx="0" cy="0"/>
        </a:xfrm>
      </p:grpSpPr>
      <p:sp>
        <p:nvSpPr>
          <p:cNvPr id="214" name="Google Shape;214;g240fe70efb2_0_141"/>
          <p:cNvSpPr/>
          <p:nvPr/>
        </p:nvSpPr>
        <p:spPr>
          <a:xfrm rot="-5400000">
            <a:off x="7248855" y="-629894"/>
            <a:ext cx="45600" cy="4572000"/>
          </a:xfrm>
          <a:prstGeom prst="rect">
            <a:avLst/>
          </a:prstGeom>
          <a:solidFill>
            <a:srgbClr val="222E69"/>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215" name="Google Shape;215;g240fe70efb2_0_141"/>
          <p:cNvSpPr txBox="1">
            <a:spLocks noGrp="1"/>
          </p:cNvSpPr>
          <p:nvPr>
            <p:ph type="body" idx="1"/>
          </p:nvPr>
        </p:nvSpPr>
        <p:spPr>
          <a:xfrm>
            <a:off x="6819900" y="2511306"/>
            <a:ext cx="5019600" cy="4100694"/>
          </a:xfrm>
          <a:prstGeom prst="rect">
            <a:avLst/>
          </a:prstGeom>
          <a:noFill/>
          <a:ln>
            <a:noFill/>
          </a:ln>
        </p:spPr>
        <p:txBody>
          <a:bodyPr spcFirstLastPara="1" wrap="square" lIns="91425" tIns="45700" rIns="91425" bIns="45700" anchor="t" anchorCtr="0">
            <a:noAutofit/>
          </a:bodyPr>
          <a:lstStyle/>
          <a:p>
            <a:pPr marL="88900" indent="0">
              <a:lnSpc>
                <a:spcPct val="100000"/>
              </a:lnSpc>
              <a:spcBef>
                <a:spcPts val="0"/>
              </a:spcBef>
              <a:buSzPts val="1100"/>
              <a:buNone/>
            </a:pPr>
            <a:r>
              <a:rPr lang="en-US" sz="1800" dirty="0">
                <a:latin typeface="Larsseit"/>
              </a:rPr>
              <a:t>Next, your job is to create a logo that shows people what kind of professional you are. </a:t>
            </a:r>
            <a:endParaRPr sz="1800" dirty="0">
              <a:latin typeface="Larsseit"/>
            </a:endParaRPr>
          </a:p>
          <a:p>
            <a:pPr marL="88900" indent="0">
              <a:lnSpc>
                <a:spcPct val="100000"/>
              </a:lnSpc>
              <a:spcBef>
                <a:spcPts val="0"/>
              </a:spcBef>
              <a:buSzPts val="1100"/>
              <a:buNone/>
            </a:pPr>
            <a:endParaRPr sz="1800" dirty="0">
              <a:latin typeface="Larsseit"/>
            </a:endParaRPr>
          </a:p>
          <a:p>
            <a:pPr marL="88900" indent="0">
              <a:lnSpc>
                <a:spcPct val="100000"/>
              </a:lnSpc>
              <a:spcBef>
                <a:spcPts val="0"/>
              </a:spcBef>
              <a:buSzPts val="1100"/>
              <a:buNone/>
            </a:pPr>
            <a:r>
              <a:rPr lang="en-US" sz="1800" dirty="0">
                <a:latin typeface="Larsseit"/>
              </a:rPr>
              <a:t>Imagine that you have decided to show that you are kind. What kind of </a:t>
            </a:r>
            <a:r>
              <a:rPr lang="en-US" sz="1800" b="1" dirty="0">
                <a:latin typeface="Larsseit"/>
              </a:rPr>
              <a:t>symbol or picture</a:t>
            </a:r>
            <a:r>
              <a:rPr lang="en-US" sz="1800" dirty="0">
                <a:latin typeface="Larsseit"/>
              </a:rPr>
              <a:t> can you draw that shows kindness? What animal, shape, plant, or object can you think of that would make people think of kindness?</a:t>
            </a:r>
            <a:endParaRPr sz="1800" dirty="0">
              <a:latin typeface="Larsseit"/>
            </a:endParaRPr>
          </a:p>
          <a:p>
            <a:pPr marL="88900" indent="0">
              <a:lnSpc>
                <a:spcPct val="100000"/>
              </a:lnSpc>
              <a:spcBef>
                <a:spcPts val="0"/>
              </a:spcBef>
              <a:buSzPts val="1100"/>
              <a:buNone/>
            </a:pPr>
            <a:endParaRPr sz="1800" dirty="0">
              <a:latin typeface="Larsseit"/>
            </a:endParaRPr>
          </a:p>
          <a:p>
            <a:pPr marL="88900" indent="0">
              <a:lnSpc>
                <a:spcPct val="100000"/>
              </a:lnSpc>
              <a:spcBef>
                <a:spcPts val="0"/>
              </a:spcBef>
              <a:buSzPts val="1100"/>
              <a:buNone/>
            </a:pPr>
            <a:r>
              <a:rPr lang="en-US" sz="1800" dirty="0">
                <a:latin typeface="Larsseit"/>
              </a:rPr>
              <a:t>For the choice you made for your message, imagine the animal, shape, plant, or object that you want to draw for your logo, and draw it in the box in the sample business card.</a:t>
            </a:r>
            <a:endParaRPr sz="1800" dirty="0">
              <a:latin typeface="Larsseit"/>
            </a:endParaRPr>
          </a:p>
          <a:p>
            <a:pPr marL="285750" lvl="0" indent="-196850" algn="l" rtl="0">
              <a:lnSpc>
                <a:spcPct val="90000"/>
              </a:lnSpc>
              <a:spcBef>
                <a:spcPts val="0"/>
              </a:spcBef>
              <a:spcAft>
                <a:spcPts val="0"/>
              </a:spcAft>
              <a:buClr>
                <a:schemeClr val="dk1"/>
              </a:buClr>
              <a:buSzPts val="1400"/>
              <a:buFont typeface="Arial"/>
              <a:buNone/>
            </a:pPr>
            <a:endParaRPr sz="1800" dirty="0">
              <a:latin typeface="Larsseit"/>
            </a:endParaRPr>
          </a:p>
        </p:txBody>
      </p:sp>
      <p:sp>
        <p:nvSpPr>
          <p:cNvPr id="216" name="Google Shape;216;g240fe70efb2_0_141"/>
          <p:cNvSpPr txBox="1">
            <a:spLocks noGrp="1"/>
          </p:cNvSpPr>
          <p:nvPr>
            <p:ph type="body" idx="2"/>
          </p:nvPr>
        </p:nvSpPr>
        <p:spPr>
          <a:xfrm>
            <a:off x="839172" y="800906"/>
            <a:ext cx="5609400" cy="5353800"/>
          </a:xfrm>
          <a:prstGeom prst="rect">
            <a:avLst/>
          </a:prstGeom>
          <a:solidFill>
            <a:srgbClr val="BFBFBF"/>
          </a:solid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lt1"/>
              </a:buClr>
              <a:buSzPts val="1800"/>
              <a:buNone/>
            </a:pPr>
            <a:r>
              <a:rPr lang="en-IN" dirty="0">
                <a:solidFill>
                  <a:schemeClr val="dk1"/>
                </a:solidFill>
              </a:rPr>
              <a:t> </a:t>
            </a:r>
            <a:endParaRPr dirty="0">
              <a:solidFill>
                <a:schemeClr val="dk1"/>
              </a:solidFill>
            </a:endParaRPr>
          </a:p>
        </p:txBody>
      </p:sp>
      <p:sp>
        <p:nvSpPr>
          <p:cNvPr id="217" name="Google Shape;217;g240fe70efb2_0_141"/>
          <p:cNvSpPr txBox="1"/>
          <p:nvPr/>
        </p:nvSpPr>
        <p:spPr>
          <a:xfrm>
            <a:off x="765783" y="434675"/>
            <a:ext cx="3976800" cy="9234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SzPts val="1100"/>
              <a:buNone/>
            </a:pPr>
            <a:r>
              <a:rPr lang="en-US" sz="1600" b="1" dirty="0">
                <a:solidFill>
                  <a:srgbClr val="191919"/>
                </a:solidFill>
                <a:latin typeface="Larsseit"/>
              </a:rPr>
              <a:t>Work Time: Prototyping Solution</a:t>
            </a:r>
            <a:endParaRPr sz="1600" b="1" dirty="0">
              <a:solidFill>
                <a:srgbClr val="191919"/>
              </a:solidFill>
              <a:latin typeface="Larsseit"/>
            </a:endParaRPr>
          </a:p>
          <a:p>
            <a:pPr marL="0" marR="0" lvl="0" indent="0" algn="l" rtl="0">
              <a:spcBef>
                <a:spcPts val="0"/>
              </a:spcBef>
              <a:spcAft>
                <a:spcPts val="0"/>
              </a:spcAft>
              <a:buSzPts val="1100"/>
              <a:buNone/>
            </a:pPr>
            <a:endParaRPr sz="1800" dirty="0">
              <a:solidFill>
                <a:srgbClr val="191919"/>
              </a:solidFill>
              <a:latin typeface="Larsseit"/>
            </a:endParaRPr>
          </a:p>
          <a:p>
            <a:pPr marL="0" marR="0" lvl="0" indent="0" algn="l" rtl="0">
              <a:spcBef>
                <a:spcPts val="0"/>
              </a:spcBef>
              <a:spcAft>
                <a:spcPts val="0"/>
              </a:spcAft>
              <a:buNone/>
            </a:pPr>
            <a:endParaRPr sz="1800" dirty="0">
              <a:solidFill>
                <a:srgbClr val="191919"/>
              </a:solidFill>
              <a:latin typeface="Larsseit"/>
            </a:endParaRPr>
          </a:p>
        </p:txBody>
      </p:sp>
      <p:sp>
        <p:nvSpPr>
          <p:cNvPr id="218" name="Google Shape;218;g240fe70efb2_0_141"/>
          <p:cNvSpPr txBox="1"/>
          <p:nvPr/>
        </p:nvSpPr>
        <p:spPr>
          <a:xfrm>
            <a:off x="6819900" y="1949285"/>
            <a:ext cx="3885600" cy="4617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400" dirty="0">
                <a:solidFill>
                  <a:srgbClr val="222E69"/>
                </a:solidFill>
                <a:latin typeface="Larsseit Medium"/>
                <a:sym typeface="Arial"/>
              </a:rPr>
              <a:t>Talking Points</a:t>
            </a:r>
            <a:endParaRPr dirty="0">
              <a:latin typeface="Larsseit Medium"/>
            </a:endParaRPr>
          </a:p>
        </p:txBody>
      </p:sp>
      <p:pic>
        <p:nvPicPr>
          <p:cNvPr id="219" name="Google Shape;219;g240fe70efb2_0_141" descr="Shape, icon&#10;&#10;Description automatically generated"/>
          <p:cNvPicPr preferRelativeResize="0"/>
          <p:nvPr/>
        </p:nvPicPr>
        <p:blipFill rotWithShape="1">
          <a:blip r:embed="rId3">
            <a:alphaModFix/>
          </a:blip>
          <a:srcRect/>
          <a:stretch/>
        </p:blipFill>
        <p:spPr>
          <a:xfrm>
            <a:off x="10798381" y="246062"/>
            <a:ext cx="1041194" cy="1041194"/>
          </a:xfrm>
          <a:prstGeom prst="rect">
            <a:avLst/>
          </a:prstGeom>
          <a:noFill/>
          <a:ln>
            <a:noFill/>
          </a:ln>
        </p:spPr>
      </p:pic>
      <p:sp>
        <p:nvSpPr>
          <p:cNvPr id="2" name="TextBox 1">
            <a:extLst>
              <a:ext uri="{FF2B5EF4-FFF2-40B4-BE49-F238E27FC236}">
                <a16:creationId xmlns:a16="http://schemas.microsoft.com/office/drawing/2014/main" id="{7170BCCE-D03B-D8BB-37E6-1D3CF78421B9}"/>
              </a:ext>
            </a:extLst>
          </p:cNvPr>
          <p:cNvSpPr txBox="1"/>
          <p:nvPr/>
        </p:nvSpPr>
        <p:spPr>
          <a:xfrm>
            <a:off x="783497" y="128772"/>
            <a:ext cx="763201" cy="307777"/>
          </a:xfrm>
          <a:prstGeom prst="rect">
            <a:avLst/>
          </a:prstGeom>
          <a:noFill/>
        </p:spPr>
        <p:txBody>
          <a:bodyPr wrap="square" rtlCol="0">
            <a:spAutoFit/>
          </a:bodyPr>
          <a:lstStyle/>
          <a:p>
            <a:r>
              <a:rPr lang="en-US" dirty="0">
                <a:solidFill>
                  <a:schemeClr val="tx1">
                    <a:lumMod val="90000"/>
                    <a:lumOff val="10000"/>
                  </a:schemeClr>
                </a:solidFill>
                <a:latin typeface="Larsseit" pitchFamily="50" charset="0"/>
                <a:ea typeface="Poppins Bold" charset="0"/>
                <a:cs typeface="Poppins Bold" charset="0"/>
              </a:rPr>
              <a:t>Slide 14</a:t>
            </a:r>
          </a:p>
        </p:txBody>
      </p:sp>
      <p:pic>
        <p:nvPicPr>
          <p:cNvPr id="4" name="Picture 3" descr="A close-up of a card&#10;&#10;Description automatically generated">
            <a:extLst>
              <a:ext uri="{FF2B5EF4-FFF2-40B4-BE49-F238E27FC236}">
                <a16:creationId xmlns:a16="http://schemas.microsoft.com/office/drawing/2014/main" id="{2C9A4DE6-12DA-2528-4514-65E81BFA6DF4}"/>
              </a:ext>
            </a:extLst>
          </p:cNvPr>
          <p:cNvPicPr>
            <a:picLocks noChangeAspect="1"/>
          </p:cNvPicPr>
          <p:nvPr/>
        </p:nvPicPr>
        <p:blipFill>
          <a:blip r:embed="rId4"/>
          <a:stretch>
            <a:fillRect/>
          </a:stretch>
        </p:blipFill>
        <p:spPr>
          <a:xfrm>
            <a:off x="835172" y="1974850"/>
            <a:ext cx="5613400" cy="2908300"/>
          </a:xfrm>
          <a:prstGeom prst="rect">
            <a:avLst/>
          </a:prstGeom>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24"/>
        <p:cNvGrpSpPr/>
        <p:nvPr/>
      </p:nvGrpSpPr>
      <p:grpSpPr>
        <a:xfrm>
          <a:off x="0" y="0"/>
          <a:ext cx="0" cy="0"/>
          <a:chOff x="0" y="0"/>
          <a:chExt cx="0" cy="0"/>
        </a:xfrm>
      </p:grpSpPr>
      <p:sp>
        <p:nvSpPr>
          <p:cNvPr id="225" name="Google Shape;225;g240fe70efb2_0_156"/>
          <p:cNvSpPr/>
          <p:nvPr/>
        </p:nvSpPr>
        <p:spPr>
          <a:xfrm rot="-5400000">
            <a:off x="7248855" y="-629894"/>
            <a:ext cx="45600" cy="4572000"/>
          </a:xfrm>
          <a:prstGeom prst="rect">
            <a:avLst/>
          </a:prstGeom>
          <a:solidFill>
            <a:srgbClr val="222E69"/>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226" name="Google Shape;226;g240fe70efb2_0_156"/>
          <p:cNvSpPr txBox="1">
            <a:spLocks noGrp="1"/>
          </p:cNvSpPr>
          <p:nvPr>
            <p:ph type="body" idx="1"/>
          </p:nvPr>
        </p:nvSpPr>
        <p:spPr>
          <a:xfrm>
            <a:off x="6819900" y="2514538"/>
            <a:ext cx="5019600" cy="4097400"/>
          </a:xfrm>
          <a:prstGeom prst="rect">
            <a:avLst/>
          </a:prstGeom>
          <a:noFill/>
          <a:ln>
            <a:noFill/>
          </a:ln>
        </p:spPr>
        <p:txBody>
          <a:bodyPr spcFirstLastPara="1" wrap="square" lIns="91425" tIns="45700" rIns="91425" bIns="45700" anchor="t" anchorCtr="0">
            <a:noAutofit/>
          </a:bodyPr>
          <a:lstStyle/>
          <a:p>
            <a:pPr marL="88900" indent="0">
              <a:lnSpc>
                <a:spcPct val="100000"/>
              </a:lnSpc>
              <a:spcBef>
                <a:spcPts val="0"/>
              </a:spcBef>
              <a:buNone/>
            </a:pPr>
            <a:r>
              <a:rPr lang="en-US" sz="1800" dirty="0">
                <a:latin typeface="Larsseit"/>
              </a:rPr>
              <a:t>Remember that the </a:t>
            </a:r>
            <a:r>
              <a:rPr lang="en-US" sz="1800" b="1" dirty="0">
                <a:latin typeface="Larsseit"/>
              </a:rPr>
              <a:t>colors</a:t>
            </a:r>
            <a:r>
              <a:rPr lang="en-US" sz="1800" dirty="0">
                <a:latin typeface="Larsseit"/>
              </a:rPr>
              <a:t> that companies and professionals choose for their logos are as important as the pictures they select. </a:t>
            </a:r>
            <a:endParaRPr sz="1800" dirty="0">
              <a:latin typeface="Larsseit"/>
            </a:endParaRPr>
          </a:p>
          <a:p>
            <a:pPr marL="88900" indent="0">
              <a:lnSpc>
                <a:spcPct val="100000"/>
              </a:lnSpc>
              <a:spcBef>
                <a:spcPts val="0"/>
              </a:spcBef>
              <a:buNone/>
            </a:pPr>
            <a:endParaRPr sz="1800" dirty="0">
              <a:latin typeface="Larsseit"/>
            </a:endParaRPr>
          </a:p>
          <a:p>
            <a:pPr marL="88900" indent="0">
              <a:lnSpc>
                <a:spcPct val="100000"/>
              </a:lnSpc>
              <a:spcBef>
                <a:spcPts val="0"/>
              </a:spcBef>
              <a:buNone/>
            </a:pPr>
            <a:r>
              <a:rPr lang="en-US" sz="1800" dirty="0">
                <a:latin typeface="Larsseit"/>
              </a:rPr>
              <a:t>You can choose just one color, or you can choose two or three, but you want to pick a color that makes people think of you right away when they see it.</a:t>
            </a:r>
            <a:endParaRPr sz="1800" dirty="0">
              <a:latin typeface="Larsseit"/>
            </a:endParaRPr>
          </a:p>
          <a:p>
            <a:pPr marL="88900" indent="0">
              <a:lnSpc>
                <a:spcPct val="100000"/>
              </a:lnSpc>
              <a:spcBef>
                <a:spcPts val="0"/>
              </a:spcBef>
              <a:buNone/>
            </a:pPr>
            <a:endParaRPr sz="1800" dirty="0">
              <a:latin typeface="Larsseit"/>
            </a:endParaRPr>
          </a:p>
          <a:p>
            <a:pPr marL="88900" indent="0">
              <a:lnSpc>
                <a:spcPct val="100000"/>
              </a:lnSpc>
              <a:spcBef>
                <a:spcPts val="0"/>
              </a:spcBef>
              <a:buNone/>
            </a:pPr>
            <a:r>
              <a:rPr lang="en-US" sz="1800" dirty="0">
                <a:latin typeface="Larsseit"/>
              </a:rPr>
              <a:t>Add your colors to the boxes. Then, go back and color in your Young Professional logo.</a:t>
            </a:r>
            <a:endParaRPr sz="1800" dirty="0">
              <a:latin typeface="Larsseit"/>
            </a:endParaRPr>
          </a:p>
        </p:txBody>
      </p:sp>
      <p:sp>
        <p:nvSpPr>
          <p:cNvPr id="227" name="Google Shape;227;g240fe70efb2_0_156"/>
          <p:cNvSpPr txBox="1">
            <a:spLocks noGrp="1"/>
          </p:cNvSpPr>
          <p:nvPr>
            <p:ph type="body" idx="2"/>
          </p:nvPr>
        </p:nvSpPr>
        <p:spPr>
          <a:xfrm>
            <a:off x="839172" y="800906"/>
            <a:ext cx="5609400" cy="5353800"/>
          </a:xfrm>
          <a:prstGeom prst="rect">
            <a:avLst/>
          </a:prstGeom>
          <a:solidFill>
            <a:srgbClr val="BFBFBF"/>
          </a:solid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lt1"/>
              </a:buClr>
              <a:buSzPts val="1800"/>
              <a:buNone/>
            </a:pPr>
            <a:r>
              <a:rPr lang="en-IN" dirty="0">
                <a:solidFill>
                  <a:schemeClr val="dk1"/>
                </a:solidFill>
              </a:rPr>
              <a:t> </a:t>
            </a:r>
            <a:endParaRPr dirty="0">
              <a:solidFill>
                <a:schemeClr val="dk1"/>
              </a:solidFill>
            </a:endParaRPr>
          </a:p>
        </p:txBody>
      </p:sp>
      <p:sp>
        <p:nvSpPr>
          <p:cNvPr id="228" name="Google Shape;228;g240fe70efb2_0_156"/>
          <p:cNvSpPr txBox="1"/>
          <p:nvPr/>
        </p:nvSpPr>
        <p:spPr>
          <a:xfrm>
            <a:off x="783497" y="436549"/>
            <a:ext cx="3959086" cy="921526"/>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SzPts val="1100"/>
              <a:buNone/>
            </a:pPr>
            <a:r>
              <a:rPr lang="en-US" sz="1600" b="1" dirty="0">
                <a:solidFill>
                  <a:srgbClr val="191919"/>
                </a:solidFill>
                <a:latin typeface="Larsseit"/>
              </a:rPr>
              <a:t>Work Time: Prototyping Solution</a:t>
            </a:r>
            <a:endParaRPr sz="1600" b="1" dirty="0">
              <a:solidFill>
                <a:srgbClr val="191919"/>
              </a:solidFill>
              <a:latin typeface="Larsseit"/>
            </a:endParaRPr>
          </a:p>
          <a:p>
            <a:pPr marL="0" marR="0" lvl="0" indent="0" algn="l" rtl="0">
              <a:spcBef>
                <a:spcPts val="0"/>
              </a:spcBef>
              <a:spcAft>
                <a:spcPts val="0"/>
              </a:spcAft>
              <a:buSzPts val="1100"/>
              <a:buNone/>
            </a:pPr>
            <a:endParaRPr sz="1800" dirty="0">
              <a:solidFill>
                <a:srgbClr val="191919"/>
              </a:solidFill>
              <a:latin typeface="Larsseit"/>
            </a:endParaRPr>
          </a:p>
          <a:p>
            <a:pPr marL="0" marR="0" lvl="0" indent="0" algn="l" rtl="0">
              <a:spcBef>
                <a:spcPts val="0"/>
              </a:spcBef>
              <a:spcAft>
                <a:spcPts val="0"/>
              </a:spcAft>
              <a:buNone/>
            </a:pPr>
            <a:endParaRPr sz="1800" dirty="0">
              <a:solidFill>
                <a:srgbClr val="191919"/>
              </a:solidFill>
              <a:latin typeface="Larsseit"/>
            </a:endParaRPr>
          </a:p>
        </p:txBody>
      </p:sp>
      <p:sp>
        <p:nvSpPr>
          <p:cNvPr id="229" name="Google Shape;229;g240fe70efb2_0_156"/>
          <p:cNvSpPr txBox="1"/>
          <p:nvPr/>
        </p:nvSpPr>
        <p:spPr>
          <a:xfrm>
            <a:off x="6819900" y="1949285"/>
            <a:ext cx="3885600" cy="4617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400">
                <a:solidFill>
                  <a:srgbClr val="222E69"/>
                </a:solidFill>
                <a:latin typeface="Larsseit Medium"/>
                <a:sym typeface="Arial"/>
              </a:rPr>
              <a:t>Talking Points</a:t>
            </a:r>
            <a:endParaRPr>
              <a:latin typeface="Larsseit Medium"/>
            </a:endParaRPr>
          </a:p>
        </p:txBody>
      </p:sp>
      <p:pic>
        <p:nvPicPr>
          <p:cNvPr id="230" name="Google Shape;230;g240fe70efb2_0_156" descr="Shape, icon&#10;&#10;Description automatically generated"/>
          <p:cNvPicPr preferRelativeResize="0"/>
          <p:nvPr/>
        </p:nvPicPr>
        <p:blipFill rotWithShape="1">
          <a:blip r:embed="rId4">
            <a:alphaModFix/>
          </a:blip>
          <a:srcRect/>
          <a:stretch/>
        </p:blipFill>
        <p:spPr>
          <a:xfrm>
            <a:off x="10798381" y="246062"/>
            <a:ext cx="1041194" cy="1041194"/>
          </a:xfrm>
          <a:prstGeom prst="rect">
            <a:avLst/>
          </a:prstGeom>
          <a:noFill/>
          <a:ln>
            <a:noFill/>
          </a:ln>
        </p:spPr>
      </p:pic>
      <p:sp>
        <p:nvSpPr>
          <p:cNvPr id="2" name="TextBox 1">
            <a:extLst>
              <a:ext uri="{FF2B5EF4-FFF2-40B4-BE49-F238E27FC236}">
                <a16:creationId xmlns:a16="http://schemas.microsoft.com/office/drawing/2014/main" id="{584B56DD-2205-5105-2E57-6F04455ED6E2}"/>
              </a:ext>
            </a:extLst>
          </p:cNvPr>
          <p:cNvSpPr txBox="1"/>
          <p:nvPr/>
        </p:nvSpPr>
        <p:spPr>
          <a:xfrm>
            <a:off x="783497" y="128772"/>
            <a:ext cx="763201" cy="307777"/>
          </a:xfrm>
          <a:prstGeom prst="rect">
            <a:avLst/>
          </a:prstGeom>
          <a:noFill/>
        </p:spPr>
        <p:txBody>
          <a:bodyPr wrap="square" rtlCol="0">
            <a:spAutoFit/>
          </a:bodyPr>
          <a:lstStyle/>
          <a:p>
            <a:r>
              <a:rPr lang="en-US" dirty="0">
                <a:solidFill>
                  <a:schemeClr val="tx1">
                    <a:lumMod val="90000"/>
                    <a:lumOff val="10000"/>
                  </a:schemeClr>
                </a:solidFill>
                <a:latin typeface="Larsseit" pitchFamily="50" charset="0"/>
                <a:ea typeface="Poppins Bold" charset="0"/>
                <a:cs typeface="Poppins Bold" charset="0"/>
              </a:rPr>
              <a:t>Slide 15</a:t>
            </a:r>
          </a:p>
        </p:txBody>
      </p:sp>
      <p:pic>
        <p:nvPicPr>
          <p:cNvPr id="4" name="Picture 3" descr="A screenshot of a computer screen&#10;&#10;Description automatically generated">
            <a:extLst>
              <a:ext uri="{FF2B5EF4-FFF2-40B4-BE49-F238E27FC236}">
                <a16:creationId xmlns:a16="http://schemas.microsoft.com/office/drawing/2014/main" id="{A53F7C7C-96CF-DC94-0396-96A737EB3BE0}"/>
              </a:ext>
            </a:extLst>
          </p:cNvPr>
          <p:cNvPicPr>
            <a:picLocks noChangeAspect="1"/>
          </p:cNvPicPr>
          <p:nvPr/>
        </p:nvPicPr>
        <p:blipFill>
          <a:blip r:embed="rId5"/>
          <a:stretch>
            <a:fillRect/>
          </a:stretch>
        </p:blipFill>
        <p:spPr>
          <a:xfrm>
            <a:off x="839172" y="2755900"/>
            <a:ext cx="5613400" cy="1346200"/>
          </a:xfrm>
          <a:prstGeom prst="rect">
            <a:avLst/>
          </a:prstGeom>
        </p:spPr>
      </p:pic>
    </p:spTree>
  </p:cSld>
  <p:clrMapOvr>
    <a:masterClrMapping/>
  </p:clrMapOvr>
  <p:extLst>
    <p:ext uri="{6950BFC3-D8DA-4A85-94F7-54DA5524770B}">
      <p188:commentRel xmlns:p188="http://schemas.microsoft.com/office/powerpoint/2018/8/main" r:id="rId3"/>
    </p:ext>
  </p:extLs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41"/>
        <p:cNvGrpSpPr/>
        <p:nvPr/>
      </p:nvGrpSpPr>
      <p:grpSpPr>
        <a:xfrm>
          <a:off x="0" y="0"/>
          <a:ext cx="0" cy="0"/>
          <a:chOff x="0" y="0"/>
          <a:chExt cx="0" cy="0"/>
        </a:xfrm>
      </p:grpSpPr>
      <p:sp>
        <p:nvSpPr>
          <p:cNvPr id="242" name="Google Shape;242;g240fe70efb2_0_167"/>
          <p:cNvSpPr/>
          <p:nvPr/>
        </p:nvSpPr>
        <p:spPr>
          <a:xfrm rot="-5400000">
            <a:off x="7248855" y="-629894"/>
            <a:ext cx="45600" cy="4572000"/>
          </a:xfrm>
          <a:prstGeom prst="rect">
            <a:avLst/>
          </a:prstGeom>
          <a:solidFill>
            <a:srgbClr val="222E69"/>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243" name="Google Shape;243;g240fe70efb2_0_167"/>
          <p:cNvSpPr txBox="1">
            <a:spLocks noGrp="1"/>
          </p:cNvSpPr>
          <p:nvPr>
            <p:ph type="body" idx="1"/>
          </p:nvPr>
        </p:nvSpPr>
        <p:spPr>
          <a:xfrm>
            <a:off x="6819900" y="2514538"/>
            <a:ext cx="5019600" cy="4097400"/>
          </a:xfrm>
          <a:prstGeom prst="rect">
            <a:avLst/>
          </a:prstGeom>
          <a:noFill/>
          <a:ln>
            <a:noFill/>
          </a:ln>
        </p:spPr>
        <p:txBody>
          <a:bodyPr spcFirstLastPara="1" wrap="square" lIns="91425" tIns="45700" rIns="91425" bIns="45700" anchor="t" anchorCtr="0">
            <a:noAutofit/>
          </a:bodyPr>
          <a:lstStyle/>
          <a:p>
            <a:pPr marL="88900" indent="0">
              <a:lnSpc>
                <a:spcPct val="100000"/>
              </a:lnSpc>
              <a:spcBef>
                <a:spcPts val="0"/>
              </a:spcBef>
              <a:buSzPts val="1100"/>
              <a:buNone/>
            </a:pPr>
            <a:r>
              <a:rPr lang="en-US" sz="1800" b="1" dirty="0">
                <a:latin typeface="Larsseit"/>
              </a:rPr>
              <a:t>Step 3 is to share our “design” with others so that we can get their advice. </a:t>
            </a:r>
            <a:endParaRPr sz="1800" b="1" dirty="0">
              <a:latin typeface="Larsseit"/>
            </a:endParaRPr>
          </a:p>
          <a:p>
            <a:pPr marL="88900" indent="0">
              <a:lnSpc>
                <a:spcPct val="100000"/>
              </a:lnSpc>
              <a:spcBef>
                <a:spcPts val="0"/>
              </a:spcBef>
              <a:buNone/>
            </a:pPr>
            <a:endParaRPr sz="1800" dirty="0">
              <a:latin typeface="Larsseit"/>
            </a:endParaRPr>
          </a:p>
          <a:p>
            <a:pPr marL="88900" indent="0">
              <a:lnSpc>
                <a:spcPct val="100000"/>
              </a:lnSpc>
              <a:spcBef>
                <a:spcPts val="0"/>
              </a:spcBef>
              <a:buNone/>
            </a:pPr>
            <a:r>
              <a:rPr lang="en-US" sz="1800" dirty="0">
                <a:latin typeface="Larsseit"/>
              </a:rPr>
              <a:t>We are going to learn and practice a way to share “synergy.” </a:t>
            </a:r>
            <a:endParaRPr sz="1800" dirty="0">
              <a:latin typeface="Larsseit"/>
            </a:endParaRPr>
          </a:p>
          <a:p>
            <a:pPr marL="88900" indent="0">
              <a:lnSpc>
                <a:spcPct val="100000"/>
              </a:lnSpc>
              <a:spcBef>
                <a:spcPts val="0"/>
              </a:spcBef>
              <a:buNone/>
            </a:pPr>
            <a:endParaRPr sz="1800" dirty="0">
              <a:latin typeface="Larsseit"/>
            </a:endParaRPr>
          </a:p>
          <a:p>
            <a:pPr marL="88900" indent="0">
              <a:lnSpc>
                <a:spcPct val="100000"/>
              </a:lnSpc>
              <a:spcBef>
                <a:spcPts val="0"/>
              </a:spcBef>
              <a:buNone/>
            </a:pPr>
            <a:r>
              <a:rPr lang="en-US" sz="1800" dirty="0">
                <a:latin typeface="Larsseit"/>
              </a:rPr>
              <a:t>“</a:t>
            </a:r>
            <a:r>
              <a:rPr lang="en-US" sz="1800" b="1" dirty="0">
                <a:latin typeface="Larsseit"/>
              </a:rPr>
              <a:t>Sharing synergy</a:t>
            </a:r>
            <a:r>
              <a:rPr lang="en-US" sz="1800" dirty="0">
                <a:latin typeface="Larsseit"/>
              </a:rPr>
              <a:t>” means sharing ideas and energy with each other so that we help each other do a better job.</a:t>
            </a:r>
            <a:endParaRPr sz="1800" dirty="0">
              <a:latin typeface="Larsseit"/>
            </a:endParaRPr>
          </a:p>
          <a:p>
            <a:pPr marL="88900" indent="0">
              <a:lnSpc>
                <a:spcPct val="100000"/>
              </a:lnSpc>
              <a:spcBef>
                <a:spcPts val="0"/>
              </a:spcBef>
              <a:buNone/>
            </a:pPr>
            <a:endParaRPr sz="1800" dirty="0">
              <a:latin typeface="Larsseit"/>
            </a:endParaRPr>
          </a:p>
          <a:p>
            <a:pPr marL="88900" indent="0">
              <a:lnSpc>
                <a:spcPct val="100000"/>
              </a:lnSpc>
              <a:spcBef>
                <a:spcPts val="0"/>
              </a:spcBef>
              <a:buNone/>
            </a:pPr>
            <a:r>
              <a:rPr lang="en-US" sz="1800" dirty="0">
                <a:latin typeface="Larsseit"/>
              </a:rPr>
              <a:t>It may be tricky to try it for the first time, but remember that it’s OK for us to make mistakes so that we can learn from them!</a:t>
            </a:r>
            <a:endParaRPr sz="1800" dirty="0">
              <a:latin typeface="Larsseit"/>
            </a:endParaRPr>
          </a:p>
        </p:txBody>
      </p:sp>
      <p:sp>
        <p:nvSpPr>
          <p:cNvPr id="244" name="Google Shape;244;g240fe70efb2_0_167"/>
          <p:cNvSpPr txBox="1">
            <a:spLocks noGrp="1"/>
          </p:cNvSpPr>
          <p:nvPr>
            <p:ph type="body" idx="2"/>
          </p:nvPr>
        </p:nvSpPr>
        <p:spPr>
          <a:xfrm>
            <a:off x="839172" y="800906"/>
            <a:ext cx="5609400" cy="5353800"/>
          </a:xfrm>
          <a:prstGeom prst="rect">
            <a:avLst/>
          </a:prstGeom>
          <a:solidFill>
            <a:srgbClr val="BFBFBF"/>
          </a:solid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lt1"/>
              </a:buClr>
              <a:buSzPts val="1800"/>
              <a:buNone/>
            </a:pPr>
            <a:r>
              <a:rPr lang="en-IN" sz="3400" dirty="0">
                <a:solidFill>
                  <a:schemeClr val="dk1"/>
                </a:solidFill>
              </a:rPr>
              <a:t> </a:t>
            </a:r>
            <a:endParaRPr sz="3400" dirty="0">
              <a:solidFill>
                <a:schemeClr val="dk1"/>
              </a:solidFill>
            </a:endParaRPr>
          </a:p>
        </p:txBody>
      </p:sp>
      <p:sp>
        <p:nvSpPr>
          <p:cNvPr id="245" name="Google Shape;245;g240fe70efb2_0_167"/>
          <p:cNvSpPr txBox="1"/>
          <p:nvPr/>
        </p:nvSpPr>
        <p:spPr>
          <a:xfrm>
            <a:off x="765775" y="434675"/>
            <a:ext cx="7093903" cy="338514"/>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SzPts val="1100"/>
              <a:buNone/>
            </a:pPr>
            <a:r>
              <a:rPr lang="en-US" sz="1600" b="1" dirty="0">
                <a:solidFill>
                  <a:srgbClr val="191919"/>
                </a:solidFill>
                <a:latin typeface="Larsseit"/>
              </a:rPr>
              <a:t>Work Time: Reflection—Share Synergy Protocol</a:t>
            </a:r>
            <a:endParaRPr sz="1600" b="1" dirty="0">
              <a:solidFill>
                <a:srgbClr val="191919"/>
              </a:solidFill>
              <a:latin typeface="Larsseit"/>
            </a:endParaRPr>
          </a:p>
        </p:txBody>
      </p:sp>
      <p:sp>
        <p:nvSpPr>
          <p:cNvPr id="246" name="Google Shape;246;g240fe70efb2_0_167"/>
          <p:cNvSpPr txBox="1"/>
          <p:nvPr/>
        </p:nvSpPr>
        <p:spPr>
          <a:xfrm>
            <a:off x="6819900" y="1949285"/>
            <a:ext cx="3885600" cy="4617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400" dirty="0">
                <a:solidFill>
                  <a:srgbClr val="222E69"/>
                </a:solidFill>
                <a:latin typeface="Larsseit Medium"/>
                <a:sym typeface="Arial"/>
              </a:rPr>
              <a:t>Talking Points</a:t>
            </a:r>
            <a:endParaRPr dirty="0">
              <a:latin typeface="Larsseit Medium"/>
            </a:endParaRPr>
          </a:p>
        </p:txBody>
      </p:sp>
      <p:pic>
        <p:nvPicPr>
          <p:cNvPr id="247" name="Google Shape;247;g240fe70efb2_0_167" descr="Shape, icon&#10;&#10;Description automatically generated"/>
          <p:cNvPicPr preferRelativeResize="0"/>
          <p:nvPr/>
        </p:nvPicPr>
        <p:blipFill rotWithShape="1">
          <a:blip r:embed="rId3">
            <a:alphaModFix/>
          </a:blip>
          <a:srcRect/>
          <a:stretch/>
        </p:blipFill>
        <p:spPr>
          <a:xfrm>
            <a:off x="10798381" y="216245"/>
            <a:ext cx="1041194" cy="1041194"/>
          </a:xfrm>
          <a:prstGeom prst="rect">
            <a:avLst/>
          </a:prstGeom>
          <a:noFill/>
          <a:ln>
            <a:noFill/>
          </a:ln>
        </p:spPr>
      </p:pic>
      <p:pic>
        <p:nvPicPr>
          <p:cNvPr id="248" name="Google Shape;248;g240fe70efb2_0_167"/>
          <p:cNvPicPr preferRelativeResize="0"/>
          <p:nvPr/>
        </p:nvPicPr>
        <p:blipFill rotWithShape="1">
          <a:blip r:embed="rId4">
            <a:alphaModFix/>
          </a:blip>
          <a:srcRect/>
          <a:stretch/>
        </p:blipFill>
        <p:spPr>
          <a:xfrm>
            <a:off x="1262625" y="1047750"/>
            <a:ext cx="4762500" cy="4762500"/>
          </a:xfrm>
          <a:prstGeom prst="rect">
            <a:avLst/>
          </a:prstGeom>
          <a:noFill/>
          <a:ln>
            <a:noFill/>
          </a:ln>
        </p:spPr>
      </p:pic>
      <p:sp>
        <p:nvSpPr>
          <p:cNvPr id="2" name="TextBox 1">
            <a:extLst>
              <a:ext uri="{FF2B5EF4-FFF2-40B4-BE49-F238E27FC236}">
                <a16:creationId xmlns:a16="http://schemas.microsoft.com/office/drawing/2014/main" id="{5BDEBF86-8154-DEEE-DB71-EC6442AC109B}"/>
              </a:ext>
            </a:extLst>
          </p:cNvPr>
          <p:cNvSpPr txBox="1"/>
          <p:nvPr/>
        </p:nvSpPr>
        <p:spPr>
          <a:xfrm>
            <a:off x="765775" y="126898"/>
            <a:ext cx="763201" cy="307777"/>
          </a:xfrm>
          <a:prstGeom prst="rect">
            <a:avLst/>
          </a:prstGeom>
          <a:noFill/>
        </p:spPr>
        <p:txBody>
          <a:bodyPr wrap="square" rtlCol="0">
            <a:spAutoFit/>
          </a:bodyPr>
          <a:lstStyle/>
          <a:p>
            <a:r>
              <a:rPr lang="en-US" dirty="0">
                <a:solidFill>
                  <a:schemeClr val="tx1">
                    <a:lumMod val="90000"/>
                    <a:lumOff val="10000"/>
                  </a:schemeClr>
                </a:solidFill>
                <a:latin typeface="Larsseit" pitchFamily="50" charset="0"/>
                <a:ea typeface="Poppins Bold" charset="0"/>
                <a:cs typeface="Poppins Bold" charset="0"/>
              </a:rPr>
              <a:t>Slide 16</a:t>
            </a:r>
          </a:p>
        </p:txBody>
      </p:sp>
      <p:sp>
        <p:nvSpPr>
          <p:cNvPr id="3" name="Google Shape;114;g240fe70efb2_0_52">
            <a:extLst>
              <a:ext uri="{FF2B5EF4-FFF2-40B4-BE49-F238E27FC236}">
                <a16:creationId xmlns:a16="http://schemas.microsoft.com/office/drawing/2014/main" id="{1B11F2CD-AC44-4143-AA40-41DA324B77BA}"/>
              </a:ext>
            </a:extLst>
          </p:cNvPr>
          <p:cNvSpPr txBox="1"/>
          <p:nvPr/>
        </p:nvSpPr>
        <p:spPr>
          <a:xfrm>
            <a:off x="4841315" y="4930039"/>
            <a:ext cx="214031" cy="3693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dirty="0">
                <a:solidFill>
                  <a:srgbClr val="191919"/>
                </a:solidFill>
                <a:latin typeface="Larsseit"/>
              </a:rPr>
              <a:t>.</a:t>
            </a:r>
            <a:endParaRPr dirty="0">
              <a:latin typeface="Larsseit"/>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52"/>
        <p:cNvGrpSpPr/>
        <p:nvPr/>
      </p:nvGrpSpPr>
      <p:grpSpPr>
        <a:xfrm>
          <a:off x="0" y="0"/>
          <a:ext cx="0" cy="0"/>
          <a:chOff x="0" y="0"/>
          <a:chExt cx="0" cy="0"/>
        </a:xfrm>
      </p:grpSpPr>
      <p:sp>
        <p:nvSpPr>
          <p:cNvPr id="255" name="Google Shape;255;g240fe70efb2_0_188"/>
          <p:cNvSpPr txBox="1"/>
          <p:nvPr/>
        </p:nvSpPr>
        <p:spPr>
          <a:xfrm>
            <a:off x="6336725" y="2289939"/>
            <a:ext cx="5522400" cy="1015632"/>
          </a:xfrm>
          <a:prstGeom prst="rect">
            <a:avLst/>
          </a:prstGeom>
          <a:noFill/>
          <a:ln>
            <a:noFill/>
          </a:ln>
        </p:spPr>
        <p:txBody>
          <a:bodyPr spcFirstLastPara="1" wrap="square" lIns="91425" tIns="91425" rIns="91425" bIns="91425" anchor="t" anchorCtr="0">
            <a:spAutoFit/>
          </a:bodyPr>
          <a:lstStyle/>
          <a:p>
            <a:pPr marL="419100" lvl="0" indent="-342900" algn="l" rtl="0">
              <a:spcBef>
                <a:spcPts val="0"/>
              </a:spcBef>
              <a:spcAft>
                <a:spcPts val="0"/>
              </a:spcAft>
              <a:buSzPts val="2400"/>
              <a:buFont typeface="+mj-lt"/>
              <a:buAutoNum type="arabicPeriod"/>
            </a:pPr>
            <a:r>
              <a:rPr lang="en-US" sz="1800" dirty="0">
                <a:latin typeface="Larsseit"/>
                <a:ea typeface="Calibri"/>
                <a:cs typeface="Calibri"/>
                <a:sym typeface="Calibri"/>
              </a:rPr>
              <a:t>Show your logo to your partner and explain what your “design” is meant to show people about the type of Young Professional that you are.</a:t>
            </a:r>
            <a:endParaRPr sz="1800" dirty="0">
              <a:latin typeface="Larsseit"/>
              <a:ea typeface="Calibri"/>
              <a:cs typeface="Calibri"/>
              <a:sym typeface="Calibri"/>
            </a:endParaRPr>
          </a:p>
        </p:txBody>
      </p:sp>
      <p:sp>
        <p:nvSpPr>
          <p:cNvPr id="8" name="Google Shape;9;p10">
            <a:extLst>
              <a:ext uri="{FF2B5EF4-FFF2-40B4-BE49-F238E27FC236}">
                <a16:creationId xmlns:a16="http://schemas.microsoft.com/office/drawing/2014/main" id="{8A751EBD-88AB-6A6A-BFA9-0705F8746005}"/>
              </a:ext>
            </a:extLst>
          </p:cNvPr>
          <p:cNvSpPr/>
          <p:nvPr/>
        </p:nvSpPr>
        <p:spPr>
          <a:xfrm>
            <a:off x="0" y="3470054"/>
            <a:ext cx="3270142" cy="3475495"/>
          </a:xfrm>
          <a:prstGeom prst="rect">
            <a:avLst/>
          </a:prstGeom>
          <a:solidFill>
            <a:srgbClr val="222E69"/>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Calibri"/>
              <a:ea typeface="Calibri"/>
              <a:cs typeface="Calibri"/>
              <a:sym typeface="Calibri"/>
            </a:endParaRPr>
          </a:p>
        </p:txBody>
      </p:sp>
      <p:sp>
        <p:nvSpPr>
          <p:cNvPr id="9" name="Google Shape;285;g240fe70efb2_0_179">
            <a:extLst>
              <a:ext uri="{FF2B5EF4-FFF2-40B4-BE49-F238E27FC236}">
                <a16:creationId xmlns:a16="http://schemas.microsoft.com/office/drawing/2014/main" id="{5E8BCADB-EE27-1F89-BED3-C90E583FDEB9}"/>
              </a:ext>
            </a:extLst>
          </p:cNvPr>
          <p:cNvSpPr txBox="1">
            <a:spLocks/>
          </p:cNvSpPr>
          <p:nvPr/>
        </p:nvSpPr>
        <p:spPr>
          <a:xfrm>
            <a:off x="486600" y="892355"/>
            <a:ext cx="5609400" cy="5353800"/>
          </a:xfrm>
          <a:prstGeom prst="rect">
            <a:avLst/>
          </a:prstGeom>
          <a:solidFill>
            <a:srgbClr val="BFBFBF"/>
          </a:solidFill>
          <a:ln>
            <a:noFill/>
          </a:ln>
        </p:spPr>
        <p:txBody>
          <a:bodyPr spcFirstLastPara="1" wrap="square" lIns="91425" tIns="45700" rIns="91425" bIns="45700" anchor="t" anchorCtr="0">
            <a:noAutofit/>
          </a:bodyPr>
          <a:lstStyle/>
          <a:p>
            <a:pPr algn="l" rtl="0">
              <a:lnSpc>
                <a:spcPct val="90000"/>
              </a:lnSpc>
              <a:buClr>
                <a:schemeClr val="lt1"/>
              </a:buClr>
              <a:buSzPts val="1800"/>
              <a:buFontTx/>
            </a:pPr>
            <a:r>
              <a:rPr lang="en-IN" sz="3400">
                <a:solidFill>
                  <a:schemeClr val="dk1"/>
                </a:solidFill>
              </a:rPr>
              <a:t> </a:t>
            </a:r>
            <a:endParaRPr lang="en-IN" sz="3400" dirty="0">
              <a:solidFill>
                <a:schemeClr val="dk1"/>
              </a:solidFill>
            </a:endParaRPr>
          </a:p>
        </p:txBody>
      </p:sp>
      <p:pic>
        <p:nvPicPr>
          <p:cNvPr id="2" name="Picture 1" descr="A cartoon of boys sitting at desks&#10;&#10;Description automatically generated">
            <a:extLst>
              <a:ext uri="{FF2B5EF4-FFF2-40B4-BE49-F238E27FC236}">
                <a16:creationId xmlns:a16="http://schemas.microsoft.com/office/drawing/2014/main" id="{6F646325-87B1-F2F0-9BA2-9D08E6C2448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80146" y="1369899"/>
            <a:ext cx="5179989" cy="2030920"/>
          </a:xfrm>
          <a:prstGeom prst="rect">
            <a:avLst/>
          </a:prstGeom>
        </p:spPr>
      </p:pic>
      <p:pic>
        <p:nvPicPr>
          <p:cNvPr id="3" name="Picture 2" descr="Cartoon a cartoon of kids holding a picture&#10;&#10;Description automatically generated">
            <a:extLst>
              <a:ext uri="{FF2B5EF4-FFF2-40B4-BE49-F238E27FC236}">
                <a16:creationId xmlns:a16="http://schemas.microsoft.com/office/drawing/2014/main" id="{2DC92418-40C9-557A-7BFE-F333931B5A1E}"/>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80146" y="3593489"/>
            <a:ext cx="5179989" cy="2157460"/>
          </a:xfrm>
          <a:prstGeom prst="rect">
            <a:avLst/>
          </a:prstGeom>
        </p:spPr>
      </p:pic>
      <p:sp>
        <p:nvSpPr>
          <p:cNvPr id="4" name="TextBox 3">
            <a:extLst>
              <a:ext uri="{FF2B5EF4-FFF2-40B4-BE49-F238E27FC236}">
                <a16:creationId xmlns:a16="http://schemas.microsoft.com/office/drawing/2014/main" id="{7EBAD30B-5F1B-BD11-A7C8-15C2D7D37DF1}"/>
              </a:ext>
            </a:extLst>
          </p:cNvPr>
          <p:cNvSpPr txBox="1"/>
          <p:nvPr/>
        </p:nvSpPr>
        <p:spPr>
          <a:xfrm>
            <a:off x="783497" y="128772"/>
            <a:ext cx="763201" cy="307777"/>
          </a:xfrm>
          <a:prstGeom prst="rect">
            <a:avLst/>
          </a:prstGeom>
          <a:noFill/>
        </p:spPr>
        <p:txBody>
          <a:bodyPr wrap="square" rtlCol="0">
            <a:spAutoFit/>
          </a:bodyPr>
          <a:lstStyle/>
          <a:p>
            <a:r>
              <a:rPr lang="en-US" dirty="0">
                <a:solidFill>
                  <a:schemeClr val="tx1">
                    <a:lumMod val="90000"/>
                    <a:lumOff val="10000"/>
                  </a:schemeClr>
                </a:solidFill>
                <a:latin typeface="Larsseit" pitchFamily="50" charset="0"/>
                <a:ea typeface="Poppins Bold" charset="0"/>
                <a:cs typeface="Poppins Bold" charset="0"/>
              </a:rPr>
              <a:t>Slide 17</a:t>
            </a:r>
          </a:p>
        </p:txBody>
      </p:sp>
      <p:sp>
        <p:nvSpPr>
          <p:cNvPr id="5" name="Google Shape;270;g240fe70efb2_0_204">
            <a:extLst>
              <a:ext uri="{FF2B5EF4-FFF2-40B4-BE49-F238E27FC236}">
                <a16:creationId xmlns:a16="http://schemas.microsoft.com/office/drawing/2014/main" id="{CF4BAE8D-C4EB-38D7-D083-8AE1AA59737A}"/>
              </a:ext>
            </a:extLst>
          </p:cNvPr>
          <p:cNvSpPr txBox="1"/>
          <p:nvPr/>
        </p:nvSpPr>
        <p:spPr>
          <a:xfrm>
            <a:off x="6336725" y="1366640"/>
            <a:ext cx="5522400" cy="923299"/>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US" sz="2400" b="1" dirty="0">
                <a:latin typeface="Larsseit"/>
                <a:ea typeface="Calibri"/>
                <a:cs typeface="Calibri"/>
                <a:sym typeface="Calibri"/>
              </a:rPr>
              <a:t>Share Synergy Collaborative Discussion Prompt</a:t>
            </a:r>
            <a:endParaRPr sz="2400" b="1" dirty="0">
              <a:latin typeface="Larsseit"/>
              <a:ea typeface="Calibri"/>
              <a:cs typeface="Calibri"/>
              <a:sym typeface="Calibri"/>
            </a:endParaRPr>
          </a:p>
        </p:txBody>
      </p:sp>
      <p:pic>
        <p:nvPicPr>
          <p:cNvPr id="10" name="Google Shape;247;g240fe70efb2_0_167" descr="Shape, icon&#10;&#10;Description automatically generated">
            <a:extLst>
              <a:ext uri="{FF2B5EF4-FFF2-40B4-BE49-F238E27FC236}">
                <a16:creationId xmlns:a16="http://schemas.microsoft.com/office/drawing/2014/main" id="{F61D79E7-98A7-342E-A89B-37947168F663}"/>
              </a:ext>
            </a:extLst>
          </p:cNvPr>
          <p:cNvPicPr preferRelativeResize="0"/>
          <p:nvPr/>
        </p:nvPicPr>
        <p:blipFill rotWithShape="1">
          <a:blip r:embed="rId6">
            <a:alphaModFix/>
          </a:blip>
          <a:srcRect/>
          <a:stretch/>
        </p:blipFill>
        <p:spPr>
          <a:xfrm>
            <a:off x="10798381" y="216245"/>
            <a:ext cx="1041194" cy="1041194"/>
          </a:xfrm>
          <a:prstGeom prst="rect">
            <a:avLst/>
          </a:prstGeom>
          <a:noFill/>
          <a:ln>
            <a:noFill/>
          </a:ln>
        </p:spPr>
      </p:pic>
    </p:spTree>
  </p:cSld>
  <p:clrMapOvr>
    <a:masterClrMapping/>
  </p:clrMapOvr>
  <p:extLst>
    <p:ext uri="{6950BFC3-D8DA-4A85-94F7-54DA5524770B}">
      <p188:commentRel xmlns:p188="http://schemas.microsoft.com/office/powerpoint/2018/8/main" r:id="rId3"/>
    </p:ext>
  </p:extLs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260"/>
        <p:cNvGrpSpPr/>
        <p:nvPr/>
      </p:nvGrpSpPr>
      <p:grpSpPr>
        <a:xfrm>
          <a:off x="0" y="0"/>
          <a:ext cx="0" cy="0"/>
          <a:chOff x="0" y="0"/>
          <a:chExt cx="0" cy="0"/>
        </a:xfrm>
      </p:grpSpPr>
      <p:sp>
        <p:nvSpPr>
          <p:cNvPr id="11" name="Google Shape;9;p10">
            <a:extLst>
              <a:ext uri="{FF2B5EF4-FFF2-40B4-BE49-F238E27FC236}">
                <a16:creationId xmlns:a16="http://schemas.microsoft.com/office/drawing/2014/main" id="{C46671BD-FAEE-2F1C-AA24-444A3878B330}"/>
              </a:ext>
            </a:extLst>
          </p:cNvPr>
          <p:cNvSpPr/>
          <p:nvPr/>
        </p:nvSpPr>
        <p:spPr>
          <a:xfrm>
            <a:off x="0" y="3470054"/>
            <a:ext cx="3270142" cy="3475495"/>
          </a:xfrm>
          <a:prstGeom prst="rect">
            <a:avLst/>
          </a:prstGeom>
          <a:solidFill>
            <a:srgbClr val="222E69"/>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Calibri"/>
              <a:ea typeface="Calibri"/>
              <a:cs typeface="Calibri"/>
              <a:sym typeface="Calibri"/>
            </a:endParaRPr>
          </a:p>
        </p:txBody>
      </p:sp>
      <p:sp>
        <p:nvSpPr>
          <p:cNvPr id="12" name="Google Shape;285;g240fe70efb2_0_179">
            <a:extLst>
              <a:ext uri="{FF2B5EF4-FFF2-40B4-BE49-F238E27FC236}">
                <a16:creationId xmlns:a16="http://schemas.microsoft.com/office/drawing/2014/main" id="{D7E4A871-F8CC-85BB-A37C-94CA8134C2E9}"/>
              </a:ext>
            </a:extLst>
          </p:cNvPr>
          <p:cNvSpPr txBox="1">
            <a:spLocks/>
          </p:cNvSpPr>
          <p:nvPr/>
        </p:nvSpPr>
        <p:spPr>
          <a:xfrm>
            <a:off x="486600" y="892355"/>
            <a:ext cx="5609400" cy="5353800"/>
          </a:xfrm>
          <a:prstGeom prst="rect">
            <a:avLst/>
          </a:prstGeom>
          <a:solidFill>
            <a:srgbClr val="BFBFBF"/>
          </a:solidFill>
          <a:ln>
            <a:noFill/>
          </a:ln>
        </p:spPr>
        <p:txBody>
          <a:bodyPr spcFirstLastPara="1" wrap="square" lIns="91425" tIns="45700" rIns="91425" bIns="45700" anchor="t" anchorCtr="0">
            <a:noAutofit/>
          </a:bodyPr>
          <a:lstStyle/>
          <a:p>
            <a:pPr algn="l" rtl="0">
              <a:lnSpc>
                <a:spcPct val="90000"/>
              </a:lnSpc>
              <a:buClr>
                <a:schemeClr val="lt1"/>
              </a:buClr>
              <a:buSzPts val="1800"/>
              <a:buFontTx/>
            </a:pPr>
            <a:r>
              <a:rPr lang="en-IN" sz="3400">
                <a:solidFill>
                  <a:schemeClr val="dk1"/>
                </a:solidFill>
              </a:rPr>
              <a:t> </a:t>
            </a:r>
            <a:endParaRPr lang="en-IN" sz="3400" dirty="0">
              <a:solidFill>
                <a:schemeClr val="dk1"/>
              </a:solidFill>
            </a:endParaRPr>
          </a:p>
        </p:txBody>
      </p:sp>
      <p:sp>
        <p:nvSpPr>
          <p:cNvPr id="263" name="Google Shape;263;g240fe70efb2_0_196"/>
          <p:cNvSpPr txBox="1"/>
          <p:nvPr/>
        </p:nvSpPr>
        <p:spPr>
          <a:xfrm>
            <a:off x="6336725" y="2424055"/>
            <a:ext cx="5522400" cy="738633"/>
          </a:xfrm>
          <a:prstGeom prst="rect">
            <a:avLst/>
          </a:prstGeom>
          <a:noFill/>
          <a:ln>
            <a:noFill/>
          </a:ln>
        </p:spPr>
        <p:txBody>
          <a:bodyPr spcFirstLastPara="1" wrap="square" lIns="91425" tIns="91425" rIns="91425" bIns="91425" anchor="t" anchorCtr="0">
            <a:spAutoFit/>
          </a:bodyPr>
          <a:lstStyle/>
          <a:p>
            <a:pPr marL="457200" lvl="0" indent="-381000" algn="l" rtl="0">
              <a:spcBef>
                <a:spcPts val="0"/>
              </a:spcBef>
              <a:spcAft>
                <a:spcPts val="0"/>
              </a:spcAft>
              <a:buSzPts val="2400"/>
              <a:buFont typeface="Calibri"/>
              <a:buAutoNum type="arabicPeriod" startAt="2"/>
            </a:pPr>
            <a:r>
              <a:rPr lang="en-US" sz="1800" dirty="0">
                <a:latin typeface="Larsseit"/>
                <a:ea typeface="Calibri"/>
                <a:cs typeface="Calibri"/>
                <a:sym typeface="Calibri"/>
              </a:rPr>
              <a:t>Next, tell your partner something you really like about their “design.”</a:t>
            </a:r>
            <a:endParaRPr sz="1800" dirty="0">
              <a:latin typeface="Larsseit"/>
              <a:ea typeface="Calibri"/>
              <a:cs typeface="Calibri"/>
              <a:sym typeface="Calibri"/>
            </a:endParaRPr>
          </a:p>
        </p:txBody>
      </p:sp>
      <p:sp>
        <p:nvSpPr>
          <p:cNvPr id="7" name="Google Shape;9;p10">
            <a:extLst>
              <a:ext uri="{FF2B5EF4-FFF2-40B4-BE49-F238E27FC236}">
                <a16:creationId xmlns:a16="http://schemas.microsoft.com/office/drawing/2014/main" id="{02A652B7-6B11-064D-7FBB-2843958F0186}"/>
              </a:ext>
            </a:extLst>
          </p:cNvPr>
          <p:cNvSpPr/>
          <p:nvPr/>
        </p:nvSpPr>
        <p:spPr>
          <a:xfrm>
            <a:off x="0" y="3411688"/>
            <a:ext cx="3270142" cy="3475495"/>
          </a:xfrm>
          <a:prstGeom prst="rect">
            <a:avLst/>
          </a:prstGeom>
          <a:solidFill>
            <a:srgbClr val="222E69"/>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Calibri"/>
              <a:ea typeface="Calibri"/>
              <a:cs typeface="Calibri"/>
              <a:sym typeface="Calibri"/>
            </a:endParaRPr>
          </a:p>
        </p:txBody>
      </p:sp>
      <p:sp>
        <p:nvSpPr>
          <p:cNvPr id="8" name="Google Shape;285;g240fe70efb2_0_179">
            <a:extLst>
              <a:ext uri="{FF2B5EF4-FFF2-40B4-BE49-F238E27FC236}">
                <a16:creationId xmlns:a16="http://schemas.microsoft.com/office/drawing/2014/main" id="{98779911-5B60-BF27-B03C-84F19E8F75AF}"/>
              </a:ext>
            </a:extLst>
          </p:cNvPr>
          <p:cNvSpPr txBox="1">
            <a:spLocks/>
          </p:cNvSpPr>
          <p:nvPr/>
        </p:nvSpPr>
        <p:spPr>
          <a:xfrm>
            <a:off x="508808" y="892355"/>
            <a:ext cx="5609400" cy="5353800"/>
          </a:xfrm>
          <a:prstGeom prst="rect">
            <a:avLst/>
          </a:prstGeom>
          <a:solidFill>
            <a:srgbClr val="BFBFBF"/>
          </a:solidFill>
          <a:ln>
            <a:noFill/>
          </a:ln>
        </p:spPr>
        <p:txBody>
          <a:bodyPr spcFirstLastPara="1" wrap="square" lIns="91425" tIns="45700" rIns="91425" bIns="45700" anchor="t" anchorCtr="0">
            <a:noAutofit/>
          </a:bodyPr>
          <a:lstStyle/>
          <a:p>
            <a:pPr algn="l" rtl="0">
              <a:lnSpc>
                <a:spcPct val="90000"/>
              </a:lnSpc>
              <a:buClr>
                <a:schemeClr val="lt1"/>
              </a:buClr>
              <a:buSzPts val="1800"/>
              <a:buFontTx/>
            </a:pPr>
            <a:r>
              <a:rPr lang="en-IN" sz="3400">
                <a:solidFill>
                  <a:schemeClr val="dk1"/>
                </a:solidFill>
              </a:rPr>
              <a:t> </a:t>
            </a:r>
            <a:endParaRPr lang="en-IN" sz="3400" dirty="0">
              <a:solidFill>
                <a:schemeClr val="dk1"/>
              </a:solidFill>
            </a:endParaRPr>
          </a:p>
        </p:txBody>
      </p:sp>
      <p:pic>
        <p:nvPicPr>
          <p:cNvPr id="3" name="Picture 2" descr="A cartoon of a child and child talking&#10;&#10;Description automatically generated">
            <a:extLst>
              <a:ext uri="{FF2B5EF4-FFF2-40B4-BE49-F238E27FC236}">
                <a16:creationId xmlns:a16="http://schemas.microsoft.com/office/drawing/2014/main" id="{2316E62C-76E6-44F4-69BE-9C2461D8895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93225" y="3701047"/>
            <a:ext cx="5100200" cy="1975266"/>
          </a:xfrm>
          <a:prstGeom prst="rect">
            <a:avLst/>
          </a:prstGeom>
        </p:spPr>
      </p:pic>
      <p:pic>
        <p:nvPicPr>
          <p:cNvPr id="2" name="Picture 1" descr="A cartoon of two people reading a book&#10;&#10;Description automatically generated">
            <a:extLst>
              <a:ext uri="{FF2B5EF4-FFF2-40B4-BE49-F238E27FC236}">
                <a16:creationId xmlns:a16="http://schemas.microsoft.com/office/drawing/2014/main" id="{66265310-5FD4-30B5-CA66-0146966682AC}"/>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93225" y="1501258"/>
            <a:ext cx="5100200" cy="1968796"/>
          </a:xfrm>
          <a:prstGeom prst="rect">
            <a:avLst/>
          </a:prstGeom>
        </p:spPr>
      </p:pic>
      <p:sp>
        <p:nvSpPr>
          <p:cNvPr id="4" name="TextBox 3">
            <a:extLst>
              <a:ext uri="{FF2B5EF4-FFF2-40B4-BE49-F238E27FC236}">
                <a16:creationId xmlns:a16="http://schemas.microsoft.com/office/drawing/2014/main" id="{585B6000-5505-0BA1-92C7-CA9530CBB53A}"/>
              </a:ext>
            </a:extLst>
          </p:cNvPr>
          <p:cNvSpPr txBox="1"/>
          <p:nvPr/>
        </p:nvSpPr>
        <p:spPr>
          <a:xfrm>
            <a:off x="783497" y="128772"/>
            <a:ext cx="763201" cy="307777"/>
          </a:xfrm>
          <a:prstGeom prst="rect">
            <a:avLst/>
          </a:prstGeom>
          <a:noFill/>
        </p:spPr>
        <p:txBody>
          <a:bodyPr wrap="square" rtlCol="0">
            <a:spAutoFit/>
          </a:bodyPr>
          <a:lstStyle/>
          <a:p>
            <a:r>
              <a:rPr lang="en-US" dirty="0">
                <a:solidFill>
                  <a:schemeClr val="tx1">
                    <a:lumMod val="90000"/>
                    <a:lumOff val="10000"/>
                  </a:schemeClr>
                </a:solidFill>
                <a:latin typeface="Larsseit" pitchFamily="50" charset="0"/>
                <a:ea typeface="Poppins Bold" charset="0"/>
                <a:cs typeface="Poppins Bold" charset="0"/>
              </a:rPr>
              <a:t>Slide 18</a:t>
            </a:r>
          </a:p>
        </p:txBody>
      </p:sp>
      <p:sp>
        <p:nvSpPr>
          <p:cNvPr id="9" name="Google Shape;270;g240fe70efb2_0_204">
            <a:extLst>
              <a:ext uri="{FF2B5EF4-FFF2-40B4-BE49-F238E27FC236}">
                <a16:creationId xmlns:a16="http://schemas.microsoft.com/office/drawing/2014/main" id="{D9804E8D-8104-B263-BAAD-BF9EEF4F6D48}"/>
              </a:ext>
            </a:extLst>
          </p:cNvPr>
          <p:cNvSpPr txBox="1"/>
          <p:nvPr/>
        </p:nvSpPr>
        <p:spPr>
          <a:xfrm>
            <a:off x="6336725" y="1366640"/>
            <a:ext cx="5522400" cy="923299"/>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US" sz="2400" b="1" dirty="0">
                <a:latin typeface="Larsseit"/>
                <a:ea typeface="Calibri"/>
                <a:cs typeface="Calibri"/>
                <a:sym typeface="Calibri"/>
              </a:rPr>
              <a:t>Share Synergy Collaborative Discussion Prompt</a:t>
            </a:r>
            <a:endParaRPr sz="2400" b="1" dirty="0">
              <a:latin typeface="Larsseit"/>
              <a:ea typeface="Calibri"/>
              <a:cs typeface="Calibri"/>
              <a:sym typeface="Calibri"/>
            </a:endParaRPr>
          </a:p>
        </p:txBody>
      </p:sp>
      <p:pic>
        <p:nvPicPr>
          <p:cNvPr id="13" name="Google Shape;247;g240fe70efb2_0_167" descr="Shape, icon&#10;&#10;Description automatically generated">
            <a:extLst>
              <a:ext uri="{FF2B5EF4-FFF2-40B4-BE49-F238E27FC236}">
                <a16:creationId xmlns:a16="http://schemas.microsoft.com/office/drawing/2014/main" id="{73D6916B-A955-6F17-36DF-E2981134313D}"/>
              </a:ext>
            </a:extLst>
          </p:cNvPr>
          <p:cNvPicPr preferRelativeResize="0"/>
          <p:nvPr/>
        </p:nvPicPr>
        <p:blipFill rotWithShape="1">
          <a:blip r:embed="rId6">
            <a:alphaModFix/>
          </a:blip>
          <a:srcRect/>
          <a:stretch/>
        </p:blipFill>
        <p:spPr>
          <a:xfrm>
            <a:off x="10798381" y="216245"/>
            <a:ext cx="1041194" cy="1041194"/>
          </a:xfrm>
          <a:prstGeom prst="rect">
            <a:avLst/>
          </a:prstGeom>
          <a:noFill/>
          <a:ln>
            <a:noFill/>
          </a:ln>
        </p:spPr>
      </p:pic>
    </p:spTree>
  </p:cSld>
  <p:clrMapOvr>
    <a:masterClrMapping/>
  </p:clrMapOvr>
  <p:extLst>
    <p:ext uri="{6950BFC3-D8DA-4A85-94F7-54DA5524770B}">
      <p188:commentRel xmlns:p188="http://schemas.microsoft.com/office/powerpoint/2018/8/main" r:id="rId3"/>
    </p:ext>
  </p:extLs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6142BA96-5146-49BD-B462-F044FA5FCC34}"/>
              </a:ext>
            </a:extLst>
          </p:cNvPr>
          <p:cNvSpPr/>
          <p:nvPr/>
        </p:nvSpPr>
        <p:spPr>
          <a:xfrm rot="16200000">
            <a:off x="7248795" y="-629954"/>
            <a:ext cx="45720" cy="4572000"/>
          </a:xfrm>
          <a:prstGeom prst="rect">
            <a:avLst/>
          </a:prstGeom>
          <a:solidFill>
            <a:srgbClr val="222E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6" name="Picture 35">
            <a:extLst>
              <a:ext uri="{FF2B5EF4-FFF2-40B4-BE49-F238E27FC236}">
                <a16:creationId xmlns:a16="http://schemas.microsoft.com/office/drawing/2014/main" id="{DD6158EE-BF8C-2F5B-A776-C70223156FA6}"/>
              </a:ext>
            </a:extLst>
          </p:cNvPr>
          <p:cNvPicPr>
            <a:picLocks noChangeAspect="1"/>
          </p:cNvPicPr>
          <p:nvPr/>
        </p:nvPicPr>
        <p:blipFill>
          <a:blip r:embed="rId2"/>
          <a:stretch>
            <a:fillRect/>
          </a:stretch>
        </p:blipFill>
        <p:spPr>
          <a:xfrm>
            <a:off x="783497" y="764305"/>
            <a:ext cx="5691194" cy="5496303"/>
          </a:xfrm>
          <a:prstGeom prst="rect">
            <a:avLst/>
          </a:prstGeom>
        </p:spPr>
      </p:pic>
      <p:sp>
        <p:nvSpPr>
          <p:cNvPr id="6" name="TextBox 5">
            <a:extLst>
              <a:ext uri="{FF2B5EF4-FFF2-40B4-BE49-F238E27FC236}">
                <a16:creationId xmlns:a16="http://schemas.microsoft.com/office/drawing/2014/main" id="{287E5EC2-8EC1-4A3F-940D-F80DC9686BE0}"/>
              </a:ext>
            </a:extLst>
          </p:cNvPr>
          <p:cNvSpPr txBox="1"/>
          <p:nvPr/>
        </p:nvSpPr>
        <p:spPr>
          <a:xfrm>
            <a:off x="6712137" y="2481243"/>
            <a:ext cx="5275731" cy="261610"/>
          </a:xfrm>
          <a:prstGeom prst="rect">
            <a:avLst/>
          </a:prstGeom>
          <a:noFill/>
        </p:spPr>
        <p:txBody>
          <a:bodyPr wrap="square" rtlCol="0">
            <a:spAutoFit/>
          </a:bodyPr>
          <a:lstStyle/>
          <a:p>
            <a:pPr algn="just"/>
            <a:endParaRPr lang="en-US" sz="1100">
              <a:solidFill>
                <a:schemeClr val="tx1">
                  <a:lumMod val="75000"/>
                  <a:lumOff val="25000"/>
                </a:schemeClr>
              </a:solidFill>
              <a:latin typeface="Mercury Text G1 Bold" pitchFamily="50" charset="0"/>
              <a:ea typeface="Muli" charset="0"/>
              <a:cs typeface="Muli" charset="0"/>
            </a:endParaRPr>
          </a:p>
        </p:txBody>
      </p:sp>
      <p:sp>
        <p:nvSpPr>
          <p:cNvPr id="8" name="TextBox 7">
            <a:extLst>
              <a:ext uri="{FF2B5EF4-FFF2-40B4-BE49-F238E27FC236}">
                <a16:creationId xmlns:a16="http://schemas.microsoft.com/office/drawing/2014/main" id="{1088FC81-A965-436D-A208-945BCF7C7316}"/>
              </a:ext>
            </a:extLst>
          </p:cNvPr>
          <p:cNvSpPr txBox="1"/>
          <p:nvPr/>
        </p:nvSpPr>
        <p:spPr>
          <a:xfrm>
            <a:off x="783497" y="128772"/>
            <a:ext cx="813043" cy="369332"/>
          </a:xfrm>
          <a:prstGeom prst="rect">
            <a:avLst/>
          </a:prstGeom>
          <a:noFill/>
        </p:spPr>
        <p:txBody>
          <a:bodyPr wrap="none" rtlCol="0">
            <a:spAutoFit/>
          </a:bodyPr>
          <a:lstStyle/>
          <a:p>
            <a:r>
              <a:rPr lang="en-US" dirty="0">
                <a:solidFill>
                  <a:schemeClr val="tx1">
                    <a:lumMod val="90000"/>
                    <a:lumOff val="10000"/>
                  </a:schemeClr>
                </a:solidFill>
                <a:latin typeface="Larsseit" pitchFamily="50" charset="0"/>
                <a:ea typeface="Poppins Bold" charset="0"/>
                <a:cs typeface="Poppins Bold" charset="0"/>
              </a:rPr>
              <a:t>Slide 1</a:t>
            </a:r>
          </a:p>
        </p:txBody>
      </p:sp>
      <p:sp>
        <p:nvSpPr>
          <p:cNvPr id="2" name="Text Placeholder 1">
            <a:extLst>
              <a:ext uri="{FF2B5EF4-FFF2-40B4-BE49-F238E27FC236}">
                <a16:creationId xmlns:a16="http://schemas.microsoft.com/office/drawing/2014/main" id="{165079CD-879B-4E4C-87EE-DCE275C60C2F}"/>
              </a:ext>
            </a:extLst>
          </p:cNvPr>
          <p:cNvSpPr>
            <a:spLocks noGrp="1"/>
          </p:cNvSpPr>
          <p:nvPr>
            <p:ph type="body" sz="quarter" idx="10"/>
          </p:nvPr>
        </p:nvSpPr>
        <p:spPr>
          <a:xfrm>
            <a:off x="6782540" y="2558103"/>
            <a:ext cx="5057035" cy="4159754"/>
          </a:xfrm>
        </p:spPr>
        <p:txBody>
          <a:bodyPr lIns="91440" tIns="45720" rIns="91440" bIns="45720" anchor="t"/>
          <a:lstStyle/>
          <a:p>
            <a:r>
              <a:rPr lang="en-IN" sz="1800" dirty="0">
                <a:latin typeface="Larsseit" pitchFamily="2" charset="77"/>
                <a:cs typeface="Calibri" panose="020F0502020204030204"/>
              </a:rPr>
              <a:t>Teacher: (one clap) Young Professionals at work?</a:t>
            </a:r>
          </a:p>
          <a:p>
            <a:r>
              <a:rPr lang="en-IN" sz="1800" dirty="0">
                <a:latin typeface="Larsseit" pitchFamily="2" charset="77"/>
                <a:cs typeface="Calibri" panose="020F0502020204030204"/>
              </a:rPr>
              <a:t>YPs: On the job! (one clap)</a:t>
            </a:r>
          </a:p>
          <a:p>
            <a:endParaRPr lang="en-IN" sz="1800" dirty="0">
              <a:cs typeface="Calibri" panose="020F0502020204030204"/>
            </a:endParaRPr>
          </a:p>
        </p:txBody>
      </p:sp>
      <p:sp>
        <p:nvSpPr>
          <p:cNvPr id="7" name="TextBox 6">
            <a:extLst>
              <a:ext uri="{FF2B5EF4-FFF2-40B4-BE49-F238E27FC236}">
                <a16:creationId xmlns:a16="http://schemas.microsoft.com/office/drawing/2014/main" id="{AE9EC7DA-B3BE-D8DE-30D5-FA9827174C79}"/>
              </a:ext>
            </a:extLst>
          </p:cNvPr>
          <p:cNvSpPr txBox="1"/>
          <p:nvPr/>
        </p:nvSpPr>
        <p:spPr>
          <a:xfrm>
            <a:off x="6782540" y="2019578"/>
            <a:ext cx="5238462" cy="461665"/>
          </a:xfrm>
          <a:prstGeom prst="rect">
            <a:avLst/>
          </a:prstGeom>
          <a:noFill/>
        </p:spPr>
        <p:txBody>
          <a:bodyPr wrap="square">
            <a:spAutoFit/>
          </a:bodyPr>
          <a:lstStyle/>
          <a:p>
            <a:r>
              <a:rPr lang="en-US" sz="2400" dirty="0">
                <a:solidFill>
                  <a:srgbClr val="222E69"/>
                </a:solidFill>
                <a:latin typeface="Larsseit Medium" pitchFamily="2" charset="77"/>
                <a:ea typeface="Poppins Bold" charset="0"/>
                <a:cs typeface="Poppins Bold" charset="0"/>
              </a:rPr>
              <a:t>Young Professional Transformation</a:t>
            </a:r>
          </a:p>
        </p:txBody>
      </p:sp>
      <p:grpSp>
        <p:nvGrpSpPr>
          <p:cNvPr id="33" name="Group 32">
            <a:extLst>
              <a:ext uri="{FF2B5EF4-FFF2-40B4-BE49-F238E27FC236}">
                <a16:creationId xmlns:a16="http://schemas.microsoft.com/office/drawing/2014/main" id="{50A63959-648C-019B-6054-6B851AD91EF8}"/>
              </a:ext>
            </a:extLst>
          </p:cNvPr>
          <p:cNvGrpSpPr/>
          <p:nvPr/>
        </p:nvGrpSpPr>
        <p:grpSpPr>
          <a:xfrm>
            <a:off x="2957946" y="2144491"/>
            <a:ext cx="1604817" cy="987669"/>
            <a:chOff x="2874819" y="2144905"/>
            <a:chExt cx="1604817" cy="987669"/>
          </a:xfrm>
        </p:grpSpPr>
        <p:pic>
          <p:nvPicPr>
            <p:cNvPr id="26" name="Picture 25">
              <a:extLst>
                <a:ext uri="{FF2B5EF4-FFF2-40B4-BE49-F238E27FC236}">
                  <a16:creationId xmlns:a16="http://schemas.microsoft.com/office/drawing/2014/main" id="{73063BB0-0314-8C23-39B8-79DB6651F0C3}"/>
                </a:ext>
              </a:extLst>
            </p:cNvPr>
            <p:cNvPicPr>
              <a:picLocks noChangeAspect="1"/>
            </p:cNvPicPr>
            <p:nvPr/>
          </p:nvPicPr>
          <p:blipFill>
            <a:blip r:embed="rId3"/>
            <a:stretch>
              <a:fillRect/>
            </a:stretch>
          </p:blipFill>
          <p:spPr>
            <a:xfrm>
              <a:off x="2874819" y="2144905"/>
              <a:ext cx="1604817" cy="987669"/>
            </a:xfrm>
            <a:prstGeom prst="rect">
              <a:avLst/>
            </a:prstGeom>
          </p:spPr>
        </p:pic>
        <p:sp>
          <p:nvSpPr>
            <p:cNvPr id="28" name="TextBox 27">
              <a:extLst>
                <a:ext uri="{FF2B5EF4-FFF2-40B4-BE49-F238E27FC236}">
                  <a16:creationId xmlns:a16="http://schemas.microsoft.com/office/drawing/2014/main" id="{E27E8D97-FF77-5FD6-AC38-6ED631632BF3}"/>
                </a:ext>
              </a:extLst>
            </p:cNvPr>
            <p:cNvSpPr txBox="1"/>
            <p:nvPr/>
          </p:nvSpPr>
          <p:spPr>
            <a:xfrm>
              <a:off x="3120783" y="2269407"/>
              <a:ext cx="1206758" cy="738664"/>
            </a:xfrm>
            <a:prstGeom prst="rect">
              <a:avLst/>
            </a:prstGeom>
            <a:noFill/>
          </p:spPr>
          <p:txBody>
            <a:bodyPr wrap="square">
              <a:spAutoFit/>
            </a:bodyPr>
            <a:lstStyle/>
            <a:p>
              <a:r>
                <a:rPr lang="en-IN" sz="1400" dirty="0">
                  <a:latin typeface="Larsseit" pitchFamily="2" charset="77"/>
                  <a:cs typeface="Calibri" panose="020F0502020204030204"/>
                </a:rPr>
                <a:t>Young Professionals at work?</a:t>
              </a:r>
            </a:p>
          </p:txBody>
        </p:sp>
      </p:grpSp>
      <p:grpSp>
        <p:nvGrpSpPr>
          <p:cNvPr id="34" name="Group 33">
            <a:extLst>
              <a:ext uri="{FF2B5EF4-FFF2-40B4-BE49-F238E27FC236}">
                <a16:creationId xmlns:a16="http://schemas.microsoft.com/office/drawing/2014/main" id="{ED859680-B78E-A011-D57E-04600DCB8145}"/>
              </a:ext>
            </a:extLst>
          </p:cNvPr>
          <p:cNvGrpSpPr/>
          <p:nvPr/>
        </p:nvGrpSpPr>
        <p:grpSpPr>
          <a:xfrm>
            <a:off x="3471764" y="3748993"/>
            <a:ext cx="1214074" cy="747189"/>
            <a:chOff x="3265562" y="3620003"/>
            <a:chExt cx="1297201" cy="798349"/>
          </a:xfrm>
        </p:grpSpPr>
        <p:pic>
          <p:nvPicPr>
            <p:cNvPr id="29" name="Picture 28">
              <a:extLst>
                <a:ext uri="{FF2B5EF4-FFF2-40B4-BE49-F238E27FC236}">
                  <a16:creationId xmlns:a16="http://schemas.microsoft.com/office/drawing/2014/main" id="{E91545F6-7249-25AB-5D74-51BF55A5B44A}"/>
                </a:ext>
              </a:extLst>
            </p:cNvPr>
            <p:cNvPicPr>
              <a:picLocks noChangeAspect="1"/>
            </p:cNvPicPr>
            <p:nvPr/>
          </p:nvPicPr>
          <p:blipFill>
            <a:blip r:embed="rId4"/>
            <a:stretch>
              <a:fillRect/>
            </a:stretch>
          </p:blipFill>
          <p:spPr>
            <a:xfrm>
              <a:off x="3265562" y="3620003"/>
              <a:ext cx="1297201" cy="798349"/>
            </a:xfrm>
            <a:prstGeom prst="rect">
              <a:avLst/>
            </a:prstGeom>
          </p:spPr>
        </p:pic>
        <p:sp>
          <p:nvSpPr>
            <p:cNvPr id="31" name="TextBox 30">
              <a:extLst>
                <a:ext uri="{FF2B5EF4-FFF2-40B4-BE49-F238E27FC236}">
                  <a16:creationId xmlns:a16="http://schemas.microsoft.com/office/drawing/2014/main" id="{544E315A-5798-749B-B934-4BFDA2B94252}"/>
                </a:ext>
              </a:extLst>
            </p:cNvPr>
            <p:cNvSpPr txBox="1"/>
            <p:nvPr/>
          </p:nvSpPr>
          <p:spPr>
            <a:xfrm>
              <a:off x="3319619" y="3883382"/>
              <a:ext cx="1191238" cy="271590"/>
            </a:xfrm>
            <a:prstGeom prst="rect">
              <a:avLst/>
            </a:prstGeom>
            <a:noFill/>
          </p:spPr>
          <p:txBody>
            <a:bodyPr wrap="square">
              <a:spAutoFit/>
            </a:bodyPr>
            <a:lstStyle/>
            <a:p>
              <a:r>
                <a:rPr lang="en-IN" sz="1400">
                  <a:latin typeface="Larsseit" pitchFamily="2" charset="77"/>
                  <a:cs typeface="Calibri" panose="020F0502020204030204"/>
                </a:rPr>
                <a:t>On the job! </a:t>
              </a:r>
              <a:endParaRPr lang="en-US" sz="1400"/>
            </a:p>
          </p:txBody>
        </p:sp>
      </p:grpSp>
      <p:pic>
        <p:nvPicPr>
          <p:cNvPr id="3" name="Google Shape;75;p3" descr="Shape, icon&#10;&#10;Description automatically generated">
            <a:extLst>
              <a:ext uri="{FF2B5EF4-FFF2-40B4-BE49-F238E27FC236}">
                <a16:creationId xmlns:a16="http://schemas.microsoft.com/office/drawing/2014/main" id="{264B06CD-FAE7-1307-92DA-AB9335B7EDFD}"/>
              </a:ext>
            </a:extLst>
          </p:cNvPr>
          <p:cNvPicPr preferRelativeResize="0"/>
          <p:nvPr/>
        </p:nvPicPr>
        <p:blipFill rotWithShape="1">
          <a:blip r:embed="rId5">
            <a:alphaModFix/>
          </a:blip>
          <a:srcRect/>
          <a:stretch/>
        </p:blipFill>
        <p:spPr>
          <a:xfrm>
            <a:off x="10887906" y="287451"/>
            <a:ext cx="1041194" cy="1041194"/>
          </a:xfrm>
          <a:prstGeom prst="rect">
            <a:avLst/>
          </a:prstGeom>
          <a:noFill/>
          <a:ln>
            <a:noFill/>
          </a:ln>
        </p:spPr>
      </p:pic>
    </p:spTree>
    <p:extLst>
      <p:ext uri="{BB962C8B-B14F-4D97-AF65-F5344CB8AC3E}">
        <p14:creationId xmlns:p14="http://schemas.microsoft.com/office/powerpoint/2010/main" val="9748878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268"/>
        <p:cNvGrpSpPr/>
        <p:nvPr/>
      </p:nvGrpSpPr>
      <p:grpSpPr>
        <a:xfrm>
          <a:off x="0" y="0"/>
          <a:ext cx="0" cy="0"/>
          <a:chOff x="0" y="0"/>
          <a:chExt cx="0" cy="0"/>
        </a:xfrm>
      </p:grpSpPr>
      <p:sp>
        <p:nvSpPr>
          <p:cNvPr id="270" name="Google Shape;270;g240fe70efb2_0_204"/>
          <p:cNvSpPr txBox="1"/>
          <p:nvPr/>
        </p:nvSpPr>
        <p:spPr>
          <a:xfrm>
            <a:off x="6336725" y="1366640"/>
            <a:ext cx="5522400" cy="923299"/>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US" sz="2400" b="1" dirty="0">
                <a:latin typeface="Larsseit"/>
                <a:ea typeface="Calibri"/>
                <a:cs typeface="Calibri"/>
                <a:sym typeface="Calibri"/>
              </a:rPr>
              <a:t>Share Synergy Collaborative Discussion Prompt</a:t>
            </a:r>
            <a:endParaRPr sz="2400" b="1" dirty="0">
              <a:latin typeface="Larsseit"/>
              <a:ea typeface="Calibri"/>
              <a:cs typeface="Calibri"/>
              <a:sym typeface="Calibri"/>
            </a:endParaRPr>
          </a:p>
        </p:txBody>
      </p:sp>
      <p:sp>
        <p:nvSpPr>
          <p:cNvPr id="271" name="Google Shape;271;g240fe70efb2_0_204"/>
          <p:cNvSpPr txBox="1"/>
          <p:nvPr/>
        </p:nvSpPr>
        <p:spPr>
          <a:xfrm>
            <a:off x="6336725" y="2289939"/>
            <a:ext cx="5522400" cy="1292631"/>
          </a:xfrm>
          <a:prstGeom prst="rect">
            <a:avLst/>
          </a:prstGeom>
          <a:noFill/>
          <a:ln>
            <a:noFill/>
          </a:ln>
        </p:spPr>
        <p:txBody>
          <a:bodyPr spcFirstLastPara="1" wrap="square" lIns="91425" tIns="91425" rIns="91425" bIns="91425" anchor="t" anchorCtr="0">
            <a:spAutoFit/>
          </a:bodyPr>
          <a:lstStyle/>
          <a:p>
            <a:pPr marL="457200" lvl="0" indent="-381000" algn="l" rtl="0">
              <a:spcBef>
                <a:spcPts val="0"/>
              </a:spcBef>
              <a:spcAft>
                <a:spcPts val="0"/>
              </a:spcAft>
              <a:buSzPts val="2400"/>
              <a:buFont typeface="Calibri"/>
              <a:buAutoNum type="arabicPeriod" startAt="3"/>
            </a:pPr>
            <a:r>
              <a:rPr lang="en-US" sz="1800" dirty="0">
                <a:latin typeface="Larsseit"/>
                <a:ea typeface="Calibri"/>
                <a:cs typeface="Calibri"/>
                <a:sym typeface="Calibri"/>
              </a:rPr>
              <a:t>Finally, tell your partner one or two things they could do to make their design even better. You can give them advice on the message, the drawing, or the colors.</a:t>
            </a:r>
            <a:endParaRPr sz="1800" dirty="0">
              <a:latin typeface="Larsseit"/>
              <a:ea typeface="Calibri"/>
              <a:cs typeface="Calibri"/>
              <a:sym typeface="Calibri"/>
            </a:endParaRPr>
          </a:p>
        </p:txBody>
      </p:sp>
      <p:sp>
        <p:nvSpPr>
          <p:cNvPr id="7" name="Google Shape;9;p10">
            <a:extLst>
              <a:ext uri="{FF2B5EF4-FFF2-40B4-BE49-F238E27FC236}">
                <a16:creationId xmlns:a16="http://schemas.microsoft.com/office/drawing/2014/main" id="{FB15FCE1-2539-07B9-D883-D6B1BC9FCDA6}"/>
              </a:ext>
            </a:extLst>
          </p:cNvPr>
          <p:cNvSpPr/>
          <p:nvPr/>
        </p:nvSpPr>
        <p:spPr>
          <a:xfrm>
            <a:off x="0" y="3470054"/>
            <a:ext cx="3270142" cy="3475495"/>
          </a:xfrm>
          <a:prstGeom prst="rect">
            <a:avLst/>
          </a:prstGeom>
          <a:solidFill>
            <a:srgbClr val="222E69"/>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Calibri"/>
              <a:ea typeface="Calibri"/>
              <a:cs typeface="Calibri"/>
              <a:sym typeface="Calibri"/>
            </a:endParaRPr>
          </a:p>
        </p:txBody>
      </p:sp>
      <p:sp>
        <p:nvSpPr>
          <p:cNvPr id="4" name="Google Shape;285;g240fe70efb2_0_179">
            <a:extLst>
              <a:ext uri="{FF2B5EF4-FFF2-40B4-BE49-F238E27FC236}">
                <a16:creationId xmlns:a16="http://schemas.microsoft.com/office/drawing/2014/main" id="{DF5697CE-426D-1920-E91B-9B638817B938}"/>
              </a:ext>
            </a:extLst>
          </p:cNvPr>
          <p:cNvSpPr txBox="1">
            <a:spLocks/>
          </p:cNvSpPr>
          <p:nvPr/>
        </p:nvSpPr>
        <p:spPr>
          <a:xfrm>
            <a:off x="486600" y="892355"/>
            <a:ext cx="5609400" cy="5353800"/>
          </a:xfrm>
          <a:prstGeom prst="rect">
            <a:avLst/>
          </a:prstGeom>
          <a:solidFill>
            <a:srgbClr val="BFBFBF"/>
          </a:solidFill>
          <a:ln>
            <a:noFill/>
          </a:ln>
        </p:spPr>
        <p:txBody>
          <a:bodyPr spcFirstLastPara="1" wrap="square" lIns="91425" tIns="45700" rIns="91425" bIns="45700" anchor="t" anchorCtr="0">
            <a:noAutofit/>
          </a:bodyPr>
          <a:lstStyle/>
          <a:p>
            <a:pPr algn="l" rtl="0">
              <a:lnSpc>
                <a:spcPct val="90000"/>
              </a:lnSpc>
              <a:buClr>
                <a:schemeClr val="lt1"/>
              </a:buClr>
              <a:buSzPts val="1800"/>
              <a:buFontTx/>
            </a:pPr>
            <a:r>
              <a:rPr lang="en-IN" sz="3400">
                <a:solidFill>
                  <a:schemeClr val="dk1"/>
                </a:solidFill>
              </a:rPr>
              <a:t> </a:t>
            </a:r>
            <a:endParaRPr lang="en-IN" sz="3400" dirty="0">
              <a:solidFill>
                <a:schemeClr val="dk1"/>
              </a:solidFill>
            </a:endParaRPr>
          </a:p>
        </p:txBody>
      </p:sp>
      <p:pic>
        <p:nvPicPr>
          <p:cNvPr id="3" name="Picture 2" descr="A cartoon of a child and child talking&#10;&#10;Description automatically generated">
            <a:extLst>
              <a:ext uri="{FF2B5EF4-FFF2-40B4-BE49-F238E27FC236}">
                <a16:creationId xmlns:a16="http://schemas.microsoft.com/office/drawing/2014/main" id="{20DE4B48-0EC7-93D0-BDC7-094F4F3ABE7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20042" y="2482421"/>
            <a:ext cx="5100200" cy="1975266"/>
          </a:xfrm>
          <a:prstGeom prst="rect">
            <a:avLst/>
          </a:prstGeom>
        </p:spPr>
      </p:pic>
      <p:sp>
        <p:nvSpPr>
          <p:cNvPr id="2" name="TextBox 1">
            <a:extLst>
              <a:ext uri="{FF2B5EF4-FFF2-40B4-BE49-F238E27FC236}">
                <a16:creationId xmlns:a16="http://schemas.microsoft.com/office/drawing/2014/main" id="{295C581E-FA84-1FB0-9C7B-367B6A48A1DF}"/>
              </a:ext>
            </a:extLst>
          </p:cNvPr>
          <p:cNvSpPr txBox="1"/>
          <p:nvPr/>
        </p:nvSpPr>
        <p:spPr>
          <a:xfrm>
            <a:off x="783497" y="128772"/>
            <a:ext cx="763201" cy="307777"/>
          </a:xfrm>
          <a:prstGeom prst="rect">
            <a:avLst/>
          </a:prstGeom>
          <a:noFill/>
        </p:spPr>
        <p:txBody>
          <a:bodyPr wrap="square" rtlCol="0">
            <a:spAutoFit/>
          </a:bodyPr>
          <a:lstStyle/>
          <a:p>
            <a:r>
              <a:rPr lang="en-US" dirty="0">
                <a:solidFill>
                  <a:schemeClr val="tx1">
                    <a:lumMod val="90000"/>
                    <a:lumOff val="10000"/>
                  </a:schemeClr>
                </a:solidFill>
                <a:latin typeface="Larsseit" pitchFamily="50" charset="0"/>
                <a:ea typeface="Poppins Bold" charset="0"/>
                <a:cs typeface="Poppins Bold" charset="0"/>
              </a:rPr>
              <a:t>Slide 19</a:t>
            </a:r>
          </a:p>
        </p:txBody>
      </p:sp>
      <p:pic>
        <p:nvPicPr>
          <p:cNvPr id="8" name="Google Shape;247;g240fe70efb2_0_167" descr="Shape, icon&#10;&#10;Description automatically generated">
            <a:extLst>
              <a:ext uri="{FF2B5EF4-FFF2-40B4-BE49-F238E27FC236}">
                <a16:creationId xmlns:a16="http://schemas.microsoft.com/office/drawing/2014/main" id="{709918E0-49F9-89B7-0F6D-84E2B02F12BE}"/>
              </a:ext>
            </a:extLst>
          </p:cNvPr>
          <p:cNvPicPr preferRelativeResize="0"/>
          <p:nvPr/>
        </p:nvPicPr>
        <p:blipFill rotWithShape="1">
          <a:blip r:embed="rId4">
            <a:alphaModFix/>
          </a:blip>
          <a:srcRect/>
          <a:stretch/>
        </p:blipFill>
        <p:spPr>
          <a:xfrm>
            <a:off x="10798381" y="216245"/>
            <a:ext cx="1041194" cy="1041194"/>
          </a:xfrm>
          <a:prstGeom prst="rect">
            <a:avLst/>
          </a:prstGeom>
          <a:noFill/>
          <a:ln>
            <a:noFill/>
          </a:ln>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282"/>
        <p:cNvGrpSpPr/>
        <p:nvPr/>
      </p:nvGrpSpPr>
      <p:grpSpPr>
        <a:xfrm>
          <a:off x="0" y="0"/>
          <a:ext cx="0" cy="0"/>
          <a:chOff x="0" y="0"/>
          <a:chExt cx="0" cy="0"/>
        </a:xfrm>
      </p:grpSpPr>
      <p:sp>
        <p:nvSpPr>
          <p:cNvPr id="283" name="Google Shape;283;g240fe70efb2_0_179"/>
          <p:cNvSpPr/>
          <p:nvPr/>
        </p:nvSpPr>
        <p:spPr>
          <a:xfrm rot="-5400000">
            <a:off x="7248855" y="-629894"/>
            <a:ext cx="45600" cy="4572000"/>
          </a:xfrm>
          <a:prstGeom prst="rect">
            <a:avLst/>
          </a:prstGeom>
          <a:solidFill>
            <a:srgbClr val="222E69"/>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284" name="Google Shape;284;g240fe70efb2_0_179"/>
          <p:cNvSpPr txBox="1">
            <a:spLocks noGrp="1"/>
          </p:cNvSpPr>
          <p:nvPr>
            <p:ph type="body" idx="1"/>
          </p:nvPr>
        </p:nvSpPr>
        <p:spPr>
          <a:xfrm>
            <a:off x="6819900" y="2514600"/>
            <a:ext cx="5019600" cy="4097400"/>
          </a:xfrm>
          <a:prstGeom prst="rect">
            <a:avLst/>
          </a:prstGeom>
          <a:noFill/>
          <a:ln>
            <a:noFill/>
          </a:ln>
        </p:spPr>
        <p:txBody>
          <a:bodyPr spcFirstLastPara="1" wrap="square" lIns="91425" tIns="45700" rIns="91425" bIns="45700" anchor="t" anchorCtr="0">
            <a:noAutofit/>
          </a:bodyPr>
          <a:lstStyle/>
          <a:p>
            <a:pPr marL="88900" indent="0">
              <a:spcBef>
                <a:spcPts val="0"/>
              </a:spcBef>
              <a:buSzPts val="1100"/>
              <a:buNone/>
            </a:pPr>
            <a:r>
              <a:rPr lang="en-US" sz="1800" b="1" dirty="0">
                <a:latin typeface="Larsseit"/>
              </a:rPr>
              <a:t>Designing solutions for problems</a:t>
            </a:r>
            <a:r>
              <a:rPr lang="en-US" sz="1800" dirty="0">
                <a:latin typeface="Larsseit"/>
              </a:rPr>
              <a:t> is an important skill that we need in school, in life, and as Young Professionals. </a:t>
            </a:r>
            <a:endParaRPr sz="1800" dirty="0">
              <a:latin typeface="Larsseit"/>
            </a:endParaRPr>
          </a:p>
          <a:p>
            <a:pPr marL="88900" indent="0">
              <a:spcBef>
                <a:spcPts val="0"/>
              </a:spcBef>
              <a:buSzPts val="1100"/>
              <a:buNone/>
            </a:pPr>
            <a:endParaRPr sz="1800" dirty="0">
              <a:latin typeface="Larsseit"/>
            </a:endParaRPr>
          </a:p>
          <a:p>
            <a:pPr marL="88900" indent="0">
              <a:spcBef>
                <a:spcPts val="0"/>
              </a:spcBef>
              <a:buSzPts val="1100"/>
              <a:buNone/>
            </a:pPr>
            <a:r>
              <a:rPr lang="en-US" sz="1800" dirty="0">
                <a:latin typeface="Larsseit"/>
              </a:rPr>
              <a:t>We make </a:t>
            </a:r>
            <a:r>
              <a:rPr lang="en-US" sz="1800" b="1" dirty="0">
                <a:latin typeface="Larsseit"/>
              </a:rPr>
              <a:t>careful decisions</a:t>
            </a:r>
            <a:r>
              <a:rPr lang="en-US" sz="1800" dirty="0">
                <a:latin typeface="Larsseit"/>
              </a:rPr>
              <a:t> based on what we know, but even mistakes can help us if we are willing to learn from them.</a:t>
            </a:r>
            <a:endParaRPr sz="1800" dirty="0">
              <a:latin typeface="Larsseit"/>
            </a:endParaRPr>
          </a:p>
        </p:txBody>
      </p:sp>
      <p:sp>
        <p:nvSpPr>
          <p:cNvPr id="285" name="Google Shape;285;g240fe70efb2_0_179"/>
          <p:cNvSpPr txBox="1">
            <a:spLocks noGrp="1"/>
          </p:cNvSpPr>
          <p:nvPr>
            <p:ph type="body" idx="2"/>
          </p:nvPr>
        </p:nvSpPr>
        <p:spPr>
          <a:xfrm>
            <a:off x="839172" y="800906"/>
            <a:ext cx="5609400" cy="5353800"/>
          </a:xfrm>
          <a:prstGeom prst="rect">
            <a:avLst/>
          </a:prstGeom>
          <a:solidFill>
            <a:srgbClr val="BFBFBF"/>
          </a:solid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lt1"/>
              </a:buClr>
              <a:buSzPts val="1800"/>
              <a:buNone/>
            </a:pPr>
            <a:r>
              <a:rPr lang="en-IN" sz="3400" dirty="0">
                <a:solidFill>
                  <a:schemeClr val="dk1"/>
                </a:solidFill>
              </a:rPr>
              <a:t> </a:t>
            </a:r>
            <a:endParaRPr sz="3400" dirty="0">
              <a:solidFill>
                <a:schemeClr val="dk1"/>
              </a:solidFill>
            </a:endParaRPr>
          </a:p>
        </p:txBody>
      </p:sp>
      <p:sp>
        <p:nvSpPr>
          <p:cNvPr id="286" name="Google Shape;286;g240fe70efb2_0_179"/>
          <p:cNvSpPr txBox="1"/>
          <p:nvPr/>
        </p:nvSpPr>
        <p:spPr>
          <a:xfrm>
            <a:off x="765775" y="434675"/>
            <a:ext cx="7167300" cy="338514"/>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SzPts val="1100"/>
              <a:buNone/>
            </a:pPr>
            <a:r>
              <a:rPr lang="en-US" sz="1600" b="1" dirty="0">
                <a:solidFill>
                  <a:srgbClr val="191919"/>
                </a:solidFill>
                <a:latin typeface="Larsseit"/>
              </a:rPr>
              <a:t>Closure: Refine Solution</a:t>
            </a:r>
            <a:endParaRPr sz="1600" b="1" dirty="0">
              <a:solidFill>
                <a:srgbClr val="191919"/>
              </a:solidFill>
              <a:latin typeface="Larsseit"/>
            </a:endParaRPr>
          </a:p>
        </p:txBody>
      </p:sp>
      <p:sp>
        <p:nvSpPr>
          <p:cNvPr id="287" name="Google Shape;287;g240fe70efb2_0_179"/>
          <p:cNvSpPr txBox="1"/>
          <p:nvPr/>
        </p:nvSpPr>
        <p:spPr>
          <a:xfrm>
            <a:off x="6819900" y="1949285"/>
            <a:ext cx="3885600" cy="4617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400" dirty="0">
                <a:solidFill>
                  <a:srgbClr val="222E69"/>
                </a:solidFill>
                <a:latin typeface="Larsseit Medium"/>
                <a:sym typeface="Arial"/>
              </a:rPr>
              <a:t>Talking Points</a:t>
            </a:r>
            <a:endParaRPr dirty="0">
              <a:latin typeface="Larsseit Medium"/>
            </a:endParaRPr>
          </a:p>
        </p:txBody>
      </p:sp>
      <p:pic>
        <p:nvPicPr>
          <p:cNvPr id="288" name="Google Shape;288;g240fe70efb2_0_179" descr="Shape, icon&#10;&#10;Description automatically generated"/>
          <p:cNvPicPr preferRelativeResize="0"/>
          <p:nvPr/>
        </p:nvPicPr>
        <p:blipFill rotWithShape="1">
          <a:blip r:embed="rId3">
            <a:alphaModFix/>
          </a:blip>
          <a:srcRect/>
          <a:stretch/>
        </p:blipFill>
        <p:spPr>
          <a:xfrm>
            <a:off x="10798381" y="246062"/>
            <a:ext cx="1041194" cy="1041194"/>
          </a:xfrm>
          <a:prstGeom prst="rect">
            <a:avLst/>
          </a:prstGeom>
          <a:noFill/>
          <a:ln>
            <a:noFill/>
          </a:ln>
        </p:spPr>
      </p:pic>
      <p:pic>
        <p:nvPicPr>
          <p:cNvPr id="289" name="Google Shape;289;g240fe70efb2_0_179"/>
          <p:cNvPicPr preferRelativeResize="0"/>
          <p:nvPr/>
        </p:nvPicPr>
        <p:blipFill rotWithShape="1">
          <a:blip r:embed="rId4">
            <a:alphaModFix/>
          </a:blip>
          <a:srcRect/>
          <a:stretch/>
        </p:blipFill>
        <p:spPr>
          <a:xfrm>
            <a:off x="1262625" y="1047750"/>
            <a:ext cx="4762500" cy="4762500"/>
          </a:xfrm>
          <a:prstGeom prst="rect">
            <a:avLst/>
          </a:prstGeom>
          <a:noFill/>
          <a:ln>
            <a:noFill/>
          </a:ln>
        </p:spPr>
      </p:pic>
      <p:sp>
        <p:nvSpPr>
          <p:cNvPr id="2" name="TextBox 1">
            <a:extLst>
              <a:ext uri="{FF2B5EF4-FFF2-40B4-BE49-F238E27FC236}">
                <a16:creationId xmlns:a16="http://schemas.microsoft.com/office/drawing/2014/main" id="{C61659E6-2764-DF1F-FA6F-28F7DFF0F7C2}"/>
              </a:ext>
            </a:extLst>
          </p:cNvPr>
          <p:cNvSpPr txBox="1"/>
          <p:nvPr/>
        </p:nvSpPr>
        <p:spPr>
          <a:xfrm>
            <a:off x="783497" y="128772"/>
            <a:ext cx="868021" cy="307777"/>
          </a:xfrm>
          <a:prstGeom prst="rect">
            <a:avLst/>
          </a:prstGeom>
          <a:noFill/>
        </p:spPr>
        <p:txBody>
          <a:bodyPr wrap="square" rtlCol="0">
            <a:spAutoFit/>
          </a:bodyPr>
          <a:lstStyle/>
          <a:p>
            <a:r>
              <a:rPr lang="en-US" dirty="0">
                <a:solidFill>
                  <a:schemeClr val="tx1">
                    <a:lumMod val="90000"/>
                    <a:lumOff val="10000"/>
                  </a:schemeClr>
                </a:solidFill>
                <a:latin typeface="Larsseit" pitchFamily="50" charset="0"/>
                <a:ea typeface="Poppins Bold" charset="0"/>
                <a:cs typeface="Poppins Bold" charset="0"/>
              </a:rPr>
              <a:t>Slide 20</a:t>
            </a:r>
          </a:p>
        </p:txBody>
      </p:sp>
      <p:sp>
        <p:nvSpPr>
          <p:cNvPr id="3" name="Google Shape;114;g240fe70efb2_0_52">
            <a:extLst>
              <a:ext uri="{FF2B5EF4-FFF2-40B4-BE49-F238E27FC236}">
                <a16:creationId xmlns:a16="http://schemas.microsoft.com/office/drawing/2014/main" id="{91D2A0BC-42F5-8FAE-3D47-366FF40FC112}"/>
              </a:ext>
            </a:extLst>
          </p:cNvPr>
          <p:cNvSpPr txBox="1"/>
          <p:nvPr/>
        </p:nvSpPr>
        <p:spPr>
          <a:xfrm>
            <a:off x="3250733" y="4627242"/>
            <a:ext cx="214031" cy="3693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dirty="0">
                <a:solidFill>
                  <a:srgbClr val="191919"/>
                </a:solidFill>
                <a:latin typeface="Larsseit"/>
              </a:rPr>
              <a:t>.</a:t>
            </a:r>
            <a:endParaRPr dirty="0">
              <a:latin typeface="Larsseit"/>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293"/>
        <p:cNvGrpSpPr/>
        <p:nvPr/>
      </p:nvGrpSpPr>
      <p:grpSpPr>
        <a:xfrm>
          <a:off x="0" y="0"/>
          <a:ext cx="0" cy="0"/>
          <a:chOff x="0" y="0"/>
          <a:chExt cx="0" cy="0"/>
        </a:xfrm>
      </p:grpSpPr>
      <p:sp>
        <p:nvSpPr>
          <p:cNvPr id="294" name="Google Shape;294;g240fe70efb2_0_216"/>
          <p:cNvSpPr/>
          <p:nvPr/>
        </p:nvSpPr>
        <p:spPr>
          <a:xfrm rot="-5400000">
            <a:off x="7248855" y="-629894"/>
            <a:ext cx="45600" cy="4572000"/>
          </a:xfrm>
          <a:prstGeom prst="rect">
            <a:avLst/>
          </a:prstGeom>
          <a:solidFill>
            <a:srgbClr val="222E69"/>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295" name="Google Shape;295;g240fe70efb2_0_216"/>
          <p:cNvSpPr txBox="1">
            <a:spLocks noGrp="1"/>
          </p:cNvSpPr>
          <p:nvPr>
            <p:ph type="body" idx="1"/>
          </p:nvPr>
        </p:nvSpPr>
        <p:spPr>
          <a:xfrm>
            <a:off x="6819900" y="2511306"/>
            <a:ext cx="5019600" cy="4097400"/>
          </a:xfrm>
          <a:prstGeom prst="rect">
            <a:avLst/>
          </a:prstGeom>
          <a:noFill/>
          <a:ln>
            <a:noFill/>
          </a:ln>
        </p:spPr>
        <p:txBody>
          <a:bodyPr spcFirstLastPara="1" wrap="square" lIns="91425" tIns="45700" rIns="91425" bIns="45700" anchor="t" anchorCtr="0">
            <a:noAutofit/>
          </a:bodyPr>
          <a:lstStyle/>
          <a:p>
            <a:pPr marL="88900" indent="0">
              <a:lnSpc>
                <a:spcPct val="100000"/>
              </a:lnSpc>
              <a:spcBef>
                <a:spcPts val="0"/>
              </a:spcBef>
              <a:buSzPts val="1100"/>
              <a:buNone/>
            </a:pPr>
            <a:r>
              <a:rPr lang="en-US" sz="1800" b="1" dirty="0">
                <a:latin typeface="Larsseit"/>
              </a:rPr>
              <a:t>Step 4 is to look at our “design” and see if we can make it better using the advice from others. </a:t>
            </a:r>
            <a:endParaRPr sz="1800" b="1" dirty="0">
              <a:latin typeface="Larsseit"/>
            </a:endParaRPr>
          </a:p>
          <a:p>
            <a:pPr marL="88900" indent="0">
              <a:lnSpc>
                <a:spcPct val="100000"/>
              </a:lnSpc>
              <a:spcBef>
                <a:spcPts val="0"/>
              </a:spcBef>
              <a:buSzPts val="1100"/>
              <a:buNone/>
            </a:pPr>
            <a:endParaRPr sz="1800" dirty="0">
              <a:latin typeface="Larsseit"/>
            </a:endParaRPr>
          </a:p>
          <a:p>
            <a:pPr marL="88900" indent="0">
              <a:lnSpc>
                <a:spcPct val="100000"/>
              </a:lnSpc>
              <a:spcBef>
                <a:spcPts val="0"/>
              </a:spcBef>
              <a:buSzPts val="1100"/>
              <a:buNone/>
            </a:pPr>
            <a:r>
              <a:rPr lang="en-US" sz="1800" dirty="0">
                <a:latin typeface="Larsseit"/>
              </a:rPr>
              <a:t>We have learned from </a:t>
            </a:r>
            <a:r>
              <a:rPr lang="en-US" sz="1800" b="1" dirty="0">
                <a:latin typeface="Larsseit"/>
              </a:rPr>
              <a:t>research </a:t>
            </a:r>
            <a:r>
              <a:rPr lang="en-US" sz="1800" dirty="0">
                <a:latin typeface="Larsseit"/>
              </a:rPr>
              <a:t>and from </a:t>
            </a:r>
            <a:r>
              <a:rPr lang="en-US" sz="1800" b="1" dirty="0">
                <a:latin typeface="Larsseit"/>
              </a:rPr>
              <a:t>creating</a:t>
            </a:r>
            <a:r>
              <a:rPr lang="en-US" sz="1800" dirty="0">
                <a:latin typeface="Larsseit"/>
              </a:rPr>
              <a:t> a sample, and from the </a:t>
            </a:r>
            <a:r>
              <a:rPr lang="en-US" sz="1800" b="1" dirty="0">
                <a:latin typeface="Larsseit"/>
              </a:rPr>
              <a:t>advice we shared</a:t>
            </a:r>
            <a:r>
              <a:rPr lang="en-US" sz="1800" dirty="0">
                <a:latin typeface="Larsseit"/>
              </a:rPr>
              <a:t>, we have even more information to help us make smart decisions! </a:t>
            </a:r>
            <a:endParaRPr sz="1800" dirty="0">
              <a:latin typeface="Larsseit"/>
            </a:endParaRPr>
          </a:p>
          <a:p>
            <a:pPr marL="88900" indent="0">
              <a:lnSpc>
                <a:spcPct val="100000"/>
              </a:lnSpc>
              <a:spcBef>
                <a:spcPts val="0"/>
              </a:spcBef>
              <a:buSzPts val="1100"/>
              <a:buNone/>
            </a:pPr>
            <a:endParaRPr sz="1800" dirty="0">
              <a:latin typeface="Larsseit"/>
            </a:endParaRPr>
          </a:p>
          <a:p>
            <a:pPr marL="88900" indent="0">
              <a:lnSpc>
                <a:spcPct val="100000"/>
              </a:lnSpc>
              <a:spcBef>
                <a:spcPts val="0"/>
              </a:spcBef>
              <a:buSzPts val="1100"/>
              <a:buNone/>
            </a:pPr>
            <a:r>
              <a:rPr lang="en-US" sz="1800" dirty="0">
                <a:latin typeface="Larsseit"/>
              </a:rPr>
              <a:t>For example, you might want to choose a </a:t>
            </a:r>
            <a:r>
              <a:rPr lang="en-US" sz="1800" b="1" dirty="0">
                <a:latin typeface="Larsseit"/>
              </a:rPr>
              <a:t>different color</a:t>
            </a:r>
            <a:r>
              <a:rPr lang="en-US" sz="1800" dirty="0">
                <a:latin typeface="Larsseit"/>
              </a:rPr>
              <a:t>. Or you might decide that you want to </a:t>
            </a:r>
            <a:r>
              <a:rPr lang="en-US" sz="1800" b="1" dirty="0">
                <a:latin typeface="Larsseit"/>
              </a:rPr>
              <a:t>change the picture</a:t>
            </a:r>
            <a:r>
              <a:rPr lang="en-US" sz="1800" dirty="0">
                <a:latin typeface="Larsseit"/>
              </a:rPr>
              <a:t> you chose so that it shows the </a:t>
            </a:r>
            <a:r>
              <a:rPr lang="en-US" sz="1800" b="1" dirty="0">
                <a:latin typeface="Larsseit"/>
              </a:rPr>
              <a:t>message</a:t>
            </a:r>
            <a:r>
              <a:rPr lang="en-US" sz="1800" dirty="0">
                <a:latin typeface="Larsseit"/>
              </a:rPr>
              <a:t> that you want to share.</a:t>
            </a:r>
            <a:endParaRPr sz="1800" dirty="0">
              <a:latin typeface="Larsseit"/>
            </a:endParaRPr>
          </a:p>
        </p:txBody>
      </p:sp>
      <p:sp>
        <p:nvSpPr>
          <p:cNvPr id="296" name="Google Shape;296;g240fe70efb2_0_216"/>
          <p:cNvSpPr txBox="1">
            <a:spLocks noGrp="1"/>
          </p:cNvSpPr>
          <p:nvPr>
            <p:ph type="body" idx="2"/>
          </p:nvPr>
        </p:nvSpPr>
        <p:spPr>
          <a:xfrm>
            <a:off x="839172" y="800906"/>
            <a:ext cx="5609400" cy="5353800"/>
          </a:xfrm>
          <a:prstGeom prst="rect">
            <a:avLst/>
          </a:prstGeom>
          <a:solidFill>
            <a:srgbClr val="BFBFBF"/>
          </a:solid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lt1"/>
              </a:buClr>
              <a:buSzPts val="1800"/>
              <a:buNone/>
            </a:pPr>
            <a:r>
              <a:rPr lang="en-IN" sz="3400" dirty="0">
                <a:solidFill>
                  <a:schemeClr val="dk1"/>
                </a:solidFill>
              </a:rPr>
              <a:t> </a:t>
            </a:r>
            <a:endParaRPr sz="3400" dirty="0">
              <a:solidFill>
                <a:schemeClr val="dk1"/>
              </a:solidFill>
            </a:endParaRPr>
          </a:p>
        </p:txBody>
      </p:sp>
      <p:sp>
        <p:nvSpPr>
          <p:cNvPr id="297" name="Google Shape;297;g240fe70efb2_0_216"/>
          <p:cNvSpPr txBox="1"/>
          <p:nvPr/>
        </p:nvSpPr>
        <p:spPr>
          <a:xfrm>
            <a:off x="765775" y="434675"/>
            <a:ext cx="7167300" cy="338514"/>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SzPts val="1100"/>
              <a:buNone/>
            </a:pPr>
            <a:r>
              <a:rPr lang="en-US" sz="1600" b="1" dirty="0">
                <a:solidFill>
                  <a:srgbClr val="191919"/>
                </a:solidFill>
                <a:latin typeface="Larsseit"/>
              </a:rPr>
              <a:t>Closure: Refine Solution</a:t>
            </a:r>
            <a:endParaRPr sz="1600" b="1" dirty="0">
              <a:solidFill>
                <a:srgbClr val="191919"/>
              </a:solidFill>
              <a:latin typeface="Larsseit"/>
            </a:endParaRPr>
          </a:p>
        </p:txBody>
      </p:sp>
      <p:sp>
        <p:nvSpPr>
          <p:cNvPr id="298" name="Google Shape;298;g240fe70efb2_0_216"/>
          <p:cNvSpPr txBox="1"/>
          <p:nvPr/>
        </p:nvSpPr>
        <p:spPr>
          <a:xfrm>
            <a:off x="6819900" y="1949285"/>
            <a:ext cx="3885600" cy="4617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400" dirty="0">
                <a:solidFill>
                  <a:srgbClr val="222E69"/>
                </a:solidFill>
                <a:latin typeface="Larsseit Medium"/>
                <a:sym typeface="Arial"/>
              </a:rPr>
              <a:t>Talking Points</a:t>
            </a:r>
            <a:endParaRPr dirty="0">
              <a:latin typeface="Larsseit Medium"/>
            </a:endParaRPr>
          </a:p>
        </p:txBody>
      </p:sp>
      <p:pic>
        <p:nvPicPr>
          <p:cNvPr id="299" name="Google Shape;299;g240fe70efb2_0_216" descr="Shape, icon&#10;&#10;Description automatically generated"/>
          <p:cNvPicPr preferRelativeResize="0"/>
          <p:nvPr/>
        </p:nvPicPr>
        <p:blipFill rotWithShape="1">
          <a:blip r:embed="rId3">
            <a:alphaModFix/>
          </a:blip>
          <a:srcRect/>
          <a:stretch/>
        </p:blipFill>
        <p:spPr>
          <a:xfrm>
            <a:off x="10798381" y="246062"/>
            <a:ext cx="1041194" cy="1041194"/>
          </a:xfrm>
          <a:prstGeom prst="rect">
            <a:avLst/>
          </a:prstGeom>
          <a:noFill/>
          <a:ln>
            <a:noFill/>
          </a:ln>
        </p:spPr>
      </p:pic>
      <p:pic>
        <p:nvPicPr>
          <p:cNvPr id="300" name="Google Shape;300;g240fe70efb2_0_216"/>
          <p:cNvPicPr preferRelativeResize="0"/>
          <p:nvPr/>
        </p:nvPicPr>
        <p:blipFill rotWithShape="1">
          <a:blip r:embed="rId4">
            <a:alphaModFix/>
          </a:blip>
          <a:srcRect/>
          <a:stretch/>
        </p:blipFill>
        <p:spPr>
          <a:xfrm>
            <a:off x="1262625" y="1096550"/>
            <a:ext cx="4762500" cy="4762500"/>
          </a:xfrm>
          <a:prstGeom prst="rect">
            <a:avLst/>
          </a:prstGeom>
          <a:noFill/>
          <a:ln>
            <a:noFill/>
          </a:ln>
        </p:spPr>
      </p:pic>
      <p:sp>
        <p:nvSpPr>
          <p:cNvPr id="2" name="TextBox 1">
            <a:extLst>
              <a:ext uri="{FF2B5EF4-FFF2-40B4-BE49-F238E27FC236}">
                <a16:creationId xmlns:a16="http://schemas.microsoft.com/office/drawing/2014/main" id="{865ADE33-8F29-F42E-437D-4E4330C8B369}"/>
              </a:ext>
            </a:extLst>
          </p:cNvPr>
          <p:cNvSpPr txBox="1"/>
          <p:nvPr/>
        </p:nvSpPr>
        <p:spPr>
          <a:xfrm>
            <a:off x="783497" y="128772"/>
            <a:ext cx="763201" cy="307777"/>
          </a:xfrm>
          <a:prstGeom prst="rect">
            <a:avLst/>
          </a:prstGeom>
          <a:noFill/>
        </p:spPr>
        <p:txBody>
          <a:bodyPr wrap="square" rtlCol="0">
            <a:spAutoFit/>
          </a:bodyPr>
          <a:lstStyle/>
          <a:p>
            <a:r>
              <a:rPr lang="en-US" dirty="0">
                <a:solidFill>
                  <a:schemeClr val="tx1">
                    <a:lumMod val="90000"/>
                    <a:lumOff val="10000"/>
                  </a:schemeClr>
                </a:solidFill>
                <a:latin typeface="Larsseit" pitchFamily="50" charset="0"/>
                <a:ea typeface="Poppins Bold" charset="0"/>
                <a:cs typeface="Poppins Bold" charset="0"/>
              </a:rPr>
              <a:t>Slide 21</a:t>
            </a:r>
          </a:p>
        </p:txBody>
      </p:sp>
      <p:sp>
        <p:nvSpPr>
          <p:cNvPr id="3" name="Google Shape;114;g240fe70efb2_0_52">
            <a:extLst>
              <a:ext uri="{FF2B5EF4-FFF2-40B4-BE49-F238E27FC236}">
                <a16:creationId xmlns:a16="http://schemas.microsoft.com/office/drawing/2014/main" id="{3FB18DC9-7FA1-AFC2-5E5E-082DB4568436}"/>
              </a:ext>
            </a:extLst>
          </p:cNvPr>
          <p:cNvSpPr txBox="1"/>
          <p:nvPr/>
        </p:nvSpPr>
        <p:spPr>
          <a:xfrm>
            <a:off x="3250735" y="4673896"/>
            <a:ext cx="214031" cy="3693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dirty="0">
                <a:solidFill>
                  <a:srgbClr val="191919"/>
                </a:solidFill>
                <a:latin typeface="Larsseit"/>
              </a:rPr>
              <a:t>.</a:t>
            </a:r>
            <a:endParaRPr dirty="0">
              <a:latin typeface="Larsseit"/>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304"/>
        <p:cNvGrpSpPr/>
        <p:nvPr/>
      </p:nvGrpSpPr>
      <p:grpSpPr>
        <a:xfrm>
          <a:off x="0" y="0"/>
          <a:ext cx="0" cy="0"/>
          <a:chOff x="0" y="0"/>
          <a:chExt cx="0" cy="0"/>
        </a:xfrm>
      </p:grpSpPr>
      <p:sp>
        <p:nvSpPr>
          <p:cNvPr id="305" name="Google Shape;305;g240fe70efb2_0_231"/>
          <p:cNvSpPr/>
          <p:nvPr/>
        </p:nvSpPr>
        <p:spPr>
          <a:xfrm rot="-5400000">
            <a:off x="7248855" y="-629894"/>
            <a:ext cx="45600" cy="4572000"/>
          </a:xfrm>
          <a:prstGeom prst="rect">
            <a:avLst/>
          </a:prstGeom>
          <a:solidFill>
            <a:srgbClr val="222E69"/>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306" name="Google Shape;306;g240fe70efb2_0_231"/>
          <p:cNvSpPr txBox="1">
            <a:spLocks noGrp="1"/>
          </p:cNvSpPr>
          <p:nvPr>
            <p:ph type="body" idx="1"/>
          </p:nvPr>
        </p:nvSpPr>
        <p:spPr>
          <a:xfrm>
            <a:off x="6819900" y="2514600"/>
            <a:ext cx="5019600" cy="4097400"/>
          </a:xfrm>
          <a:prstGeom prst="rect">
            <a:avLst/>
          </a:prstGeom>
          <a:noFill/>
          <a:ln>
            <a:noFill/>
          </a:ln>
        </p:spPr>
        <p:txBody>
          <a:bodyPr spcFirstLastPara="1" wrap="square" lIns="91425" tIns="45700" rIns="91425" bIns="45700" anchor="t" anchorCtr="0">
            <a:noAutofit/>
          </a:bodyPr>
          <a:lstStyle/>
          <a:p>
            <a:pPr marL="88900" indent="0">
              <a:spcBef>
                <a:spcPts val="0"/>
              </a:spcBef>
              <a:buSzPts val="1100"/>
              <a:buNone/>
            </a:pPr>
            <a:r>
              <a:rPr lang="en-US" sz="1800" b="1" dirty="0">
                <a:latin typeface="Larsseit"/>
              </a:rPr>
              <a:t>Step 4 is to look at our “design” and see if we can make it better using the advice from others. </a:t>
            </a:r>
            <a:endParaRPr sz="1800" b="1" dirty="0">
              <a:latin typeface="Larsseit"/>
            </a:endParaRPr>
          </a:p>
          <a:p>
            <a:pPr marL="88900" indent="0">
              <a:spcBef>
                <a:spcPts val="0"/>
              </a:spcBef>
              <a:buSzPts val="1100"/>
              <a:buNone/>
            </a:pPr>
            <a:endParaRPr sz="1800" dirty="0">
              <a:latin typeface="Larsseit"/>
            </a:endParaRPr>
          </a:p>
          <a:p>
            <a:pPr marL="88900" indent="0">
              <a:spcBef>
                <a:spcPts val="0"/>
              </a:spcBef>
              <a:buSzPts val="1100"/>
              <a:buNone/>
            </a:pPr>
            <a:r>
              <a:rPr lang="en-US" sz="1800" dirty="0">
                <a:latin typeface="Larsseit"/>
              </a:rPr>
              <a:t>Would anyone like to share some ideas about the changes they might want to make to their </a:t>
            </a:r>
            <a:r>
              <a:rPr lang="en-US" sz="1800" b="1" dirty="0">
                <a:latin typeface="Larsseit"/>
              </a:rPr>
              <a:t>logo design</a:t>
            </a:r>
            <a:r>
              <a:rPr lang="en-US" sz="1800" dirty="0">
                <a:latin typeface="Larsseit"/>
              </a:rPr>
              <a:t>?</a:t>
            </a:r>
            <a:endParaRPr sz="1800" dirty="0">
              <a:latin typeface="Larsseit"/>
            </a:endParaRPr>
          </a:p>
          <a:p>
            <a:pPr marL="88900" indent="0">
              <a:spcBef>
                <a:spcPts val="0"/>
              </a:spcBef>
              <a:buSzPts val="1100"/>
              <a:buNone/>
            </a:pPr>
            <a:endParaRPr sz="1800" dirty="0">
              <a:latin typeface="Larsseit"/>
            </a:endParaRPr>
          </a:p>
          <a:p>
            <a:pPr marL="88900" indent="0">
              <a:spcBef>
                <a:spcPts val="0"/>
              </a:spcBef>
              <a:buSzPts val="1100"/>
              <a:buNone/>
            </a:pPr>
            <a:r>
              <a:rPr lang="en-US" sz="1800" dirty="0">
                <a:latin typeface="Larsseit"/>
              </a:rPr>
              <a:t>Let’s use that information to </a:t>
            </a:r>
            <a:r>
              <a:rPr lang="en-US" sz="1800" b="1" dirty="0">
                <a:latin typeface="Larsseit"/>
              </a:rPr>
              <a:t>design even better logos</a:t>
            </a:r>
            <a:r>
              <a:rPr lang="en-US" sz="1800" dirty="0">
                <a:latin typeface="Larsseit"/>
              </a:rPr>
              <a:t> for our business cards.</a:t>
            </a:r>
            <a:endParaRPr sz="1800" dirty="0">
              <a:latin typeface="Larsseit"/>
            </a:endParaRPr>
          </a:p>
          <a:p>
            <a:pPr marL="285750" lvl="0" indent="-196850" algn="l" rtl="0">
              <a:lnSpc>
                <a:spcPct val="90000"/>
              </a:lnSpc>
              <a:spcBef>
                <a:spcPts val="0"/>
              </a:spcBef>
              <a:spcAft>
                <a:spcPts val="0"/>
              </a:spcAft>
              <a:buClr>
                <a:schemeClr val="dk1"/>
              </a:buClr>
              <a:buSzPts val="1100"/>
              <a:buFont typeface="Arial"/>
              <a:buNone/>
            </a:pPr>
            <a:endParaRPr sz="1800" dirty="0">
              <a:latin typeface="Larsseit"/>
            </a:endParaRPr>
          </a:p>
        </p:txBody>
      </p:sp>
      <p:sp>
        <p:nvSpPr>
          <p:cNvPr id="307" name="Google Shape;307;g240fe70efb2_0_231"/>
          <p:cNvSpPr txBox="1">
            <a:spLocks noGrp="1"/>
          </p:cNvSpPr>
          <p:nvPr>
            <p:ph type="body" idx="2"/>
          </p:nvPr>
        </p:nvSpPr>
        <p:spPr>
          <a:xfrm>
            <a:off x="839172" y="800906"/>
            <a:ext cx="5609400" cy="5353800"/>
          </a:xfrm>
          <a:prstGeom prst="rect">
            <a:avLst/>
          </a:prstGeom>
          <a:solidFill>
            <a:srgbClr val="BFBFBF"/>
          </a:solid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lt1"/>
              </a:buClr>
              <a:buSzPts val="1800"/>
              <a:buNone/>
            </a:pPr>
            <a:r>
              <a:rPr lang="en-IN" sz="3400" dirty="0">
                <a:solidFill>
                  <a:schemeClr val="dk1"/>
                </a:solidFill>
              </a:rPr>
              <a:t> </a:t>
            </a:r>
            <a:endParaRPr sz="3400" dirty="0">
              <a:solidFill>
                <a:schemeClr val="dk1"/>
              </a:solidFill>
            </a:endParaRPr>
          </a:p>
        </p:txBody>
      </p:sp>
      <p:sp>
        <p:nvSpPr>
          <p:cNvPr id="308" name="Google Shape;308;g240fe70efb2_0_231"/>
          <p:cNvSpPr txBox="1"/>
          <p:nvPr/>
        </p:nvSpPr>
        <p:spPr>
          <a:xfrm>
            <a:off x="765775" y="434675"/>
            <a:ext cx="7167300" cy="338514"/>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SzPts val="1100"/>
              <a:buNone/>
            </a:pPr>
            <a:r>
              <a:rPr lang="en-US" sz="1600" b="1" dirty="0">
                <a:solidFill>
                  <a:srgbClr val="191919"/>
                </a:solidFill>
                <a:latin typeface="Larsseit"/>
              </a:rPr>
              <a:t>Closure: Refine Solution</a:t>
            </a:r>
            <a:endParaRPr sz="1600" b="1" dirty="0">
              <a:solidFill>
                <a:srgbClr val="191919"/>
              </a:solidFill>
              <a:latin typeface="Larsseit"/>
            </a:endParaRPr>
          </a:p>
        </p:txBody>
      </p:sp>
      <p:sp>
        <p:nvSpPr>
          <p:cNvPr id="309" name="Google Shape;309;g240fe70efb2_0_231"/>
          <p:cNvSpPr txBox="1"/>
          <p:nvPr/>
        </p:nvSpPr>
        <p:spPr>
          <a:xfrm>
            <a:off x="6819900" y="1949285"/>
            <a:ext cx="3885600" cy="4617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400" dirty="0">
                <a:solidFill>
                  <a:srgbClr val="222E69"/>
                </a:solidFill>
                <a:latin typeface="Larsseit Medium"/>
                <a:sym typeface="Arial"/>
              </a:rPr>
              <a:t>Talking Points</a:t>
            </a:r>
            <a:endParaRPr dirty="0">
              <a:latin typeface="Larsseit Medium"/>
            </a:endParaRPr>
          </a:p>
        </p:txBody>
      </p:sp>
      <p:pic>
        <p:nvPicPr>
          <p:cNvPr id="310" name="Google Shape;310;g240fe70efb2_0_231" descr="Shape, icon&#10;&#10;Description automatically generated"/>
          <p:cNvPicPr preferRelativeResize="0"/>
          <p:nvPr/>
        </p:nvPicPr>
        <p:blipFill rotWithShape="1">
          <a:blip r:embed="rId4">
            <a:alphaModFix/>
          </a:blip>
          <a:srcRect/>
          <a:stretch/>
        </p:blipFill>
        <p:spPr>
          <a:xfrm>
            <a:off x="10798381" y="246062"/>
            <a:ext cx="1041194" cy="1041194"/>
          </a:xfrm>
          <a:prstGeom prst="rect">
            <a:avLst/>
          </a:prstGeom>
          <a:noFill/>
          <a:ln>
            <a:noFill/>
          </a:ln>
        </p:spPr>
      </p:pic>
      <p:sp>
        <p:nvSpPr>
          <p:cNvPr id="311" name="Google Shape;311;g240fe70efb2_0_231"/>
          <p:cNvSpPr/>
          <p:nvPr/>
        </p:nvSpPr>
        <p:spPr>
          <a:xfrm>
            <a:off x="839175" y="2213700"/>
            <a:ext cx="5609400" cy="2430600"/>
          </a:xfrm>
          <a:prstGeom prst="rect">
            <a:avLst/>
          </a:prstGeom>
          <a:solidFill>
            <a:schemeClr val="lt1"/>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 name="TextBox 1">
            <a:extLst>
              <a:ext uri="{FF2B5EF4-FFF2-40B4-BE49-F238E27FC236}">
                <a16:creationId xmlns:a16="http://schemas.microsoft.com/office/drawing/2014/main" id="{6FA99BDB-EC45-54CE-B284-6E8DCA2D652D}"/>
              </a:ext>
            </a:extLst>
          </p:cNvPr>
          <p:cNvSpPr txBox="1"/>
          <p:nvPr/>
        </p:nvSpPr>
        <p:spPr>
          <a:xfrm>
            <a:off x="783497" y="128772"/>
            <a:ext cx="913223" cy="307777"/>
          </a:xfrm>
          <a:prstGeom prst="rect">
            <a:avLst/>
          </a:prstGeom>
          <a:noFill/>
        </p:spPr>
        <p:txBody>
          <a:bodyPr wrap="square" rtlCol="0">
            <a:spAutoFit/>
          </a:bodyPr>
          <a:lstStyle/>
          <a:p>
            <a:r>
              <a:rPr lang="en-US" dirty="0">
                <a:solidFill>
                  <a:schemeClr val="tx1">
                    <a:lumMod val="90000"/>
                    <a:lumOff val="10000"/>
                  </a:schemeClr>
                </a:solidFill>
                <a:latin typeface="Larsseit" pitchFamily="50" charset="0"/>
                <a:ea typeface="Poppins Bold" charset="0"/>
                <a:cs typeface="Poppins Bold" charset="0"/>
              </a:rPr>
              <a:t>Slide 22</a:t>
            </a:r>
          </a:p>
        </p:txBody>
      </p:sp>
      <p:pic>
        <p:nvPicPr>
          <p:cNvPr id="4" name="Picture 3" descr="A white square with black text&#10;&#10;Description automatically generated">
            <a:extLst>
              <a:ext uri="{FF2B5EF4-FFF2-40B4-BE49-F238E27FC236}">
                <a16:creationId xmlns:a16="http://schemas.microsoft.com/office/drawing/2014/main" id="{9DFAD04B-16AA-8833-8D05-8D05CA4076C0}"/>
              </a:ext>
            </a:extLst>
          </p:cNvPr>
          <p:cNvPicPr>
            <a:picLocks noChangeAspect="1"/>
          </p:cNvPicPr>
          <p:nvPr/>
        </p:nvPicPr>
        <p:blipFill>
          <a:blip r:embed="rId5"/>
          <a:stretch>
            <a:fillRect/>
          </a:stretch>
        </p:blipFill>
        <p:spPr>
          <a:xfrm>
            <a:off x="926072" y="2279650"/>
            <a:ext cx="5435600" cy="2298700"/>
          </a:xfrm>
          <a:prstGeom prst="rect">
            <a:avLst/>
          </a:prstGeom>
        </p:spPr>
      </p:pic>
    </p:spTree>
  </p:cSld>
  <p:clrMapOvr>
    <a:masterClrMapping/>
  </p:clrMapOvr>
  <p:extLst>
    <p:ext uri="{6950BFC3-D8DA-4A85-94F7-54DA5524770B}">
      <p188:commentRel xmlns:p188="http://schemas.microsoft.com/office/powerpoint/2018/8/main" r:id="rId3"/>
    </p:ext>
  </p:extLs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316"/>
        <p:cNvGrpSpPr/>
        <p:nvPr/>
      </p:nvGrpSpPr>
      <p:grpSpPr>
        <a:xfrm>
          <a:off x="0" y="0"/>
          <a:ext cx="0" cy="0"/>
          <a:chOff x="0" y="0"/>
          <a:chExt cx="0" cy="0"/>
        </a:xfrm>
      </p:grpSpPr>
      <p:sp>
        <p:nvSpPr>
          <p:cNvPr id="317" name="Google Shape;317;g240fe70efb2_0_251"/>
          <p:cNvSpPr/>
          <p:nvPr/>
        </p:nvSpPr>
        <p:spPr>
          <a:xfrm rot="-5400000">
            <a:off x="7248855" y="-629894"/>
            <a:ext cx="45600" cy="4572000"/>
          </a:xfrm>
          <a:prstGeom prst="rect">
            <a:avLst/>
          </a:prstGeom>
          <a:solidFill>
            <a:srgbClr val="222E69"/>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318" name="Google Shape;318;g240fe70efb2_0_251"/>
          <p:cNvSpPr txBox="1">
            <a:spLocks noGrp="1"/>
          </p:cNvSpPr>
          <p:nvPr>
            <p:ph type="body" idx="1"/>
          </p:nvPr>
        </p:nvSpPr>
        <p:spPr>
          <a:xfrm>
            <a:off x="6819900" y="2514600"/>
            <a:ext cx="5019600" cy="40974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None/>
            </a:pPr>
            <a:r>
              <a:rPr lang="en-US" sz="1800" dirty="0">
                <a:latin typeface="Larsseit"/>
              </a:rPr>
              <a:t>You each have six business cards. </a:t>
            </a:r>
            <a:endParaRPr sz="1800" dirty="0">
              <a:latin typeface="Larsseit"/>
            </a:endParaRPr>
          </a:p>
          <a:p>
            <a:pPr marL="0" lvl="0" indent="0" algn="l" rtl="0">
              <a:lnSpc>
                <a:spcPct val="100000"/>
              </a:lnSpc>
              <a:spcBef>
                <a:spcPts val="0"/>
              </a:spcBef>
              <a:spcAft>
                <a:spcPts val="0"/>
              </a:spcAft>
              <a:buNone/>
            </a:pPr>
            <a:endParaRPr sz="1800" dirty="0">
              <a:latin typeface="Larsseit"/>
            </a:endParaRPr>
          </a:p>
          <a:p>
            <a:pPr marL="0" lvl="0" indent="0" algn="l" rtl="0">
              <a:lnSpc>
                <a:spcPct val="100000"/>
              </a:lnSpc>
              <a:spcBef>
                <a:spcPts val="0"/>
              </a:spcBef>
              <a:spcAft>
                <a:spcPts val="0"/>
              </a:spcAft>
              <a:buNone/>
            </a:pPr>
            <a:r>
              <a:rPr lang="en-US" sz="1800" dirty="0">
                <a:latin typeface="Larsseit"/>
              </a:rPr>
              <a:t>If we have time, or if you have some free time later, you can draw your brand-new logo on the business cards so that you can cut them out and share them with other Young Professionals!</a:t>
            </a:r>
            <a:endParaRPr sz="1800" dirty="0">
              <a:latin typeface="Larsseit"/>
            </a:endParaRPr>
          </a:p>
        </p:txBody>
      </p:sp>
      <p:sp>
        <p:nvSpPr>
          <p:cNvPr id="319" name="Google Shape;319;g240fe70efb2_0_251"/>
          <p:cNvSpPr txBox="1">
            <a:spLocks noGrp="1"/>
          </p:cNvSpPr>
          <p:nvPr>
            <p:ph type="body" idx="2"/>
          </p:nvPr>
        </p:nvSpPr>
        <p:spPr>
          <a:xfrm>
            <a:off x="839175" y="803975"/>
            <a:ext cx="5609400" cy="5353800"/>
          </a:xfrm>
          <a:prstGeom prst="rect">
            <a:avLst/>
          </a:prstGeom>
          <a:solidFill>
            <a:srgbClr val="BFBFBF"/>
          </a:solid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lt1"/>
              </a:buClr>
              <a:buSzPts val="1800"/>
              <a:buNone/>
            </a:pPr>
            <a:r>
              <a:rPr lang="en-IN" sz="3400" dirty="0">
                <a:solidFill>
                  <a:schemeClr val="dk1"/>
                </a:solidFill>
              </a:rPr>
              <a:t> </a:t>
            </a:r>
            <a:endParaRPr sz="3400" dirty="0">
              <a:solidFill>
                <a:schemeClr val="dk1"/>
              </a:solidFill>
            </a:endParaRPr>
          </a:p>
        </p:txBody>
      </p:sp>
      <p:sp>
        <p:nvSpPr>
          <p:cNvPr id="320" name="Google Shape;320;g240fe70efb2_0_251"/>
          <p:cNvSpPr txBox="1"/>
          <p:nvPr/>
        </p:nvSpPr>
        <p:spPr>
          <a:xfrm>
            <a:off x="765775" y="434675"/>
            <a:ext cx="7167300" cy="338514"/>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SzPts val="1100"/>
              <a:buNone/>
            </a:pPr>
            <a:r>
              <a:rPr lang="en-US" sz="1600" b="1" dirty="0">
                <a:solidFill>
                  <a:srgbClr val="191919"/>
                </a:solidFill>
                <a:latin typeface="Larsseit"/>
              </a:rPr>
              <a:t>Closure: Refine Solution</a:t>
            </a:r>
            <a:endParaRPr sz="1600" b="1" dirty="0">
              <a:solidFill>
                <a:srgbClr val="191919"/>
              </a:solidFill>
              <a:latin typeface="Larsseit"/>
            </a:endParaRPr>
          </a:p>
        </p:txBody>
      </p:sp>
      <p:sp>
        <p:nvSpPr>
          <p:cNvPr id="321" name="Google Shape;321;g240fe70efb2_0_251"/>
          <p:cNvSpPr txBox="1"/>
          <p:nvPr/>
        </p:nvSpPr>
        <p:spPr>
          <a:xfrm>
            <a:off x="6819900" y="1949285"/>
            <a:ext cx="3885600" cy="4617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400" dirty="0">
                <a:solidFill>
                  <a:srgbClr val="222E69"/>
                </a:solidFill>
                <a:latin typeface="Larsseit Medium"/>
                <a:sym typeface="Arial"/>
              </a:rPr>
              <a:t>Talking Points</a:t>
            </a:r>
            <a:endParaRPr dirty="0">
              <a:latin typeface="Larsseit Medium"/>
            </a:endParaRPr>
          </a:p>
        </p:txBody>
      </p:sp>
      <p:pic>
        <p:nvPicPr>
          <p:cNvPr id="322" name="Google Shape;322;g240fe70efb2_0_251" descr="Shape, icon&#10;&#10;Description automatically generated"/>
          <p:cNvPicPr preferRelativeResize="0"/>
          <p:nvPr/>
        </p:nvPicPr>
        <p:blipFill rotWithShape="1">
          <a:blip r:embed="rId3">
            <a:alphaModFix/>
          </a:blip>
          <a:srcRect/>
          <a:stretch/>
        </p:blipFill>
        <p:spPr>
          <a:xfrm>
            <a:off x="10798381" y="246062"/>
            <a:ext cx="1041194" cy="1041194"/>
          </a:xfrm>
          <a:prstGeom prst="rect">
            <a:avLst/>
          </a:prstGeom>
          <a:noFill/>
          <a:ln>
            <a:noFill/>
          </a:ln>
        </p:spPr>
      </p:pic>
      <p:sp>
        <p:nvSpPr>
          <p:cNvPr id="323" name="Google Shape;323;g240fe70efb2_0_251"/>
          <p:cNvSpPr/>
          <p:nvPr/>
        </p:nvSpPr>
        <p:spPr>
          <a:xfrm>
            <a:off x="839300" y="1221725"/>
            <a:ext cx="5609400" cy="4587600"/>
          </a:xfrm>
          <a:prstGeom prst="rect">
            <a:avLst/>
          </a:prstGeom>
          <a:solidFill>
            <a:schemeClr val="lt1"/>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324" name="Google Shape;324;g240fe70efb2_0_251"/>
          <p:cNvPicPr preferRelativeResize="0"/>
          <p:nvPr/>
        </p:nvPicPr>
        <p:blipFill rotWithShape="1">
          <a:blip r:embed="rId4">
            <a:alphaModFix/>
          </a:blip>
          <a:srcRect t="35858" b="-64"/>
          <a:stretch/>
        </p:blipFill>
        <p:spPr>
          <a:xfrm>
            <a:off x="839175" y="1146600"/>
            <a:ext cx="5609401" cy="4662415"/>
          </a:xfrm>
          <a:prstGeom prst="rect">
            <a:avLst/>
          </a:prstGeom>
          <a:noFill/>
          <a:ln>
            <a:noFill/>
          </a:ln>
        </p:spPr>
      </p:pic>
      <p:sp>
        <p:nvSpPr>
          <p:cNvPr id="2" name="TextBox 1">
            <a:extLst>
              <a:ext uri="{FF2B5EF4-FFF2-40B4-BE49-F238E27FC236}">
                <a16:creationId xmlns:a16="http://schemas.microsoft.com/office/drawing/2014/main" id="{C2CE421F-CEB1-1FEE-1BA4-AA3BD6EEE2EF}"/>
              </a:ext>
            </a:extLst>
          </p:cNvPr>
          <p:cNvSpPr txBox="1"/>
          <p:nvPr/>
        </p:nvSpPr>
        <p:spPr>
          <a:xfrm>
            <a:off x="783497" y="128772"/>
            <a:ext cx="903063" cy="307777"/>
          </a:xfrm>
          <a:prstGeom prst="rect">
            <a:avLst/>
          </a:prstGeom>
          <a:noFill/>
        </p:spPr>
        <p:txBody>
          <a:bodyPr wrap="square" rtlCol="0">
            <a:spAutoFit/>
          </a:bodyPr>
          <a:lstStyle/>
          <a:p>
            <a:r>
              <a:rPr lang="en-US" dirty="0">
                <a:solidFill>
                  <a:schemeClr val="tx1">
                    <a:lumMod val="90000"/>
                    <a:lumOff val="10000"/>
                  </a:schemeClr>
                </a:solidFill>
                <a:latin typeface="Larsseit" pitchFamily="50" charset="0"/>
                <a:ea typeface="Poppins Bold" charset="0"/>
                <a:cs typeface="Poppins Bold" charset="0"/>
              </a:rPr>
              <a:t>Slide 23</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328"/>
        <p:cNvGrpSpPr/>
        <p:nvPr/>
      </p:nvGrpSpPr>
      <p:grpSpPr>
        <a:xfrm>
          <a:off x="0" y="0"/>
          <a:ext cx="0" cy="0"/>
          <a:chOff x="0" y="0"/>
          <a:chExt cx="0" cy="0"/>
        </a:xfrm>
      </p:grpSpPr>
      <p:sp>
        <p:nvSpPr>
          <p:cNvPr id="329" name="Google Shape;329;g240fe70efb2_0_286"/>
          <p:cNvSpPr/>
          <p:nvPr/>
        </p:nvSpPr>
        <p:spPr>
          <a:xfrm rot="-5400000">
            <a:off x="7248855" y="-629894"/>
            <a:ext cx="45600" cy="4572000"/>
          </a:xfrm>
          <a:prstGeom prst="rect">
            <a:avLst/>
          </a:prstGeom>
          <a:solidFill>
            <a:srgbClr val="222E69"/>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330" name="Google Shape;330;g240fe70efb2_0_286"/>
          <p:cNvSpPr txBox="1">
            <a:spLocks noGrp="1"/>
          </p:cNvSpPr>
          <p:nvPr>
            <p:ph type="body" idx="1"/>
          </p:nvPr>
        </p:nvSpPr>
        <p:spPr>
          <a:xfrm>
            <a:off x="6819900" y="2514600"/>
            <a:ext cx="5019600" cy="4097400"/>
          </a:xfrm>
          <a:prstGeom prst="rect">
            <a:avLst/>
          </a:prstGeom>
          <a:noFill/>
          <a:ln>
            <a:noFill/>
          </a:ln>
        </p:spPr>
        <p:txBody>
          <a:bodyPr spcFirstLastPara="1" wrap="square" lIns="91425" tIns="45700" rIns="91425" bIns="45700" anchor="t" anchorCtr="0">
            <a:noAutofit/>
          </a:bodyPr>
          <a:lstStyle/>
          <a:p>
            <a:pPr marL="88900" lvl="0" indent="0" algn="l" rtl="0">
              <a:lnSpc>
                <a:spcPct val="90000"/>
              </a:lnSpc>
              <a:spcBef>
                <a:spcPts val="0"/>
              </a:spcBef>
              <a:spcAft>
                <a:spcPts val="0"/>
              </a:spcAft>
              <a:buClr>
                <a:schemeClr val="dk1"/>
              </a:buClr>
              <a:buSzPts val="1100"/>
              <a:buFont typeface="Arial"/>
              <a:buNone/>
            </a:pPr>
            <a:r>
              <a:rPr lang="en-US" sz="1800" dirty="0">
                <a:latin typeface="Larsseit"/>
              </a:rPr>
              <a:t>Young Professionals, you have learned a lot about logos. But most importantly, you have learned about the following:</a:t>
            </a:r>
            <a:endParaRPr sz="1800" dirty="0">
              <a:latin typeface="Larsseit"/>
            </a:endParaRPr>
          </a:p>
          <a:p>
            <a:pPr marL="88900" lvl="0" indent="0" algn="l" rtl="0">
              <a:lnSpc>
                <a:spcPct val="90000"/>
              </a:lnSpc>
              <a:spcBef>
                <a:spcPts val="0"/>
              </a:spcBef>
              <a:spcAft>
                <a:spcPts val="0"/>
              </a:spcAft>
              <a:buClr>
                <a:schemeClr val="dk1"/>
              </a:buClr>
              <a:buSzPts val="1100"/>
              <a:buFont typeface="Arial"/>
              <a:buNone/>
            </a:pPr>
            <a:endParaRPr sz="1800" dirty="0">
              <a:latin typeface="Larsseit"/>
            </a:endParaRPr>
          </a:p>
          <a:p>
            <a:pPr marL="457200" lvl="0" indent="-381000" algn="l" rtl="0">
              <a:lnSpc>
                <a:spcPct val="90000"/>
              </a:lnSpc>
              <a:spcBef>
                <a:spcPts val="0"/>
              </a:spcBef>
              <a:spcAft>
                <a:spcPts val="0"/>
              </a:spcAft>
              <a:buSzPts val="2400"/>
              <a:buChar char="•"/>
            </a:pPr>
            <a:r>
              <a:rPr lang="en-US" sz="1800" dirty="0">
                <a:latin typeface="Larsseit"/>
              </a:rPr>
              <a:t>Making smart choices based on what you have learned</a:t>
            </a:r>
            <a:endParaRPr sz="1800" dirty="0">
              <a:latin typeface="Larsseit"/>
            </a:endParaRPr>
          </a:p>
          <a:p>
            <a:pPr marL="457200" lvl="0" indent="-381000" algn="l" rtl="0">
              <a:lnSpc>
                <a:spcPct val="90000"/>
              </a:lnSpc>
              <a:spcBef>
                <a:spcPts val="0"/>
              </a:spcBef>
              <a:spcAft>
                <a:spcPts val="0"/>
              </a:spcAft>
              <a:buSzPts val="2400"/>
              <a:buChar char="•"/>
            </a:pPr>
            <a:r>
              <a:rPr lang="en-US" sz="1800" dirty="0">
                <a:latin typeface="Larsseit"/>
              </a:rPr>
              <a:t>How research can help solve problems</a:t>
            </a:r>
            <a:endParaRPr sz="1800" dirty="0">
              <a:latin typeface="Larsseit"/>
            </a:endParaRPr>
          </a:p>
          <a:p>
            <a:pPr marL="457200" lvl="0" indent="-381000" algn="l" rtl="0">
              <a:lnSpc>
                <a:spcPct val="90000"/>
              </a:lnSpc>
              <a:spcBef>
                <a:spcPts val="0"/>
              </a:spcBef>
              <a:spcAft>
                <a:spcPts val="0"/>
              </a:spcAft>
              <a:buSzPts val="2400"/>
              <a:buChar char="•"/>
            </a:pPr>
            <a:r>
              <a:rPr lang="en-US" sz="1800" dirty="0">
                <a:latin typeface="Larsseit"/>
              </a:rPr>
              <a:t>How mistakes can show you how to make better decisions</a:t>
            </a:r>
            <a:endParaRPr sz="1800" dirty="0">
              <a:latin typeface="Larsseit"/>
            </a:endParaRPr>
          </a:p>
          <a:p>
            <a:pPr marL="0" lvl="0" indent="0" algn="l" rtl="0">
              <a:lnSpc>
                <a:spcPct val="90000"/>
              </a:lnSpc>
              <a:spcBef>
                <a:spcPts val="0"/>
              </a:spcBef>
              <a:spcAft>
                <a:spcPts val="0"/>
              </a:spcAft>
              <a:buNone/>
            </a:pPr>
            <a:endParaRPr sz="1800" dirty="0">
              <a:latin typeface="Larsseit"/>
            </a:endParaRPr>
          </a:p>
          <a:p>
            <a:pPr marL="0" lvl="0" indent="0" algn="l" rtl="0">
              <a:lnSpc>
                <a:spcPct val="90000"/>
              </a:lnSpc>
              <a:spcBef>
                <a:spcPts val="0"/>
              </a:spcBef>
              <a:spcAft>
                <a:spcPts val="0"/>
              </a:spcAft>
              <a:buNone/>
            </a:pPr>
            <a:r>
              <a:rPr lang="en-US" sz="1800" dirty="0">
                <a:latin typeface="Larsseit"/>
              </a:rPr>
              <a:t>That’s amazing work!</a:t>
            </a:r>
            <a:endParaRPr sz="1800" dirty="0">
              <a:latin typeface="Larsseit"/>
            </a:endParaRPr>
          </a:p>
        </p:txBody>
      </p:sp>
      <p:sp>
        <p:nvSpPr>
          <p:cNvPr id="331" name="Google Shape;331;g240fe70efb2_0_286"/>
          <p:cNvSpPr txBox="1">
            <a:spLocks noGrp="1"/>
          </p:cNvSpPr>
          <p:nvPr>
            <p:ph type="body" idx="2"/>
          </p:nvPr>
        </p:nvSpPr>
        <p:spPr>
          <a:xfrm>
            <a:off x="839172" y="800906"/>
            <a:ext cx="5609400" cy="5353800"/>
          </a:xfrm>
          <a:prstGeom prst="rect">
            <a:avLst/>
          </a:prstGeom>
          <a:solidFill>
            <a:srgbClr val="BFBFBF"/>
          </a:solid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lt1"/>
              </a:buClr>
              <a:buSzPts val="1800"/>
              <a:buNone/>
            </a:pPr>
            <a:r>
              <a:rPr lang="en-IN" sz="3400" dirty="0">
                <a:solidFill>
                  <a:schemeClr val="dk1"/>
                </a:solidFill>
              </a:rPr>
              <a:t> </a:t>
            </a:r>
            <a:endParaRPr sz="3400" dirty="0">
              <a:solidFill>
                <a:schemeClr val="dk1"/>
              </a:solidFill>
            </a:endParaRPr>
          </a:p>
        </p:txBody>
      </p:sp>
      <p:sp>
        <p:nvSpPr>
          <p:cNvPr id="332" name="Google Shape;332;g240fe70efb2_0_286"/>
          <p:cNvSpPr txBox="1"/>
          <p:nvPr/>
        </p:nvSpPr>
        <p:spPr>
          <a:xfrm>
            <a:off x="765775" y="434675"/>
            <a:ext cx="7167300" cy="338514"/>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SzPts val="1100"/>
              <a:buNone/>
            </a:pPr>
            <a:r>
              <a:rPr lang="en-US" sz="1600" b="1" dirty="0">
                <a:solidFill>
                  <a:srgbClr val="191919"/>
                </a:solidFill>
                <a:latin typeface="Larsseit"/>
              </a:rPr>
              <a:t>Closure: Refine Solution</a:t>
            </a:r>
            <a:endParaRPr sz="1600" b="1" dirty="0">
              <a:solidFill>
                <a:srgbClr val="191919"/>
              </a:solidFill>
              <a:latin typeface="Larsseit"/>
            </a:endParaRPr>
          </a:p>
        </p:txBody>
      </p:sp>
      <p:sp>
        <p:nvSpPr>
          <p:cNvPr id="333" name="Google Shape;333;g240fe70efb2_0_286"/>
          <p:cNvSpPr txBox="1"/>
          <p:nvPr/>
        </p:nvSpPr>
        <p:spPr>
          <a:xfrm>
            <a:off x="6819900" y="1949285"/>
            <a:ext cx="3885600" cy="4617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400" dirty="0">
                <a:solidFill>
                  <a:srgbClr val="222E69"/>
                </a:solidFill>
                <a:latin typeface="Larsseit Medium"/>
                <a:sym typeface="Arial"/>
              </a:rPr>
              <a:t>Talking Points</a:t>
            </a:r>
            <a:endParaRPr dirty="0">
              <a:latin typeface="Larsseit Medium"/>
            </a:endParaRPr>
          </a:p>
        </p:txBody>
      </p:sp>
      <p:pic>
        <p:nvPicPr>
          <p:cNvPr id="334" name="Google Shape;334;g240fe70efb2_0_286" descr="Shape, icon&#10;&#10;Description automatically generated"/>
          <p:cNvPicPr preferRelativeResize="0"/>
          <p:nvPr/>
        </p:nvPicPr>
        <p:blipFill rotWithShape="1">
          <a:blip r:embed="rId3">
            <a:alphaModFix/>
          </a:blip>
          <a:srcRect/>
          <a:stretch/>
        </p:blipFill>
        <p:spPr>
          <a:xfrm>
            <a:off x="10798381" y="246062"/>
            <a:ext cx="1041194" cy="1041194"/>
          </a:xfrm>
          <a:prstGeom prst="rect">
            <a:avLst/>
          </a:prstGeom>
          <a:noFill/>
          <a:ln>
            <a:noFill/>
          </a:ln>
        </p:spPr>
      </p:pic>
      <p:pic>
        <p:nvPicPr>
          <p:cNvPr id="335" name="Google Shape;335;g240fe70efb2_0_286"/>
          <p:cNvPicPr preferRelativeResize="0"/>
          <p:nvPr/>
        </p:nvPicPr>
        <p:blipFill rotWithShape="1">
          <a:blip r:embed="rId4">
            <a:alphaModFix/>
          </a:blip>
          <a:srcRect/>
          <a:stretch/>
        </p:blipFill>
        <p:spPr>
          <a:xfrm>
            <a:off x="1158425" y="1096550"/>
            <a:ext cx="4762500" cy="4762500"/>
          </a:xfrm>
          <a:prstGeom prst="rect">
            <a:avLst/>
          </a:prstGeom>
          <a:noFill/>
          <a:ln>
            <a:noFill/>
          </a:ln>
        </p:spPr>
      </p:pic>
      <p:sp>
        <p:nvSpPr>
          <p:cNvPr id="2" name="TextBox 1">
            <a:extLst>
              <a:ext uri="{FF2B5EF4-FFF2-40B4-BE49-F238E27FC236}">
                <a16:creationId xmlns:a16="http://schemas.microsoft.com/office/drawing/2014/main" id="{6E26DB97-5D9F-9EC4-CFCD-6DABE7378101}"/>
              </a:ext>
            </a:extLst>
          </p:cNvPr>
          <p:cNvSpPr txBox="1"/>
          <p:nvPr/>
        </p:nvSpPr>
        <p:spPr>
          <a:xfrm>
            <a:off x="783497" y="128772"/>
            <a:ext cx="923383" cy="307777"/>
          </a:xfrm>
          <a:prstGeom prst="rect">
            <a:avLst/>
          </a:prstGeom>
          <a:noFill/>
        </p:spPr>
        <p:txBody>
          <a:bodyPr wrap="square" rtlCol="0">
            <a:spAutoFit/>
          </a:bodyPr>
          <a:lstStyle/>
          <a:p>
            <a:r>
              <a:rPr lang="en-US" dirty="0">
                <a:solidFill>
                  <a:schemeClr val="tx1">
                    <a:lumMod val="90000"/>
                    <a:lumOff val="10000"/>
                  </a:schemeClr>
                </a:solidFill>
                <a:latin typeface="Larsseit" pitchFamily="50" charset="0"/>
                <a:ea typeface="Poppins Bold" charset="0"/>
                <a:cs typeface="Poppins Bold" charset="0"/>
              </a:rPr>
              <a:t>Slide 24</a:t>
            </a:r>
          </a:p>
        </p:txBody>
      </p:sp>
      <p:sp>
        <p:nvSpPr>
          <p:cNvPr id="3" name="Google Shape;114;g240fe70efb2_0_52">
            <a:extLst>
              <a:ext uri="{FF2B5EF4-FFF2-40B4-BE49-F238E27FC236}">
                <a16:creationId xmlns:a16="http://schemas.microsoft.com/office/drawing/2014/main" id="{B86B3EFA-77A2-839A-9706-3CAD0756552D}"/>
              </a:ext>
            </a:extLst>
          </p:cNvPr>
          <p:cNvSpPr txBox="1"/>
          <p:nvPr/>
        </p:nvSpPr>
        <p:spPr>
          <a:xfrm>
            <a:off x="3171798" y="4655845"/>
            <a:ext cx="214031" cy="3693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dirty="0">
                <a:solidFill>
                  <a:srgbClr val="191919"/>
                </a:solidFill>
                <a:latin typeface="Larsseit"/>
              </a:rPr>
              <a:t>.</a:t>
            </a:r>
            <a:endParaRPr dirty="0">
              <a:latin typeface="Larsseit"/>
            </a:endParaRPr>
          </a:p>
        </p:txBody>
      </p:sp>
      <p:sp>
        <p:nvSpPr>
          <p:cNvPr id="4" name="Google Shape;114;g240fe70efb2_0_52">
            <a:extLst>
              <a:ext uri="{FF2B5EF4-FFF2-40B4-BE49-F238E27FC236}">
                <a16:creationId xmlns:a16="http://schemas.microsoft.com/office/drawing/2014/main" id="{02336A03-6C44-14A9-B319-BD80910397CA}"/>
              </a:ext>
            </a:extLst>
          </p:cNvPr>
          <p:cNvSpPr txBox="1"/>
          <p:nvPr/>
        </p:nvSpPr>
        <p:spPr>
          <a:xfrm>
            <a:off x="3073640" y="3059700"/>
            <a:ext cx="146186" cy="3693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dirty="0">
                <a:solidFill>
                  <a:srgbClr val="191919"/>
                </a:solidFill>
                <a:latin typeface="Larsseit"/>
              </a:rPr>
              <a:t>.</a:t>
            </a:r>
            <a:endParaRPr dirty="0">
              <a:latin typeface="Larsseit"/>
            </a:endParaRPr>
          </a:p>
        </p:txBody>
      </p:sp>
      <p:sp>
        <p:nvSpPr>
          <p:cNvPr id="5" name="Google Shape;114;g240fe70efb2_0_52">
            <a:extLst>
              <a:ext uri="{FF2B5EF4-FFF2-40B4-BE49-F238E27FC236}">
                <a16:creationId xmlns:a16="http://schemas.microsoft.com/office/drawing/2014/main" id="{4B615359-F983-897A-AD69-FAE68312DD0A}"/>
              </a:ext>
            </a:extLst>
          </p:cNvPr>
          <p:cNvSpPr txBox="1"/>
          <p:nvPr/>
        </p:nvSpPr>
        <p:spPr>
          <a:xfrm>
            <a:off x="4811000" y="3059700"/>
            <a:ext cx="146186" cy="3693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dirty="0">
                <a:solidFill>
                  <a:srgbClr val="191919"/>
                </a:solidFill>
                <a:latin typeface="Larsseit"/>
              </a:rPr>
              <a:t>.</a:t>
            </a:r>
            <a:endParaRPr dirty="0">
              <a:latin typeface="Larsseit"/>
            </a:endParaRPr>
          </a:p>
        </p:txBody>
      </p:sp>
      <p:sp>
        <p:nvSpPr>
          <p:cNvPr id="6" name="Google Shape;114;g240fe70efb2_0_52">
            <a:extLst>
              <a:ext uri="{FF2B5EF4-FFF2-40B4-BE49-F238E27FC236}">
                <a16:creationId xmlns:a16="http://schemas.microsoft.com/office/drawing/2014/main" id="{F39C2103-330D-94B6-EE59-1CFF59943D41}"/>
              </a:ext>
            </a:extLst>
          </p:cNvPr>
          <p:cNvSpPr txBox="1"/>
          <p:nvPr/>
        </p:nvSpPr>
        <p:spPr>
          <a:xfrm>
            <a:off x="4737907" y="4957835"/>
            <a:ext cx="146186" cy="3693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dirty="0">
                <a:solidFill>
                  <a:srgbClr val="191919"/>
                </a:solidFill>
                <a:latin typeface="Larsseit"/>
              </a:rPr>
              <a:t>.</a:t>
            </a:r>
            <a:endParaRPr dirty="0">
              <a:latin typeface="Larsseit"/>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339"/>
        <p:cNvGrpSpPr/>
        <p:nvPr/>
      </p:nvGrpSpPr>
      <p:grpSpPr>
        <a:xfrm>
          <a:off x="0" y="0"/>
          <a:ext cx="0" cy="0"/>
          <a:chOff x="0" y="0"/>
          <a:chExt cx="0" cy="0"/>
        </a:xfrm>
      </p:grpSpPr>
      <p:sp>
        <p:nvSpPr>
          <p:cNvPr id="340" name="Google Shape;340;g240fe70efb2_0_9"/>
          <p:cNvSpPr txBox="1"/>
          <p:nvPr/>
        </p:nvSpPr>
        <p:spPr>
          <a:xfrm>
            <a:off x="6712137" y="2481243"/>
            <a:ext cx="5275800" cy="261600"/>
          </a:xfrm>
          <a:prstGeom prst="rect">
            <a:avLst/>
          </a:prstGeom>
          <a:noFill/>
          <a:ln>
            <a:noFill/>
          </a:ln>
        </p:spPr>
        <p:txBody>
          <a:bodyPr spcFirstLastPara="1" wrap="square" lIns="91425" tIns="45700" rIns="91425" bIns="45700" anchor="t" anchorCtr="0">
            <a:spAutoFit/>
          </a:bodyPr>
          <a:lstStyle/>
          <a:p>
            <a:pPr marL="0" marR="0" lvl="0" indent="0" algn="just" rtl="0">
              <a:spcBef>
                <a:spcPts val="0"/>
              </a:spcBef>
              <a:spcAft>
                <a:spcPts val="0"/>
              </a:spcAft>
              <a:buNone/>
            </a:pPr>
            <a:endParaRPr sz="1100">
              <a:solidFill>
                <a:srgbClr val="3F3F3F"/>
              </a:solidFill>
              <a:latin typeface="Arial"/>
              <a:ea typeface="Arial"/>
              <a:cs typeface="Arial"/>
              <a:sym typeface="Arial"/>
            </a:endParaRPr>
          </a:p>
        </p:txBody>
      </p:sp>
      <p:sp>
        <p:nvSpPr>
          <p:cNvPr id="341" name="Google Shape;341;g240fe70efb2_0_9"/>
          <p:cNvSpPr txBox="1"/>
          <p:nvPr/>
        </p:nvSpPr>
        <p:spPr>
          <a:xfrm>
            <a:off x="783494" y="434629"/>
            <a:ext cx="4762500" cy="338514"/>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600" b="1" dirty="0">
                <a:solidFill>
                  <a:srgbClr val="191919"/>
                </a:solidFill>
                <a:latin typeface="Larsseit"/>
              </a:rPr>
              <a:t>Closure: Young Professional Transformation</a:t>
            </a:r>
            <a:endParaRPr sz="1600" b="1" dirty="0">
              <a:latin typeface="Larsseit"/>
            </a:endParaRPr>
          </a:p>
        </p:txBody>
      </p:sp>
      <p:sp>
        <p:nvSpPr>
          <p:cNvPr id="343" name="Google Shape;343;g240fe70efb2_0_9"/>
          <p:cNvSpPr/>
          <p:nvPr/>
        </p:nvSpPr>
        <p:spPr>
          <a:xfrm rot="-5400000">
            <a:off x="7248855" y="-629894"/>
            <a:ext cx="45600" cy="4572000"/>
          </a:xfrm>
          <a:prstGeom prst="rect">
            <a:avLst/>
          </a:prstGeom>
          <a:solidFill>
            <a:srgbClr val="222E69"/>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344" name="Google Shape;344;g240fe70efb2_0_9"/>
          <p:cNvSpPr txBox="1">
            <a:spLocks noGrp="1"/>
          </p:cNvSpPr>
          <p:nvPr>
            <p:ph type="body" idx="2"/>
          </p:nvPr>
        </p:nvSpPr>
        <p:spPr>
          <a:xfrm>
            <a:off x="839175" y="800854"/>
            <a:ext cx="5609400" cy="5353800"/>
          </a:xfrm>
          <a:prstGeom prst="rect">
            <a:avLst/>
          </a:prstGeom>
          <a:solidFill>
            <a:srgbClr val="BFBFBF"/>
          </a:solid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lt1"/>
              </a:buClr>
              <a:buSzPts val="1800"/>
              <a:buNone/>
            </a:pPr>
            <a:endParaRPr dirty="0">
              <a:solidFill>
                <a:schemeClr val="dk1"/>
              </a:solidFill>
              <a:latin typeface="Larsseit"/>
            </a:endParaRPr>
          </a:p>
        </p:txBody>
      </p:sp>
      <p:sp>
        <p:nvSpPr>
          <p:cNvPr id="345" name="Google Shape;345;g240fe70efb2_0_9"/>
          <p:cNvSpPr txBox="1"/>
          <p:nvPr/>
        </p:nvSpPr>
        <p:spPr>
          <a:xfrm>
            <a:off x="4724400" y="3200400"/>
            <a:ext cx="2743200" cy="3693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346" name="Google Shape;346;g240fe70efb2_0_9"/>
          <p:cNvSpPr txBox="1"/>
          <p:nvPr/>
        </p:nvSpPr>
        <p:spPr>
          <a:xfrm>
            <a:off x="4724400" y="3200400"/>
            <a:ext cx="2743200" cy="3693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347" name="Google Shape;347;g240fe70efb2_0_9"/>
          <p:cNvSpPr txBox="1"/>
          <p:nvPr/>
        </p:nvSpPr>
        <p:spPr>
          <a:xfrm>
            <a:off x="6782553" y="1913650"/>
            <a:ext cx="5057100" cy="4617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400" dirty="0">
                <a:solidFill>
                  <a:srgbClr val="222E69"/>
                </a:solidFill>
                <a:latin typeface="Larsseit Medium"/>
              </a:rPr>
              <a:t>Young Professional Transformation</a:t>
            </a:r>
            <a:endParaRPr dirty="0">
              <a:latin typeface="Larsseit Medium"/>
            </a:endParaRPr>
          </a:p>
        </p:txBody>
      </p:sp>
      <p:pic>
        <p:nvPicPr>
          <p:cNvPr id="349" name="Google Shape;349;g240fe70efb2_0_9" descr="Shape, icon&#10;&#10;Description automatically generated"/>
          <p:cNvPicPr preferRelativeResize="0"/>
          <p:nvPr/>
        </p:nvPicPr>
        <p:blipFill rotWithShape="1">
          <a:blip r:embed="rId3">
            <a:alphaModFix/>
          </a:blip>
          <a:srcRect/>
          <a:stretch/>
        </p:blipFill>
        <p:spPr>
          <a:xfrm>
            <a:off x="10798381" y="246062"/>
            <a:ext cx="1041194" cy="1041194"/>
          </a:xfrm>
          <a:prstGeom prst="rect">
            <a:avLst/>
          </a:prstGeom>
          <a:noFill/>
          <a:ln>
            <a:noFill/>
          </a:ln>
        </p:spPr>
      </p:pic>
      <p:sp>
        <p:nvSpPr>
          <p:cNvPr id="2" name="TextBox 1">
            <a:extLst>
              <a:ext uri="{FF2B5EF4-FFF2-40B4-BE49-F238E27FC236}">
                <a16:creationId xmlns:a16="http://schemas.microsoft.com/office/drawing/2014/main" id="{275E0BE0-67E4-DB86-9F81-ADE105997E25}"/>
              </a:ext>
            </a:extLst>
          </p:cNvPr>
          <p:cNvSpPr txBox="1"/>
          <p:nvPr/>
        </p:nvSpPr>
        <p:spPr>
          <a:xfrm>
            <a:off x="783494" y="138979"/>
            <a:ext cx="1151320" cy="307777"/>
          </a:xfrm>
          <a:prstGeom prst="rect">
            <a:avLst/>
          </a:prstGeom>
          <a:noFill/>
        </p:spPr>
        <p:txBody>
          <a:bodyPr wrap="square" rtlCol="0">
            <a:spAutoFit/>
          </a:bodyPr>
          <a:lstStyle/>
          <a:p>
            <a:r>
              <a:rPr lang="en-US" dirty="0">
                <a:solidFill>
                  <a:schemeClr val="tx1">
                    <a:lumMod val="90000"/>
                    <a:lumOff val="10000"/>
                  </a:schemeClr>
                </a:solidFill>
                <a:latin typeface="Larsseit" pitchFamily="50" charset="0"/>
                <a:ea typeface="Poppins Bold" charset="0"/>
                <a:cs typeface="Poppins Bold" charset="0"/>
              </a:rPr>
              <a:t>Slide 25</a:t>
            </a:r>
          </a:p>
        </p:txBody>
      </p:sp>
      <p:pic>
        <p:nvPicPr>
          <p:cNvPr id="3" name="Picture 2">
            <a:extLst>
              <a:ext uri="{FF2B5EF4-FFF2-40B4-BE49-F238E27FC236}">
                <a16:creationId xmlns:a16="http://schemas.microsoft.com/office/drawing/2014/main" id="{6C815FAE-AFB7-5C35-956D-CAE9BE3CF751}"/>
              </a:ext>
            </a:extLst>
          </p:cNvPr>
          <p:cNvPicPr>
            <a:picLocks noChangeAspect="1"/>
          </p:cNvPicPr>
          <p:nvPr/>
        </p:nvPicPr>
        <p:blipFill>
          <a:blip r:embed="rId4"/>
          <a:stretch>
            <a:fillRect/>
          </a:stretch>
        </p:blipFill>
        <p:spPr>
          <a:xfrm>
            <a:off x="798278" y="766659"/>
            <a:ext cx="5691194" cy="5496303"/>
          </a:xfrm>
          <a:prstGeom prst="rect">
            <a:avLst/>
          </a:prstGeom>
        </p:spPr>
      </p:pic>
      <p:grpSp>
        <p:nvGrpSpPr>
          <p:cNvPr id="4" name="Group 3">
            <a:extLst>
              <a:ext uri="{FF2B5EF4-FFF2-40B4-BE49-F238E27FC236}">
                <a16:creationId xmlns:a16="http://schemas.microsoft.com/office/drawing/2014/main" id="{2EB62AEF-C6A5-2EB2-914D-17C1110E2CE4}"/>
              </a:ext>
            </a:extLst>
          </p:cNvPr>
          <p:cNvGrpSpPr/>
          <p:nvPr/>
        </p:nvGrpSpPr>
        <p:grpSpPr>
          <a:xfrm>
            <a:off x="2957946" y="2144491"/>
            <a:ext cx="1604817" cy="987669"/>
            <a:chOff x="2874819" y="2144905"/>
            <a:chExt cx="1604817" cy="987669"/>
          </a:xfrm>
        </p:grpSpPr>
        <p:pic>
          <p:nvPicPr>
            <p:cNvPr id="5" name="Picture 4">
              <a:extLst>
                <a:ext uri="{FF2B5EF4-FFF2-40B4-BE49-F238E27FC236}">
                  <a16:creationId xmlns:a16="http://schemas.microsoft.com/office/drawing/2014/main" id="{0AC61661-69A6-2146-387F-D9329E2F3C85}"/>
                </a:ext>
              </a:extLst>
            </p:cNvPr>
            <p:cNvPicPr>
              <a:picLocks noChangeAspect="1"/>
            </p:cNvPicPr>
            <p:nvPr/>
          </p:nvPicPr>
          <p:blipFill>
            <a:blip r:embed="rId5"/>
            <a:stretch>
              <a:fillRect/>
            </a:stretch>
          </p:blipFill>
          <p:spPr>
            <a:xfrm>
              <a:off x="2874819" y="2144905"/>
              <a:ext cx="1604817" cy="987669"/>
            </a:xfrm>
            <a:prstGeom prst="rect">
              <a:avLst/>
            </a:prstGeom>
          </p:spPr>
        </p:pic>
        <p:sp>
          <p:nvSpPr>
            <p:cNvPr id="6" name="TextBox 5">
              <a:extLst>
                <a:ext uri="{FF2B5EF4-FFF2-40B4-BE49-F238E27FC236}">
                  <a16:creationId xmlns:a16="http://schemas.microsoft.com/office/drawing/2014/main" id="{1DEA58FA-46CE-B580-93A2-025F31D43A8B}"/>
                </a:ext>
              </a:extLst>
            </p:cNvPr>
            <p:cNvSpPr txBox="1"/>
            <p:nvPr/>
          </p:nvSpPr>
          <p:spPr>
            <a:xfrm>
              <a:off x="3120783" y="2269407"/>
              <a:ext cx="1206758" cy="738664"/>
            </a:xfrm>
            <a:prstGeom prst="rect">
              <a:avLst/>
            </a:prstGeom>
            <a:noFill/>
          </p:spPr>
          <p:txBody>
            <a:bodyPr wrap="square">
              <a:spAutoFit/>
            </a:bodyPr>
            <a:lstStyle/>
            <a:p>
              <a:r>
                <a:rPr lang="en-IN" sz="1400" dirty="0">
                  <a:latin typeface="Larsseit" pitchFamily="2" charset="77"/>
                  <a:cs typeface="Calibri" panose="020F0502020204030204"/>
                </a:rPr>
                <a:t>Young Professionals at work?</a:t>
              </a:r>
            </a:p>
          </p:txBody>
        </p:sp>
      </p:grpSp>
      <p:grpSp>
        <p:nvGrpSpPr>
          <p:cNvPr id="7" name="Group 6">
            <a:extLst>
              <a:ext uri="{FF2B5EF4-FFF2-40B4-BE49-F238E27FC236}">
                <a16:creationId xmlns:a16="http://schemas.microsoft.com/office/drawing/2014/main" id="{3F5BE00B-D0DE-6F42-23B4-F991118EB670}"/>
              </a:ext>
            </a:extLst>
          </p:cNvPr>
          <p:cNvGrpSpPr/>
          <p:nvPr/>
        </p:nvGrpSpPr>
        <p:grpSpPr>
          <a:xfrm>
            <a:off x="3471764" y="3748993"/>
            <a:ext cx="1214074" cy="747189"/>
            <a:chOff x="3265562" y="3620003"/>
            <a:chExt cx="1297201" cy="798349"/>
          </a:xfrm>
        </p:grpSpPr>
        <p:pic>
          <p:nvPicPr>
            <p:cNvPr id="8" name="Picture 7">
              <a:extLst>
                <a:ext uri="{FF2B5EF4-FFF2-40B4-BE49-F238E27FC236}">
                  <a16:creationId xmlns:a16="http://schemas.microsoft.com/office/drawing/2014/main" id="{FBA80440-B393-8C47-B2F7-ADDD0B0FE8E3}"/>
                </a:ext>
              </a:extLst>
            </p:cNvPr>
            <p:cNvPicPr>
              <a:picLocks noChangeAspect="1"/>
            </p:cNvPicPr>
            <p:nvPr/>
          </p:nvPicPr>
          <p:blipFill>
            <a:blip r:embed="rId6"/>
            <a:stretch>
              <a:fillRect/>
            </a:stretch>
          </p:blipFill>
          <p:spPr>
            <a:xfrm>
              <a:off x="3265562" y="3620003"/>
              <a:ext cx="1297201" cy="798349"/>
            </a:xfrm>
            <a:prstGeom prst="rect">
              <a:avLst/>
            </a:prstGeom>
          </p:spPr>
        </p:pic>
        <p:sp>
          <p:nvSpPr>
            <p:cNvPr id="9" name="TextBox 8">
              <a:extLst>
                <a:ext uri="{FF2B5EF4-FFF2-40B4-BE49-F238E27FC236}">
                  <a16:creationId xmlns:a16="http://schemas.microsoft.com/office/drawing/2014/main" id="{1CB81844-D3C3-CE1A-8214-6A65589F5114}"/>
                </a:ext>
              </a:extLst>
            </p:cNvPr>
            <p:cNvSpPr txBox="1"/>
            <p:nvPr/>
          </p:nvSpPr>
          <p:spPr>
            <a:xfrm>
              <a:off x="3319619" y="3883382"/>
              <a:ext cx="1191238" cy="271590"/>
            </a:xfrm>
            <a:prstGeom prst="rect">
              <a:avLst/>
            </a:prstGeom>
            <a:noFill/>
          </p:spPr>
          <p:txBody>
            <a:bodyPr wrap="square">
              <a:spAutoFit/>
            </a:bodyPr>
            <a:lstStyle/>
            <a:p>
              <a:r>
                <a:rPr lang="en-IN" sz="1400">
                  <a:latin typeface="Larsseit" pitchFamily="2" charset="77"/>
                  <a:cs typeface="Calibri" panose="020F0502020204030204"/>
                </a:rPr>
                <a:t>On the job! </a:t>
              </a:r>
              <a:endParaRPr lang="en-US" sz="1400"/>
            </a:p>
          </p:txBody>
        </p:sp>
      </p:grpSp>
      <p:sp>
        <p:nvSpPr>
          <p:cNvPr id="10" name="Text Placeholder 1">
            <a:extLst>
              <a:ext uri="{FF2B5EF4-FFF2-40B4-BE49-F238E27FC236}">
                <a16:creationId xmlns:a16="http://schemas.microsoft.com/office/drawing/2014/main" id="{69761676-79DD-4DC1-25F5-A7DA520982A2}"/>
              </a:ext>
            </a:extLst>
          </p:cNvPr>
          <p:cNvSpPr txBox="1">
            <a:spLocks/>
          </p:cNvSpPr>
          <p:nvPr/>
        </p:nvSpPr>
        <p:spPr>
          <a:xfrm>
            <a:off x="6821519" y="2416305"/>
            <a:ext cx="5057035" cy="4159754"/>
          </a:xfrm>
          <a:prstGeom prst="rect">
            <a:avLst/>
          </a:prstGeom>
        </p:spPr>
        <p:txBody>
          <a:bodyPr lIns="91440" tIns="45720" rIns="91440" bIns="45720" anchor="t"/>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285750" indent="-285750">
              <a:buFont typeface="Arial" panose="020B0604020202020204" pitchFamily="34" charset="0"/>
              <a:buChar char="•"/>
            </a:pPr>
            <a:r>
              <a:rPr lang="en-IN" sz="1800" dirty="0">
                <a:latin typeface="Larsseit" pitchFamily="2" charset="77"/>
                <a:cs typeface="Calibri" panose="020F0502020204030204"/>
              </a:rPr>
              <a:t>Teacher: (one clap) Young Professionals at work?</a:t>
            </a:r>
          </a:p>
          <a:p>
            <a:pPr marL="285750" indent="-285750">
              <a:buFont typeface="Arial" panose="020B0604020202020204" pitchFamily="34" charset="0"/>
              <a:buChar char="•"/>
            </a:pPr>
            <a:r>
              <a:rPr lang="en-IN" sz="1800" dirty="0">
                <a:latin typeface="Larsseit" pitchFamily="2" charset="77"/>
                <a:cs typeface="Calibri" panose="020F0502020204030204"/>
              </a:rPr>
              <a:t>YPs: On the job! (one clap)</a:t>
            </a:r>
          </a:p>
          <a:p>
            <a:endParaRPr lang="en-IN" sz="1800" dirty="0">
              <a:cs typeface="Calibri" panose="020F0502020204030204"/>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368"/>
        <p:cNvGrpSpPr/>
        <p:nvPr/>
      </p:nvGrpSpPr>
      <p:grpSpPr>
        <a:xfrm>
          <a:off x="0" y="0"/>
          <a:ext cx="0" cy="0"/>
          <a:chOff x="0" y="0"/>
          <a:chExt cx="0" cy="0"/>
        </a:xfrm>
      </p:grpSpPr>
      <p:sp>
        <p:nvSpPr>
          <p:cNvPr id="11" name="Rectangle 10">
            <a:extLst>
              <a:ext uri="{FF2B5EF4-FFF2-40B4-BE49-F238E27FC236}">
                <a16:creationId xmlns:a16="http://schemas.microsoft.com/office/drawing/2014/main" id="{2CD8D5DE-2913-5564-D028-6235A131DC97}"/>
              </a:ext>
            </a:extLst>
          </p:cNvPr>
          <p:cNvSpPr/>
          <p:nvPr/>
        </p:nvSpPr>
        <p:spPr>
          <a:xfrm>
            <a:off x="6205430" y="5624260"/>
            <a:ext cx="2626250" cy="928484"/>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A12F6100-27FB-3470-A729-58E81359E4CC}"/>
              </a:ext>
            </a:extLst>
          </p:cNvPr>
          <p:cNvSpPr/>
          <p:nvPr/>
        </p:nvSpPr>
        <p:spPr>
          <a:xfrm>
            <a:off x="9226925" y="5624261"/>
            <a:ext cx="2626250" cy="928484"/>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1FCC8E6D-A3B6-290B-E5EB-C96CD2957E3B}"/>
              </a:ext>
            </a:extLst>
          </p:cNvPr>
          <p:cNvSpPr/>
          <p:nvPr/>
        </p:nvSpPr>
        <p:spPr>
          <a:xfrm>
            <a:off x="9226925" y="4232782"/>
            <a:ext cx="2626250" cy="928484"/>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324D6A5D-77B6-6DEA-51DA-615A1906DAC1}"/>
              </a:ext>
            </a:extLst>
          </p:cNvPr>
          <p:cNvSpPr/>
          <p:nvPr/>
        </p:nvSpPr>
        <p:spPr>
          <a:xfrm>
            <a:off x="6205430" y="4232782"/>
            <a:ext cx="2626250" cy="928484"/>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ECCC3358-6363-B20B-4D25-F1D4FCEE5BC1}"/>
              </a:ext>
            </a:extLst>
          </p:cNvPr>
          <p:cNvSpPr/>
          <p:nvPr/>
        </p:nvSpPr>
        <p:spPr>
          <a:xfrm>
            <a:off x="0" y="0"/>
            <a:ext cx="12192000" cy="3490088"/>
          </a:xfrm>
          <a:prstGeom prst="rect">
            <a:avLst/>
          </a:prstGeom>
          <a:solidFill>
            <a:srgbClr val="00206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370" name="Google Shape;370;p6"/>
          <p:cNvSpPr/>
          <p:nvPr/>
        </p:nvSpPr>
        <p:spPr>
          <a:xfrm>
            <a:off x="888274" y="2390503"/>
            <a:ext cx="4950823" cy="4467497"/>
          </a:xfrm>
          <a:prstGeom prst="rect">
            <a:avLst/>
          </a:prstGeom>
          <a:solidFill>
            <a:srgbClr val="BFBFBF"/>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371" name="Google Shape;371;p6"/>
          <p:cNvSpPr txBox="1"/>
          <p:nvPr/>
        </p:nvSpPr>
        <p:spPr>
          <a:xfrm>
            <a:off x="888274" y="980896"/>
            <a:ext cx="6640935" cy="707846"/>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4000" dirty="0">
                <a:solidFill>
                  <a:schemeClr val="bg1"/>
                </a:solidFill>
                <a:latin typeface="Larsseit Medium"/>
                <a:ea typeface="Calibri"/>
                <a:cs typeface="Calibri"/>
                <a:sym typeface="Calibri"/>
              </a:rPr>
              <a:t>School-to-Home Connections</a:t>
            </a:r>
            <a:endParaRPr sz="4000" dirty="0">
              <a:solidFill>
                <a:schemeClr val="bg1"/>
              </a:solidFill>
              <a:latin typeface="Larsseit Medium"/>
              <a:sym typeface="Arial"/>
            </a:endParaRPr>
          </a:p>
        </p:txBody>
      </p:sp>
      <p:sp>
        <p:nvSpPr>
          <p:cNvPr id="372" name="Google Shape;372;p6"/>
          <p:cNvSpPr txBox="1"/>
          <p:nvPr/>
        </p:nvSpPr>
        <p:spPr>
          <a:xfrm>
            <a:off x="6388612" y="3880550"/>
            <a:ext cx="2259876" cy="307736"/>
          </a:xfrm>
          <a:prstGeom prst="rect">
            <a:avLst/>
          </a:prstGeom>
          <a:noFill/>
          <a:ln>
            <a:noFill/>
          </a:ln>
        </p:spPr>
        <p:txBody>
          <a:bodyPr spcFirstLastPara="1" wrap="square" lIns="91425" tIns="45700" rIns="91425" bIns="45700" anchor="b" anchorCtr="0">
            <a:spAutoFit/>
          </a:bodyPr>
          <a:lstStyle/>
          <a:p>
            <a:pPr marL="0" marR="0" lvl="0" indent="0" algn="ctr" rtl="0">
              <a:spcBef>
                <a:spcPts val="0"/>
              </a:spcBef>
              <a:spcAft>
                <a:spcPts val="0"/>
              </a:spcAft>
              <a:buNone/>
            </a:pPr>
            <a:r>
              <a:rPr lang="en-US" b="1" dirty="0">
                <a:solidFill>
                  <a:schemeClr val="dk1"/>
                </a:solidFill>
                <a:latin typeface="Larsseit"/>
                <a:sym typeface="Arial"/>
              </a:rPr>
              <a:t>Connection</a:t>
            </a:r>
            <a:endParaRPr b="1" dirty="0">
              <a:solidFill>
                <a:schemeClr val="dk1"/>
              </a:solidFill>
              <a:latin typeface="Larsseit"/>
              <a:sym typeface="Arial"/>
            </a:endParaRPr>
          </a:p>
        </p:txBody>
      </p:sp>
      <p:sp>
        <p:nvSpPr>
          <p:cNvPr id="373" name="Google Shape;373;p6"/>
          <p:cNvSpPr txBox="1"/>
          <p:nvPr/>
        </p:nvSpPr>
        <p:spPr>
          <a:xfrm>
            <a:off x="6205446" y="4415605"/>
            <a:ext cx="2626209" cy="523180"/>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dirty="0">
                <a:solidFill>
                  <a:schemeClr val="dk1"/>
                </a:solidFill>
                <a:latin typeface="Larsseit"/>
              </a:rPr>
              <a:t>Making informed choices supports healthy relationships.</a:t>
            </a:r>
            <a:endParaRPr sz="1400" dirty="0">
              <a:solidFill>
                <a:schemeClr val="dk1"/>
              </a:solidFill>
              <a:latin typeface="Larsseit"/>
              <a:sym typeface="Arial"/>
            </a:endParaRPr>
          </a:p>
        </p:txBody>
      </p:sp>
      <p:sp>
        <p:nvSpPr>
          <p:cNvPr id="375" name="Google Shape;375;p6"/>
          <p:cNvSpPr txBox="1"/>
          <p:nvPr/>
        </p:nvSpPr>
        <p:spPr>
          <a:xfrm>
            <a:off x="9286498" y="4346002"/>
            <a:ext cx="2626249" cy="738623"/>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dirty="0">
                <a:solidFill>
                  <a:schemeClr val="dk1"/>
                </a:solidFill>
                <a:latin typeface="Larsseit"/>
              </a:rPr>
              <a:t>Being empowered to design solutions promotes learner and child autonomy.</a:t>
            </a:r>
            <a:endParaRPr sz="1400" dirty="0">
              <a:solidFill>
                <a:schemeClr val="dk1"/>
              </a:solidFill>
              <a:latin typeface="Larsseit"/>
              <a:sym typeface="Arial"/>
            </a:endParaRPr>
          </a:p>
        </p:txBody>
      </p:sp>
      <p:sp>
        <p:nvSpPr>
          <p:cNvPr id="377" name="Google Shape;377;p6"/>
          <p:cNvSpPr txBox="1"/>
          <p:nvPr/>
        </p:nvSpPr>
        <p:spPr>
          <a:xfrm>
            <a:off x="6205447" y="5620556"/>
            <a:ext cx="2626208" cy="954300"/>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dirty="0">
                <a:solidFill>
                  <a:schemeClr val="dk1"/>
                </a:solidFill>
                <a:latin typeface="Larsseit"/>
              </a:rPr>
              <a:t>Refining solutions confers confidence in YPs to take healthy risks in the face of conflict or struggle. </a:t>
            </a:r>
            <a:endParaRPr sz="1400" dirty="0">
              <a:solidFill>
                <a:schemeClr val="dk1"/>
              </a:solidFill>
              <a:latin typeface="Larsseit"/>
              <a:sym typeface="Arial"/>
            </a:endParaRPr>
          </a:p>
        </p:txBody>
      </p:sp>
      <p:sp>
        <p:nvSpPr>
          <p:cNvPr id="379" name="Google Shape;379;p6"/>
          <p:cNvSpPr txBox="1"/>
          <p:nvPr/>
        </p:nvSpPr>
        <p:spPr>
          <a:xfrm>
            <a:off x="9185917" y="5719190"/>
            <a:ext cx="2626208" cy="738623"/>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dirty="0">
                <a:solidFill>
                  <a:schemeClr val="dk1"/>
                </a:solidFill>
                <a:latin typeface="Larsseit"/>
              </a:rPr>
              <a:t>Sharing problems and potential solutions normalizes social emotional communication.</a:t>
            </a:r>
            <a:endParaRPr sz="1400" dirty="0">
              <a:solidFill>
                <a:schemeClr val="dk1"/>
              </a:solidFill>
              <a:latin typeface="Larsseit"/>
              <a:sym typeface="Arial"/>
            </a:endParaRPr>
          </a:p>
        </p:txBody>
      </p:sp>
      <p:pic>
        <p:nvPicPr>
          <p:cNvPr id="380" name="Google Shape;380;p6"/>
          <p:cNvPicPr preferRelativeResize="0"/>
          <p:nvPr/>
        </p:nvPicPr>
        <p:blipFill rotWithShape="1">
          <a:blip r:embed="rId3">
            <a:alphaModFix/>
          </a:blip>
          <a:srcRect/>
          <a:stretch/>
        </p:blipFill>
        <p:spPr>
          <a:xfrm>
            <a:off x="1159426" y="2390500"/>
            <a:ext cx="4467500" cy="4467500"/>
          </a:xfrm>
          <a:prstGeom prst="rect">
            <a:avLst/>
          </a:prstGeom>
          <a:noFill/>
          <a:ln>
            <a:noFill/>
          </a:ln>
        </p:spPr>
      </p:pic>
      <p:sp>
        <p:nvSpPr>
          <p:cNvPr id="2" name="Google Shape;114;g240fe70efb2_0_52">
            <a:extLst>
              <a:ext uri="{FF2B5EF4-FFF2-40B4-BE49-F238E27FC236}">
                <a16:creationId xmlns:a16="http://schemas.microsoft.com/office/drawing/2014/main" id="{0A63EED0-DAA8-9CBE-2CAE-D344F61E1B8A}"/>
              </a:ext>
            </a:extLst>
          </p:cNvPr>
          <p:cNvSpPr txBox="1"/>
          <p:nvPr/>
        </p:nvSpPr>
        <p:spPr>
          <a:xfrm>
            <a:off x="2905502" y="4215470"/>
            <a:ext cx="214031" cy="3693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dirty="0">
                <a:solidFill>
                  <a:srgbClr val="191919"/>
                </a:solidFill>
                <a:latin typeface="Larsseit"/>
              </a:rPr>
              <a:t>.</a:t>
            </a:r>
            <a:endParaRPr dirty="0">
              <a:latin typeface="Larsseit"/>
            </a:endParaRPr>
          </a:p>
        </p:txBody>
      </p:sp>
      <p:sp>
        <p:nvSpPr>
          <p:cNvPr id="3" name="Google Shape;114;g240fe70efb2_0_52">
            <a:extLst>
              <a:ext uri="{FF2B5EF4-FFF2-40B4-BE49-F238E27FC236}">
                <a16:creationId xmlns:a16="http://schemas.microsoft.com/office/drawing/2014/main" id="{459A3806-CD0D-AB74-B52F-CEB19D4E7686}"/>
              </a:ext>
            </a:extLst>
          </p:cNvPr>
          <p:cNvSpPr txBox="1"/>
          <p:nvPr/>
        </p:nvSpPr>
        <p:spPr>
          <a:xfrm>
            <a:off x="4557020" y="4215470"/>
            <a:ext cx="214031" cy="3693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dirty="0">
                <a:solidFill>
                  <a:srgbClr val="191919"/>
                </a:solidFill>
                <a:latin typeface="Larsseit"/>
              </a:rPr>
              <a:t>.</a:t>
            </a:r>
            <a:endParaRPr dirty="0">
              <a:latin typeface="Larsseit"/>
            </a:endParaRPr>
          </a:p>
        </p:txBody>
      </p:sp>
      <p:sp>
        <p:nvSpPr>
          <p:cNvPr id="4" name="Google Shape;114;g240fe70efb2_0_52">
            <a:extLst>
              <a:ext uri="{FF2B5EF4-FFF2-40B4-BE49-F238E27FC236}">
                <a16:creationId xmlns:a16="http://schemas.microsoft.com/office/drawing/2014/main" id="{B219EE12-EBCB-4749-6B0B-EBE5072241F6}"/>
              </a:ext>
            </a:extLst>
          </p:cNvPr>
          <p:cNvSpPr txBox="1"/>
          <p:nvPr/>
        </p:nvSpPr>
        <p:spPr>
          <a:xfrm>
            <a:off x="3045461" y="5708368"/>
            <a:ext cx="214031" cy="3693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dirty="0">
                <a:solidFill>
                  <a:srgbClr val="191919"/>
                </a:solidFill>
                <a:latin typeface="Larsseit"/>
              </a:rPr>
              <a:t>.</a:t>
            </a:r>
            <a:endParaRPr dirty="0">
              <a:latin typeface="Larsseit"/>
            </a:endParaRPr>
          </a:p>
        </p:txBody>
      </p:sp>
      <p:sp>
        <p:nvSpPr>
          <p:cNvPr id="5" name="Google Shape;114;g240fe70efb2_0_52">
            <a:extLst>
              <a:ext uri="{FF2B5EF4-FFF2-40B4-BE49-F238E27FC236}">
                <a16:creationId xmlns:a16="http://schemas.microsoft.com/office/drawing/2014/main" id="{FBB8E96D-77BA-5505-C4EC-6659AE98F9ED}"/>
              </a:ext>
            </a:extLst>
          </p:cNvPr>
          <p:cNvSpPr txBox="1"/>
          <p:nvPr/>
        </p:nvSpPr>
        <p:spPr>
          <a:xfrm>
            <a:off x="4538359" y="5988286"/>
            <a:ext cx="214031" cy="3693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dirty="0">
                <a:solidFill>
                  <a:srgbClr val="191919"/>
                </a:solidFill>
                <a:latin typeface="Larsseit"/>
              </a:rPr>
              <a:t>.</a:t>
            </a:r>
            <a:endParaRPr dirty="0">
              <a:latin typeface="Larsseit"/>
            </a:endParaRPr>
          </a:p>
        </p:txBody>
      </p:sp>
      <p:sp>
        <p:nvSpPr>
          <p:cNvPr id="12" name="Google Shape;372;p6">
            <a:extLst>
              <a:ext uri="{FF2B5EF4-FFF2-40B4-BE49-F238E27FC236}">
                <a16:creationId xmlns:a16="http://schemas.microsoft.com/office/drawing/2014/main" id="{1A8881C8-507F-86D4-8686-B237052480AC}"/>
              </a:ext>
            </a:extLst>
          </p:cNvPr>
          <p:cNvSpPr txBox="1"/>
          <p:nvPr/>
        </p:nvSpPr>
        <p:spPr>
          <a:xfrm>
            <a:off x="9410107" y="3880550"/>
            <a:ext cx="2259876" cy="307736"/>
          </a:xfrm>
          <a:prstGeom prst="rect">
            <a:avLst/>
          </a:prstGeom>
          <a:noFill/>
          <a:ln>
            <a:noFill/>
          </a:ln>
        </p:spPr>
        <p:txBody>
          <a:bodyPr spcFirstLastPara="1" wrap="square" lIns="91425" tIns="45700" rIns="91425" bIns="45700" anchor="b" anchorCtr="0">
            <a:spAutoFit/>
          </a:bodyPr>
          <a:lstStyle/>
          <a:p>
            <a:pPr marL="0" marR="0" lvl="0" indent="0" algn="ctr" rtl="0">
              <a:spcBef>
                <a:spcPts val="0"/>
              </a:spcBef>
              <a:spcAft>
                <a:spcPts val="0"/>
              </a:spcAft>
              <a:buNone/>
            </a:pPr>
            <a:r>
              <a:rPr lang="en-US" b="1" dirty="0">
                <a:solidFill>
                  <a:schemeClr val="dk1"/>
                </a:solidFill>
                <a:latin typeface="Larsseit"/>
                <a:sym typeface="Arial"/>
              </a:rPr>
              <a:t>Connection</a:t>
            </a:r>
            <a:endParaRPr b="1" dirty="0">
              <a:solidFill>
                <a:schemeClr val="dk1"/>
              </a:solidFill>
              <a:latin typeface="Larsseit"/>
              <a:sym typeface="Arial"/>
            </a:endParaRPr>
          </a:p>
        </p:txBody>
      </p:sp>
      <p:sp>
        <p:nvSpPr>
          <p:cNvPr id="13" name="Google Shape;372;p6">
            <a:extLst>
              <a:ext uri="{FF2B5EF4-FFF2-40B4-BE49-F238E27FC236}">
                <a16:creationId xmlns:a16="http://schemas.microsoft.com/office/drawing/2014/main" id="{353969B5-7E9D-B4DD-D0C7-1D0612C4FC41}"/>
              </a:ext>
            </a:extLst>
          </p:cNvPr>
          <p:cNvSpPr txBox="1"/>
          <p:nvPr/>
        </p:nvSpPr>
        <p:spPr>
          <a:xfrm>
            <a:off x="6388612" y="5272028"/>
            <a:ext cx="2259876" cy="307736"/>
          </a:xfrm>
          <a:prstGeom prst="rect">
            <a:avLst/>
          </a:prstGeom>
          <a:noFill/>
          <a:ln>
            <a:noFill/>
          </a:ln>
        </p:spPr>
        <p:txBody>
          <a:bodyPr spcFirstLastPara="1" wrap="square" lIns="91425" tIns="45700" rIns="91425" bIns="45700" anchor="b" anchorCtr="0">
            <a:spAutoFit/>
          </a:bodyPr>
          <a:lstStyle/>
          <a:p>
            <a:pPr marL="0" marR="0" lvl="0" indent="0" algn="ctr" rtl="0">
              <a:spcBef>
                <a:spcPts val="0"/>
              </a:spcBef>
              <a:spcAft>
                <a:spcPts val="0"/>
              </a:spcAft>
              <a:buNone/>
            </a:pPr>
            <a:r>
              <a:rPr lang="en-US" b="1" dirty="0">
                <a:solidFill>
                  <a:schemeClr val="dk1"/>
                </a:solidFill>
                <a:latin typeface="Larsseit"/>
                <a:sym typeface="Arial"/>
              </a:rPr>
              <a:t>Connection</a:t>
            </a:r>
            <a:endParaRPr b="1" dirty="0">
              <a:solidFill>
                <a:schemeClr val="dk1"/>
              </a:solidFill>
              <a:latin typeface="Larsseit"/>
              <a:sym typeface="Arial"/>
            </a:endParaRPr>
          </a:p>
        </p:txBody>
      </p:sp>
      <p:sp>
        <p:nvSpPr>
          <p:cNvPr id="14" name="Google Shape;372;p6">
            <a:extLst>
              <a:ext uri="{FF2B5EF4-FFF2-40B4-BE49-F238E27FC236}">
                <a16:creationId xmlns:a16="http://schemas.microsoft.com/office/drawing/2014/main" id="{CD556AA0-AE19-5A9C-857F-90FCA50C2325}"/>
              </a:ext>
            </a:extLst>
          </p:cNvPr>
          <p:cNvSpPr txBox="1"/>
          <p:nvPr/>
        </p:nvSpPr>
        <p:spPr>
          <a:xfrm>
            <a:off x="9410107" y="5272028"/>
            <a:ext cx="2259876" cy="307736"/>
          </a:xfrm>
          <a:prstGeom prst="rect">
            <a:avLst/>
          </a:prstGeom>
          <a:noFill/>
          <a:ln>
            <a:noFill/>
          </a:ln>
        </p:spPr>
        <p:txBody>
          <a:bodyPr spcFirstLastPara="1" wrap="square" lIns="91425" tIns="45700" rIns="91425" bIns="45700" anchor="b" anchorCtr="0">
            <a:spAutoFit/>
          </a:bodyPr>
          <a:lstStyle/>
          <a:p>
            <a:pPr marL="0" marR="0" lvl="0" indent="0" algn="ctr" rtl="0">
              <a:spcBef>
                <a:spcPts val="0"/>
              </a:spcBef>
              <a:spcAft>
                <a:spcPts val="0"/>
              </a:spcAft>
              <a:buNone/>
            </a:pPr>
            <a:r>
              <a:rPr lang="en-US" b="1" dirty="0">
                <a:solidFill>
                  <a:schemeClr val="dk1"/>
                </a:solidFill>
                <a:latin typeface="Larsseit"/>
                <a:sym typeface="Arial"/>
              </a:rPr>
              <a:t>Connection</a:t>
            </a:r>
            <a:endParaRPr b="1" dirty="0">
              <a:solidFill>
                <a:schemeClr val="dk1"/>
              </a:solidFill>
              <a:latin typeface="Larsseit"/>
              <a:sym typeface="Arial"/>
            </a:endParaRPr>
          </a:p>
        </p:txBody>
      </p:sp>
    </p:spTree>
  </p:cSld>
  <p:clrMapOvr>
    <a:masterClrMapping/>
  </p:clrMapOvr>
  <p:transition spd="slow">
    <p:push/>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384"/>
        <p:cNvGrpSpPr/>
        <p:nvPr/>
      </p:nvGrpSpPr>
      <p:grpSpPr>
        <a:xfrm>
          <a:off x="0" y="0"/>
          <a:ext cx="0" cy="0"/>
          <a:chOff x="0" y="0"/>
          <a:chExt cx="0" cy="0"/>
        </a:xfrm>
      </p:grpSpPr>
      <p:sp>
        <p:nvSpPr>
          <p:cNvPr id="385" name="Google Shape;385;g240fe70efb2_0_241"/>
          <p:cNvSpPr/>
          <p:nvPr/>
        </p:nvSpPr>
        <p:spPr>
          <a:xfrm rot="-5400000">
            <a:off x="7248855" y="-629894"/>
            <a:ext cx="45600" cy="4572000"/>
          </a:xfrm>
          <a:prstGeom prst="rect">
            <a:avLst/>
          </a:prstGeom>
          <a:solidFill>
            <a:srgbClr val="222E69"/>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386" name="Google Shape;386;g240fe70efb2_0_241"/>
          <p:cNvSpPr txBox="1">
            <a:spLocks noGrp="1"/>
          </p:cNvSpPr>
          <p:nvPr>
            <p:ph type="body" idx="1"/>
          </p:nvPr>
        </p:nvSpPr>
        <p:spPr>
          <a:xfrm>
            <a:off x="6819900" y="2514600"/>
            <a:ext cx="5019600" cy="4097400"/>
          </a:xfrm>
          <a:prstGeom prst="rect">
            <a:avLst/>
          </a:prstGeom>
          <a:noFill/>
          <a:ln>
            <a:noFill/>
          </a:ln>
        </p:spPr>
        <p:txBody>
          <a:bodyPr spcFirstLastPara="1" wrap="square" lIns="91425" tIns="45700" rIns="91425" bIns="45700" anchor="t" anchorCtr="0">
            <a:noAutofit/>
          </a:bodyPr>
          <a:lstStyle/>
          <a:p>
            <a:pPr marL="285750" lvl="0" indent="-196850" algn="l" rtl="0">
              <a:lnSpc>
                <a:spcPct val="90000"/>
              </a:lnSpc>
              <a:spcBef>
                <a:spcPts val="0"/>
              </a:spcBef>
              <a:spcAft>
                <a:spcPts val="0"/>
              </a:spcAft>
              <a:buClr>
                <a:schemeClr val="dk1"/>
              </a:buClr>
              <a:buSzPts val="1100"/>
              <a:buFont typeface="Arial"/>
              <a:buNone/>
            </a:pPr>
            <a:r>
              <a:rPr lang="en-US" sz="1800" dirty="0">
                <a:latin typeface="Larsseit"/>
              </a:rPr>
              <a:t>Young Professionals can complete this note-catcher with a family member or friend, </a:t>
            </a:r>
            <a:r>
              <a:rPr lang="en-US" sz="1800" b="1" dirty="0">
                <a:latin typeface="Larsseit"/>
              </a:rPr>
              <a:t>transferring logo design skills to the crafting of a family crest</a:t>
            </a:r>
            <a:r>
              <a:rPr lang="en-US" sz="1800" dirty="0">
                <a:latin typeface="Larsseit"/>
              </a:rPr>
              <a:t>.</a:t>
            </a:r>
            <a:endParaRPr sz="1800" dirty="0">
              <a:latin typeface="Larsseit"/>
            </a:endParaRPr>
          </a:p>
          <a:p>
            <a:pPr marL="285750" lvl="0" indent="-196850" algn="l" rtl="0">
              <a:lnSpc>
                <a:spcPct val="90000"/>
              </a:lnSpc>
              <a:spcBef>
                <a:spcPts val="0"/>
              </a:spcBef>
              <a:spcAft>
                <a:spcPts val="0"/>
              </a:spcAft>
              <a:buClr>
                <a:schemeClr val="dk1"/>
              </a:buClr>
              <a:buSzPts val="1100"/>
              <a:buFont typeface="Arial"/>
              <a:buNone/>
            </a:pPr>
            <a:endParaRPr sz="1800" dirty="0">
              <a:latin typeface="Larsseit"/>
            </a:endParaRPr>
          </a:p>
          <a:p>
            <a:pPr marL="285750" lvl="0" indent="-196850" algn="l" rtl="0">
              <a:lnSpc>
                <a:spcPct val="90000"/>
              </a:lnSpc>
              <a:spcBef>
                <a:spcPts val="0"/>
              </a:spcBef>
              <a:spcAft>
                <a:spcPts val="0"/>
              </a:spcAft>
              <a:buClr>
                <a:schemeClr val="dk1"/>
              </a:buClr>
              <a:buSzPts val="1100"/>
              <a:buFont typeface="Arial"/>
              <a:buNone/>
            </a:pPr>
            <a:r>
              <a:rPr lang="en-US" sz="1800" b="1" dirty="0">
                <a:latin typeface="Larsseit"/>
              </a:rPr>
              <a:t>Collaborative Discussion Prompts</a:t>
            </a:r>
            <a:endParaRPr sz="1800" b="1" dirty="0">
              <a:latin typeface="Larsseit"/>
            </a:endParaRPr>
          </a:p>
          <a:p>
            <a:pPr marL="457200" lvl="0" indent="-342900" algn="l" rtl="0">
              <a:lnSpc>
                <a:spcPct val="90000"/>
              </a:lnSpc>
              <a:spcBef>
                <a:spcPts val="0"/>
              </a:spcBef>
              <a:spcAft>
                <a:spcPts val="0"/>
              </a:spcAft>
              <a:buSzPts val="1800"/>
              <a:buChar char="•"/>
            </a:pPr>
            <a:r>
              <a:rPr lang="en-US" sz="1800" b="1" dirty="0">
                <a:latin typeface="Larsseit"/>
              </a:rPr>
              <a:t>Share:</a:t>
            </a:r>
            <a:r>
              <a:rPr lang="en-US" sz="1800" dirty="0">
                <a:latin typeface="Larsseit"/>
              </a:rPr>
              <a:t> Tell us how you selected the symbols or pictures used in the family crest.</a:t>
            </a:r>
            <a:endParaRPr sz="1800" dirty="0">
              <a:latin typeface="Larsseit"/>
            </a:endParaRPr>
          </a:p>
          <a:p>
            <a:pPr marL="457200" lvl="0" indent="-342900" algn="l" rtl="0">
              <a:lnSpc>
                <a:spcPct val="90000"/>
              </a:lnSpc>
              <a:spcBef>
                <a:spcPts val="0"/>
              </a:spcBef>
              <a:spcAft>
                <a:spcPts val="0"/>
              </a:spcAft>
              <a:buSzPts val="1800"/>
              <a:buChar char="•"/>
            </a:pPr>
            <a:r>
              <a:rPr lang="en-US" sz="1800" b="1" dirty="0">
                <a:latin typeface="Larsseit"/>
              </a:rPr>
              <a:t>Reflect:</a:t>
            </a:r>
            <a:r>
              <a:rPr lang="en-US" sz="1800" dirty="0">
                <a:latin typeface="Larsseit"/>
              </a:rPr>
              <a:t> Now that you have designed a logo and a family crest, is there anything you would want to change?</a:t>
            </a:r>
            <a:endParaRPr sz="1800" dirty="0">
              <a:latin typeface="Larsseit"/>
            </a:endParaRPr>
          </a:p>
          <a:p>
            <a:pPr marL="457200" lvl="0" indent="-342900" algn="l" rtl="0">
              <a:lnSpc>
                <a:spcPct val="90000"/>
              </a:lnSpc>
              <a:spcBef>
                <a:spcPts val="0"/>
              </a:spcBef>
              <a:spcAft>
                <a:spcPts val="0"/>
              </a:spcAft>
              <a:buSzPts val="1800"/>
              <a:buChar char="•"/>
            </a:pPr>
            <a:r>
              <a:rPr lang="en-US" sz="1800" b="1" dirty="0">
                <a:latin typeface="Larsseit"/>
              </a:rPr>
              <a:t>Dig deep:</a:t>
            </a:r>
            <a:r>
              <a:rPr lang="en-US" sz="1800" dirty="0">
                <a:latin typeface="Larsseit"/>
              </a:rPr>
              <a:t> Our families and friendships are full of wonderful, rich cultures. What part of the family crest shows us the culture of your family or friend group?</a:t>
            </a:r>
            <a:endParaRPr sz="1800" dirty="0">
              <a:latin typeface="Larsseit"/>
            </a:endParaRPr>
          </a:p>
        </p:txBody>
      </p:sp>
      <p:sp>
        <p:nvSpPr>
          <p:cNvPr id="387" name="Google Shape;387;g240fe70efb2_0_241"/>
          <p:cNvSpPr txBox="1">
            <a:spLocks noGrp="1"/>
          </p:cNvSpPr>
          <p:nvPr>
            <p:ph type="body" idx="2"/>
          </p:nvPr>
        </p:nvSpPr>
        <p:spPr>
          <a:xfrm>
            <a:off x="839172" y="800906"/>
            <a:ext cx="5609400" cy="5353800"/>
          </a:xfrm>
          <a:prstGeom prst="rect">
            <a:avLst/>
          </a:prstGeom>
          <a:solidFill>
            <a:srgbClr val="BFBFBF"/>
          </a:solid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lt1"/>
              </a:buClr>
              <a:buSzPts val="1800"/>
              <a:buNone/>
            </a:pPr>
            <a:r>
              <a:rPr lang="en-IN" sz="3400" dirty="0">
                <a:solidFill>
                  <a:schemeClr val="dk1"/>
                </a:solidFill>
              </a:rPr>
              <a:t> </a:t>
            </a:r>
            <a:endParaRPr sz="3400" dirty="0">
              <a:solidFill>
                <a:schemeClr val="dk1"/>
              </a:solidFill>
            </a:endParaRPr>
          </a:p>
        </p:txBody>
      </p:sp>
      <p:sp>
        <p:nvSpPr>
          <p:cNvPr id="388" name="Google Shape;388;g240fe70efb2_0_241"/>
          <p:cNvSpPr txBox="1"/>
          <p:nvPr/>
        </p:nvSpPr>
        <p:spPr>
          <a:xfrm>
            <a:off x="765775" y="434675"/>
            <a:ext cx="7167300" cy="3693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SzPts val="1100"/>
              <a:buNone/>
            </a:pPr>
            <a:r>
              <a:rPr lang="en-US" sz="1800" dirty="0">
                <a:solidFill>
                  <a:srgbClr val="191919"/>
                </a:solidFill>
                <a:latin typeface="Larsseit"/>
              </a:rPr>
              <a:t>School-to-Home Connections</a:t>
            </a:r>
            <a:endParaRPr sz="1800" dirty="0">
              <a:solidFill>
                <a:srgbClr val="191919"/>
              </a:solidFill>
              <a:latin typeface="Larsseit"/>
            </a:endParaRPr>
          </a:p>
        </p:txBody>
      </p:sp>
      <p:sp>
        <p:nvSpPr>
          <p:cNvPr id="389" name="Google Shape;389;g240fe70efb2_0_241"/>
          <p:cNvSpPr txBox="1"/>
          <p:nvPr/>
        </p:nvSpPr>
        <p:spPr>
          <a:xfrm>
            <a:off x="6819900" y="1949285"/>
            <a:ext cx="3885600" cy="4617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400" dirty="0">
                <a:solidFill>
                  <a:srgbClr val="222E69"/>
                </a:solidFill>
                <a:latin typeface="Larsseit Medium"/>
              </a:rPr>
              <a:t>Homework</a:t>
            </a:r>
            <a:endParaRPr dirty="0">
              <a:latin typeface="Larsseit Medium"/>
            </a:endParaRPr>
          </a:p>
        </p:txBody>
      </p:sp>
      <p:pic>
        <p:nvPicPr>
          <p:cNvPr id="3" name="Picture 2" descr="A screenshot of a computer game&#10;&#10;Description automatically generated">
            <a:extLst>
              <a:ext uri="{FF2B5EF4-FFF2-40B4-BE49-F238E27FC236}">
                <a16:creationId xmlns:a16="http://schemas.microsoft.com/office/drawing/2014/main" id="{9389B443-EBF4-F0DC-48F9-908F1FCB5035}"/>
              </a:ext>
            </a:extLst>
          </p:cNvPr>
          <p:cNvPicPr>
            <a:picLocks noChangeAspect="1"/>
          </p:cNvPicPr>
          <p:nvPr/>
        </p:nvPicPr>
        <p:blipFill>
          <a:blip r:embed="rId4"/>
          <a:stretch>
            <a:fillRect/>
          </a:stretch>
        </p:blipFill>
        <p:spPr>
          <a:xfrm>
            <a:off x="1671320" y="899706"/>
            <a:ext cx="4114800" cy="5156200"/>
          </a:xfrm>
          <a:prstGeom prst="rect">
            <a:avLst/>
          </a:prstGeom>
        </p:spPr>
      </p:pic>
    </p:spTree>
  </p:cSld>
  <p:clrMapOvr>
    <a:masterClrMapping/>
  </p:clrMapOvr>
  <p:extLst>
    <p:ext uri="{6950BFC3-D8DA-4A85-94F7-54DA5524770B}">
      <p188:commentRel xmlns:p188="http://schemas.microsoft.com/office/powerpoint/2018/8/main" r:id="rId3"/>
    </p:ext>
  </p:extLs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395"/>
        <p:cNvGrpSpPr/>
        <p:nvPr/>
      </p:nvGrpSpPr>
      <p:grpSpPr>
        <a:xfrm>
          <a:off x="0" y="0"/>
          <a:ext cx="0" cy="0"/>
          <a:chOff x="0" y="0"/>
          <a:chExt cx="0" cy="0"/>
        </a:xfrm>
      </p:grpSpPr>
      <p:sp>
        <p:nvSpPr>
          <p:cNvPr id="396" name="Google Shape;396;p7"/>
          <p:cNvSpPr/>
          <p:nvPr/>
        </p:nvSpPr>
        <p:spPr>
          <a:xfrm>
            <a:off x="762000" y="2132015"/>
            <a:ext cx="10668000" cy="2395538"/>
          </a:xfrm>
          <a:prstGeom prst="rect">
            <a:avLst/>
          </a:prstGeom>
          <a:solidFill>
            <a:srgbClr val="BFBFBF"/>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grpSp>
        <p:nvGrpSpPr>
          <p:cNvPr id="3" name="Group 2">
            <a:extLst>
              <a:ext uri="{FF2B5EF4-FFF2-40B4-BE49-F238E27FC236}">
                <a16:creationId xmlns:a16="http://schemas.microsoft.com/office/drawing/2014/main" id="{DD448CA4-A660-D63E-8270-566464363BB0}"/>
              </a:ext>
            </a:extLst>
          </p:cNvPr>
          <p:cNvGrpSpPr/>
          <p:nvPr/>
        </p:nvGrpSpPr>
        <p:grpSpPr>
          <a:xfrm>
            <a:off x="0" y="1632702"/>
            <a:ext cx="12192000" cy="3189669"/>
            <a:chOff x="0" y="2132015"/>
            <a:chExt cx="12192000" cy="2395538"/>
          </a:xfrm>
        </p:grpSpPr>
        <p:sp>
          <p:nvSpPr>
            <p:cNvPr id="397" name="Google Shape;397;p7"/>
            <p:cNvSpPr/>
            <p:nvPr/>
          </p:nvSpPr>
          <p:spPr>
            <a:xfrm>
              <a:off x="11430000" y="2132015"/>
              <a:ext cx="762000" cy="2395538"/>
            </a:xfrm>
            <a:prstGeom prst="rect">
              <a:avLst/>
            </a:prstGeom>
            <a:solidFill>
              <a:srgbClr val="222E69"/>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398" name="Google Shape;398;p7"/>
            <p:cNvSpPr/>
            <p:nvPr/>
          </p:nvSpPr>
          <p:spPr>
            <a:xfrm>
              <a:off x="0" y="2132015"/>
              <a:ext cx="762000" cy="2395538"/>
            </a:xfrm>
            <a:prstGeom prst="rect">
              <a:avLst/>
            </a:prstGeom>
            <a:solidFill>
              <a:srgbClr val="222E69"/>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grpSp>
      <p:sp>
        <p:nvSpPr>
          <p:cNvPr id="399" name="Google Shape;399;p7"/>
          <p:cNvSpPr/>
          <p:nvPr/>
        </p:nvSpPr>
        <p:spPr>
          <a:xfrm>
            <a:off x="1577411" y="765454"/>
            <a:ext cx="9037178" cy="707886"/>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4000" dirty="0">
                <a:solidFill>
                  <a:schemeClr val="dk1"/>
                </a:solidFill>
                <a:latin typeface="Larsseit"/>
                <a:sym typeface="Arial"/>
              </a:rPr>
              <a:t>Extension Activities</a:t>
            </a:r>
            <a:endParaRPr sz="4000" b="1" dirty="0">
              <a:solidFill>
                <a:schemeClr val="dk1"/>
              </a:solidFill>
              <a:latin typeface="Larsseit"/>
              <a:sym typeface="Arial"/>
            </a:endParaRPr>
          </a:p>
        </p:txBody>
      </p:sp>
      <p:sp>
        <p:nvSpPr>
          <p:cNvPr id="400" name="Google Shape;400;p7"/>
          <p:cNvSpPr/>
          <p:nvPr/>
        </p:nvSpPr>
        <p:spPr>
          <a:xfrm>
            <a:off x="2343777" y="4847334"/>
            <a:ext cx="482824" cy="400110"/>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2000" b="1" dirty="0">
                <a:solidFill>
                  <a:schemeClr val="dk1"/>
                </a:solidFill>
                <a:latin typeface="Arial"/>
                <a:ea typeface="Arial"/>
                <a:cs typeface="Arial"/>
                <a:sym typeface="Arial"/>
              </a:rPr>
              <a:t>01 </a:t>
            </a:r>
            <a:endParaRPr dirty="0"/>
          </a:p>
        </p:txBody>
      </p:sp>
      <p:sp>
        <p:nvSpPr>
          <p:cNvPr id="401" name="Google Shape;401;p7"/>
          <p:cNvSpPr/>
          <p:nvPr/>
        </p:nvSpPr>
        <p:spPr>
          <a:xfrm>
            <a:off x="1235360" y="5310700"/>
            <a:ext cx="2699657" cy="738623"/>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dirty="0">
                <a:solidFill>
                  <a:schemeClr val="dk1"/>
                </a:solidFill>
                <a:latin typeface="Larsseit"/>
              </a:rPr>
              <a:t>Host a “Young Professional Meet and Greet” with the family and friends of the YPs</a:t>
            </a:r>
            <a:endParaRPr dirty="0">
              <a:solidFill>
                <a:schemeClr val="dk1"/>
              </a:solidFill>
              <a:latin typeface="Larsseit"/>
              <a:sym typeface="Arial"/>
            </a:endParaRPr>
          </a:p>
        </p:txBody>
      </p:sp>
      <p:sp>
        <p:nvSpPr>
          <p:cNvPr id="402" name="Google Shape;402;p7"/>
          <p:cNvSpPr/>
          <p:nvPr/>
        </p:nvSpPr>
        <p:spPr>
          <a:xfrm>
            <a:off x="5866532" y="4877846"/>
            <a:ext cx="511680" cy="400110"/>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2000" b="1" dirty="0">
                <a:solidFill>
                  <a:schemeClr val="dk1"/>
                </a:solidFill>
                <a:sym typeface="Arial"/>
              </a:rPr>
              <a:t>02 </a:t>
            </a:r>
            <a:endParaRPr dirty="0"/>
          </a:p>
        </p:txBody>
      </p:sp>
      <p:sp>
        <p:nvSpPr>
          <p:cNvPr id="403" name="Google Shape;403;p7"/>
          <p:cNvSpPr/>
          <p:nvPr/>
        </p:nvSpPr>
        <p:spPr>
          <a:xfrm>
            <a:off x="4511286" y="5187282"/>
            <a:ext cx="3222172" cy="1477287"/>
          </a:xfrm>
          <a:prstGeom prst="rect">
            <a:avLst/>
          </a:prstGeom>
          <a:noFill/>
          <a:ln>
            <a:noFill/>
          </a:ln>
        </p:spPr>
        <p:txBody>
          <a:bodyPr spcFirstLastPara="1" wrap="square" lIns="91425" tIns="45700" rIns="91425" bIns="45700" anchor="t" anchorCtr="0">
            <a:spAutoFit/>
          </a:bodyPr>
          <a:lstStyle/>
          <a:p>
            <a:pPr marL="0" lvl="0" indent="0" algn="ctr" rtl="0">
              <a:spcBef>
                <a:spcPts val="1200"/>
              </a:spcBef>
              <a:spcAft>
                <a:spcPts val="1200"/>
              </a:spcAft>
              <a:buClr>
                <a:schemeClr val="dk1"/>
              </a:buClr>
              <a:buSzPts val="1100"/>
              <a:buFont typeface="Arial"/>
              <a:buNone/>
            </a:pPr>
            <a:r>
              <a:rPr lang="en-US" dirty="0">
                <a:solidFill>
                  <a:schemeClr val="dk1"/>
                </a:solidFill>
                <a:latin typeface="Larsseit"/>
                <a:ea typeface="Verdana"/>
                <a:cs typeface="Verdana"/>
                <a:sym typeface="Verdana"/>
              </a:rPr>
              <a:t>Invite guest professionals to present logos of their professional organizations and offer advice on the subject of making good choices in the professional setting</a:t>
            </a:r>
            <a:endParaRPr dirty="0">
              <a:solidFill>
                <a:schemeClr val="dk1"/>
              </a:solidFill>
              <a:latin typeface="Larsseit"/>
              <a:sym typeface="Arial"/>
            </a:endParaRPr>
          </a:p>
        </p:txBody>
      </p:sp>
      <p:sp>
        <p:nvSpPr>
          <p:cNvPr id="404" name="Google Shape;404;p7"/>
          <p:cNvSpPr/>
          <p:nvPr/>
        </p:nvSpPr>
        <p:spPr>
          <a:xfrm>
            <a:off x="9722563" y="4881771"/>
            <a:ext cx="522900" cy="400110"/>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2000" b="1" dirty="0">
                <a:solidFill>
                  <a:schemeClr val="dk1"/>
                </a:solidFill>
                <a:latin typeface="Arial"/>
                <a:ea typeface="Arial"/>
                <a:cs typeface="Arial"/>
                <a:sym typeface="Arial"/>
              </a:rPr>
              <a:t>03 </a:t>
            </a:r>
            <a:endParaRPr dirty="0"/>
          </a:p>
        </p:txBody>
      </p:sp>
      <p:sp>
        <p:nvSpPr>
          <p:cNvPr id="405" name="Google Shape;405;p7"/>
          <p:cNvSpPr/>
          <p:nvPr/>
        </p:nvSpPr>
        <p:spPr>
          <a:xfrm>
            <a:off x="8309727" y="5312941"/>
            <a:ext cx="3348571" cy="954067"/>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dirty="0">
                <a:solidFill>
                  <a:schemeClr val="dk1"/>
                </a:solidFill>
                <a:latin typeface="Larsseit"/>
              </a:rPr>
              <a:t>Empower YPs to present their own business cards and prompt guest professionals to offer specific advice on how to further refine their logo designs</a:t>
            </a:r>
            <a:endParaRPr dirty="0">
              <a:solidFill>
                <a:schemeClr val="dk1"/>
              </a:solidFill>
              <a:latin typeface="Larsseit"/>
              <a:sym typeface="Arial"/>
            </a:endParaRPr>
          </a:p>
        </p:txBody>
      </p:sp>
      <p:pic>
        <p:nvPicPr>
          <p:cNvPr id="6" name="Picture 5">
            <a:extLst>
              <a:ext uri="{FF2B5EF4-FFF2-40B4-BE49-F238E27FC236}">
                <a16:creationId xmlns:a16="http://schemas.microsoft.com/office/drawing/2014/main" id="{3EA33ECB-F730-450D-F300-C31F1CFE9560}"/>
              </a:ext>
            </a:extLst>
          </p:cNvPr>
          <p:cNvPicPr>
            <a:picLocks noChangeAspect="1"/>
          </p:cNvPicPr>
          <p:nvPr/>
        </p:nvPicPr>
        <p:blipFill>
          <a:blip r:embed="rId3"/>
          <a:stretch>
            <a:fillRect/>
          </a:stretch>
        </p:blipFill>
        <p:spPr>
          <a:xfrm>
            <a:off x="762000" y="1641445"/>
            <a:ext cx="10668000" cy="3172182"/>
          </a:xfrm>
          <a:prstGeom prst="rect">
            <a:avLst/>
          </a:prstGeom>
        </p:spPr>
      </p:pic>
    </p:spTree>
  </p:cSld>
  <p:clrMapOvr>
    <a:masterClrMapping/>
  </p:clrMapOvr>
  <p:transition spd="slow">
    <p:push/>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70"/>
        <p:cNvGrpSpPr/>
        <p:nvPr/>
      </p:nvGrpSpPr>
      <p:grpSpPr>
        <a:xfrm>
          <a:off x="0" y="0"/>
          <a:ext cx="0" cy="0"/>
          <a:chOff x="0" y="0"/>
          <a:chExt cx="0" cy="0"/>
        </a:xfrm>
      </p:grpSpPr>
      <p:sp>
        <p:nvSpPr>
          <p:cNvPr id="72" name="Google Shape;72;p3"/>
          <p:cNvSpPr txBox="1">
            <a:spLocks noGrp="1"/>
          </p:cNvSpPr>
          <p:nvPr>
            <p:ph type="body" idx="1"/>
          </p:nvPr>
        </p:nvSpPr>
        <p:spPr>
          <a:xfrm>
            <a:off x="6819900" y="2514600"/>
            <a:ext cx="5019675" cy="3760076"/>
          </a:xfrm>
          <a:prstGeom prst="rect">
            <a:avLst/>
          </a:prstGeom>
          <a:noFill/>
          <a:ln>
            <a:noFill/>
          </a:ln>
        </p:spPr>
        <p:txBody>
          <a:bodyPr spcFirstLastPara="1" wrap="square" lIns="91425" tIns="45700" rIns="91425" bIns="45700" anchor="t" anchorCtr="0">
            <a:noAutofit/>
          </a:bodyPr>
          <a:lstStyle/>
          <a:p>
            <a:pPr marL="374650" indent="-285750">
              <a:lnSpc>
                <a:spcPct val="100000"/>
              </a:lnSpc>
              <a:spcBef>
                <a:spcPts val="0"/>
              </a:spcBef>
            </a:pPr>
            <a:r>
              <a:rPr lang="en-US" sz="1800" dirty="0">
                <a:latin typeface="Larsseit"/>
              </a:rPr>
              <a:t>As Young Professionals, we need to be prepared to solve problems by making smart decisions. </a:t>
            </a:r>
            <a:endParaRPr sz="1800" dirty="0">
              <a:latin typeface="Larsseit"/>
            </a:endParaRPr>
          </a:p>
          <a:p>
            <a:pPr marL="374650" indent="-285750">
              <a:lnSpc>
                <a:spcPct val="100000"/>
              </a:lnSpc>
              <a:spcBef>
                <a:spcPts val="0"/>
              </a:spcBef>
            </a:pPr>
            <a:endParaRPr sz="1800" dirty="0">
              <a:latin typeface="Larsseit"/>
            </a:endParaRPr>
          </a:p>
          <a:p>
            <a:pPr marL="374650" indent="-285750">
              <a:spcBef>
                <a:spcPts val="0"/>
              </a:spcBef>
            </a:pPr>
            <a:r>
              <a:rPr lang="en-US" sz="1800" dirty="0">
                <a:latin typeface="Larsseit"/>
              </a:rPr>
              <a:t>But just as importantly, we have to notice when we have made mistakes so that we can learn to change our minds and learn from the mistakes.</a:t>
            </a:r>
            <a:endParaRPr sz="1800" dirty="0">
              <a:latin typeface="Larsseit"/>
            </a:endParaRPr>
          </a:p>
        </p:txBody>
      </p:sp>
      <p:sp>
        <p:nvSpPr>
          <p:cNvPr id="73" name="Google Shape;73;p3"/>
          <p:cNvSpPr/>
          <p:nvPr/>
        </p:nvSpPr>
        <p:spPr>
          <a:xfrm rot="-5400000">
            <a:off x="7248795" y="-629954"/>
            <a:ext cx="45720" cy="4572000"/>
          </a:xfrm>
          <a:prstGeom prst="rect">
            <a:avLst/>
          </a:prstGeom>
          <a:solidFill>
            <a:srgbClr val="222E69"/>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74" name="Google Shape;74;p3"/>
          <p:cNvSpPr txBox="1">
            <a:spLocks noGrp="1"/>
          </p:cNvSpPr>
          <p:nvPr>
            <p:ph type="body" idx="2"/>
          </p:nvPr>
        </p:nvSpPr>
        <p:spPr>
          <a:xfrm>
            <a:off x="956918" y="803378"/>
            <a:ext cx="5506943" cy="5351360"/>
          </a:xfrm>
          <a:prstGeom prst="rect">
            <a:avLst/>
          </a:prstGeom>
          <a:solidFill>
            <a:srgbClr val="BFBFBF"/>
          </a:solid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None/>
            </a:pPr>
            <a:endParaRPr sz="2700" dirty="0">
              <a:solidFill>
                <a:schemeClr val="dk1"/>
              </a:solidFill>
            </a:endParaRPr>
          </a:p>
          <a:p>
            <a:pPr marL="0" lvl="0" indent="0" algn="l" rtl="0">
              <a:lnSpc>
                <a:spcPct val="90000"/>
              </a:lnSpc>
              <a:spcBef>
                <a:spcPts val="0"/>
              </a:spcBef>
              <a:spcAft>
                <a:spcPts val="0"/>
              </a:spcAft>
              <a:buNone/>
            </a:pPr>
            <a:endParaRPr sz="2700" dirty="0">
              <a:solidFill>
                <a:schemeClr val="dk1"/>
              </a:solidFill>
            </a:endParaRPr>
          </a:p>
          <a:p>
            <a:pPr marL="0" lvl="0" indent="0" algn="l" rtl="0">
              <a:lnSpc>
                <a:spcPct val="90000"/>
              </a:lnSpc>
              <a:spcBef>
                <a:spcPts val="0"/>
              </a:spcBef>
              <a:spcAft>
                <a:spcPts val="0"/>
              </a:spcAft>
              <a:buNone/>
            </a:pPr>
            <a:endParaRPr sz="2400" dirty="0">
              <a:solidFill>
                <a:schemeClr val="dk1"/>
              </a:solidFill>
            </a:endParaRPr>
          </a:p>
          <a:p>
            <a:pPr marL="0" lvl="0" indent="0" algn="l" rtl="0">
              <a:lnSpc>
                <a:spcPct val="90000"/>
              </a:lnSpc>
              <a:spcBef>
                <a:spcPts val="0"/>
              </a:spcBef>
              <a:spcAft>
                <a:spcPts val="0"/>
              </a:spcAft>
              <a:buNone/>
            </a:pPr>
            <a:r>
              <a:rPr lang="en-US" sz="2000" b="1" dirty="0">
                <a:solidFill>
                  <a:schemeClr val="dk1"/>
                </a:solidFill>
                <a:latin typeface="Larsseit"/>
              </a:rPr>
              <a:t>Learning Targets</a:t>
            </a:r>
          </a:p>
          <a:p>
            <a:pPr marL="0" lvl="0" indent="0" algn="l" rtl="0">
              <a:lnSpc>
                <a:spcPct val="90000"/>
              </a:lnSpc>
              <a:spcBef>
                <a:spcPts val="0"/>
              </a:spcBef>
              <a:spcAft>
                <a:spcPts val="0"/>
              </a:spcAft>
              <a:buNone/>
            </a:pPr>
            <a:endParaRPr sz="2400" b="1" dirty="0">
              <a:solidFill>
                <a:schemeClr val="dk1"/>
              </a:solidFill>
              <a:latin typeface="Larsseit"/>
            </a:endParaRPr>
          </a:p>
          <a:p>
            <a:pPr marL="400050" lvl="0" indent="-342900" algn="l" rtl="0">
              <a:lnSpc>
                <a:spcPct val="90000"/>
              </a:lnSpc>
              <a:spcBef>
                <a:spcPts val="0"/>
              </a:spcBef>
              <a:spcAft>
                <a:spcPts val="0"/>
              </a:spcAft>
              <a:buClr>
                <a:schemeClr val="dk1"/>
              </a:buClr>
              <a:buSzPts val="2700"/>
              <a:buFont typeface="Arial" panose="020B0604020202020204" pitchFamily="34" charset="0"/>
              <a:buChar char="•"/>
            </a:pPr>
            <a:r>
              <a:rPr lang="en-US" sz="2000" dirty="0">
                <a:solidFill>
                  <a:schemeClr val="dk1"/>
                </a:solidFill>
                <a:latin typeface="Larsseit"/>
              </a:rPr>
              <a:t>I can follow steps to make good decisions when I am solving a problem.</a:t>
            </a:r>
          </a:p>
          <a:p>
            <a:pPr marL="400050" lvl="0" indent="-342900" algn="l" rtl="0">
              <a:lnSpc>
                <a:spcPct val="90000"/>
              </a:lnSpc>
              <a:spcBef>
                <a:spcPts val="0"/>
              </a:spcBef>
              <a:spcAft>
                <a:spcPts val="0"/>
              </a:spcAft>
              <a:buClr>
                <a:schemeClr val="dk1"/>
              </a:buClr>
              <a:buSzPts val="2700"/>
              <a:buFont typeface="Arial" panose="020B0604020202020204" pitchFamily="34" charset="0"/>
              <a:buChar char="•"/>
            </a:pPr>
            <a:endParaRPr sz="2000" dirty="0">
              <a:solidFill>
                <a:schemeClr val="dk1"/>
              </a:solidFill>
              <a:latin typeface="Larsseit"/>
            </a:endParaRPr>
          </a:p>
          <a:p>
            <a:pPr marL="400050" lvl="0" indent="-342900" algn="l" rtl="0">
              <a:lnSpc>
                <a:spcPct val="90000"/>
              </a:lnSpc>
              <a:spcBef>
                <a:spcPts val="0"/>
              </a:spcBef>
              <a:spcAft>
                <a:spcPts val="0"/>
              </a:spcAft>
              <a:buClr>
                <a:schemeClr val="dk1"/>
              </a:buClr>
              <a:buSzPts val="2700"/>
              <a:buFont typeface="Arial" panose="020B0604020202020204" pitchFamily="34" charset="0"/>
              <a:buChar char="•"/>
            </a:pPr>
            <a:r>
              <a:rPr lang="en-US" sz="2000" dirty="0">
                <a:solidFill>
                  <a:schemeClr val="dk1"/>
                </a:solidFill>
                <a:latin typeface="Larsseit"/>
              </a:rPr>
              <a:t>I can use the information I learn to guide my decisions.</a:t>
            </a:r>
          </a:p>
          <a:p>
            <a:pPr marL="400050" lvl="0" indent="-342900" algn="l" rtl="0">
              <a:lnSpc>
                <a:spcPct val="90000"/>
              </a:lnSpc>
              <a:spcBef>
                <a:spcPts val="0"/>
              </a:spcBef>
              <a:spcAft>
                <a:spcPts val="0"/>
              </a:spcAft>
              <a:buClr>
                <a:schemeClr val="dk1"/>
              </a:buClr>
              <a:buSzPts val="2700"/>
              <a:buFont typeface="Arial" panose="020B0604020202020204" pitchFamily="34" charset="0"/>
              <a:buChar char="•"/>
            </a:pPr>
            <a:endParaRPr sz="2000" dirty="0">
              <a:solidFill>
                <a:schemeClr val="dk1"/>
              </a:solidFill>
              <a:latin typeface="Larsseit"/>
            </a:endParaRPr>
          </a:p>
          <a:p>
            <a:pPr marL="400050" lvl="0" indent="-342900" algn="l" rtl="0">
              <a:lnSpc>
                <a:spcPct val="90000"/>
              </a:lnSpc>
              <a:spcBef>
                <a:spcPts val="0"/>
              </a:spcBef>
              <a:spcAft>
                <a:spcPts val="0"/>
              </a:spcAft>
              <a:buClr>
                <a:schemeClr val="dk1"/>
              </a:buClr>
              <a:buSzPts val="2700"/>
              <a:buFont typeface="Arial" panose="020B0604020202020204" pitchFamily="34" charset="0"/>
              <a:buChar char="•"/>
            </a:pPr>
            <a:r>
              <a:rPr lang="en-US" sz="2000" dirty="0">
                <a:solidFill>
                  <a:schemeClr val="dk1"/>
                </a:solidFill>
                <a:latin typeface="Larsseit"/>
              </a:rPr>
              <a:t>I can learn from my mistakes and change my decisions.</a:t>
            </a:r>
            <a:endParaRPr sz="2000" dirty="0">
              <a:solidFill>
                <a:schemeClr val="dk1"/>
              </a:solidFill>
              <a:latin typeface="Larsseit"/>
            </a:endParaRPr>
          </a:p>
        </p:txBody>
      </p:sp>
      <p:pic>
        <p:nvPicPr>
          <p:cNvPr id="75" name="Google Shape;75;p3" descr="Shape, icon&#10;&#10;Description automatically generated"/>
          <p:cNvPicPr preferRelativeResize="0"/>
          <p:nvPr/>
        </p:nvPicPr>
        <p:blipFill rotWithShape="1">
          <a:blip r:embed="rId3">
            <a:alphaModFix/>
          </a:blip>
          <a:srcRect/>
          <a:stretch/>
        </p:blipFill>
        <p:spPr>
          <a:xfrm>
            <a:off x="10798381" y="246062"/>
            <a:ext cx="1041194" cy="1041194"/>
          </a:xfrm>
          <a:prstGeom prst="rect">
            <a:avLst/>
          </a:prstGeom>
          <a:noFill/>
          <a:ln>
            <a:noFill/>
          </a:ln>
        </p:spPr>
      </p:pic>
      <p:sp>
        <p:nvSpPr>
          <p:cNvPr id="76" name="Google Shape;76;p3"/>
          <p:cNvSpPr txBox="1"/>
          <p:nvPr/>
        </p:nvSpPr>
        <p:spPr>
          <a:xfrm>
            <a:off x="6819900" y="1949285"/>
            <a:ext cx="3885460" cy="46166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400" dirty="0">
                <a:solidFill>
                  <a:srgbClr val="222E69"/>
                </a:solidFill>
                <a:latin typeface="Larsseit Medium"/>
              </a:rPr>
              <a:t>Talking Points</a:t>
            </a:r>
            <a:endParaRPr dirty="0">
              <a:latin typeface="Larsseit Medium"/>
            </a:endParaRPr>
          </a:p>
        </p:txBody>
      </p:sp>
      <p:sp>
        <p:nvSpPr>
          <p:cNvPr id="2" name="TextBox 1">
            <a:extLst>
              <a:ext uri="{FF2B5EF4-FFF2-40B4-BE49-F238E27FC236}">
                <a16:creationId xmlns:a16="http://schemas.microsoft.com/office/drawing/2014/main" id="{465679D7-D595-1136-8732-572B8C458F88}"/>
              </a:ext>
            </a:extLst>
          </p:cNvPr>
          <p:cNvSpPr txBox="1"/>
          <p:nvPr/>
        </p:nvSpPr>
        <p:spPr>
          <a:xfrm>
            <a:off x="783497" y="128772"/>
            <a:ext cx="665567" cy="307777"/>
          </a:xfrm>
          <a:prstGeom prst="rect">
            <a:avLst/>
          </a:prstGeom>
          <a:noFill/>
        </p:spPr>
        <p:txBody>
          <a:bodyPr wrap="none" rtlCol="0">
            <a:spAutoFit/>
          </a:bodyPr>
          <a:lstStyle/>
          <a:p>
            <a:r>
              <a:rPr lang="en-US" dirty="0">
                <a:solidFill>
                  <a:schemeClr val="tx1">
                    <a:lumMod val="90000"/>
                    <a:lumOff val="10000"/>
                  </a:schemeClr>
                </a:solidFill>
                <a:latin typeface="Larsseit" pitchFamily="50" charset="0"/>
                <a:ea typeface="Poppins Bold" charset="0"/>
                <a:cs typeface="Poppins Bold" charset="0"/>
              </a:rPr>
              <a:t>Slide 2</a:t>
            </a:r>
          </a:p>
        </p:txBody>
      </p:sp>
      <p:sp>
        <p:nvSpPr>
          <p:cNvPr id="71" name="Google Shape;71;p3"/>
          <p:cNvSpPr txBox="1"/>
          <p:nvPr/>
        </p:nvSpPr>
        <p:spPr>
          <a:xfrm>
            <a:off x="956918" y="988148"/>
            <a:ext cx="5015523" cy="461624"/>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400" b="1" dirty="0">
                <a:solidFill>
                  <a:srgbClr val="191919"/>
                </a:solidFill>
                <a:latin typeface="Larsseit" pitchFamily="2" charset="77"/>
              </a:rPr>
              <a:t>Opening: Unpack Learning Targets</a:t>
            </a:r>
            <a:endParaRPr sz="2400" b="1" dirty="0">
              <a:latin typeface="Larsseit" pitchFamily="2" charset="77"/>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86"/>
        <p:cNvGrpSpPr/>
        <p:nvPr/>
      </p:nvGrpSpPr>
      <p:grpSpPr>
        <a:xfrm>
          <a:off x="0" y="0"/>
          <a:ext cx="0" cy="0"/>
          <a:chOff x="0" y="0"/>
          <a:chExt cx="0" cy="0"/>
        </a:xfrm>
      </p:grpSpPr>
      <p:sp>
        <p:nvSpPr>
          <p:cNvPr id="89" name="Google Shape;89;g240fe70efb2_0_28"/>
          <p:cNvSpPr/>
          <p:nvPr/>
        </p:nvSpPr>
        <p:spPr>
          <a:xfrm rot="-5400000">
            <a:off x="7248855" y="-629894"/>
            <a:ext cx="45600" cy="4572000"/>
          </a:xfrm>
          <a:prstGeom prst="rect">
            <a:avLst/>
          </a:prstGeom>
          <a:solidFill>
            <a:srgbClr val="222E69"/>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88" name="Google Shape;88;g240fe70efb2_0_28"/>
          <p:cNvSpPr txBox="1">
            <a:spLocks noGrp="1"/>
          </p:cNvSpPr>
          <p:nvPr>
            <p:ph type="body" idx="1"/>
          </p:nvPr>
        </p:nvSpPr>
        <p:spPr>
          <a:xfrm>
            <a:off x="6670685" y="2289846"/>
            <a:ext cx="5359377" cy="4322092"/>
          </a:xfrm>
          <a:prstGeom prst="rect">
            <a:avLst/>
          </a:prstGeom>
          <a:noFill/>
          <a:ln>
            <a:noFill/>
          </a:ln>
        </p:spPr>
        <p:txBody>
          <a:bodyPr spcFirstLastPara="1" wrap="square" lIns="91425" tIns="45700" rIns="91425" bIns="45700" anchor="t" anchorCtr="0">
            <a:noAutofit/>
          </a:bodyPr>
          <a:lstStyle/>
          <a:p>
            <a:pPr marL="374650" indent="-285750">
              <a:lnSpc>
                <a:spcPct val="100000"/>
              </a:lnSpc>
              <a:spcBef>
                <a:spcPts val="0"/>
              </a:spcBef>
              <a:buSzPts val="1100"/>
            </a:pPr>
            <a:r>
              <a:rPr lang="en-US" sz="1800" dirty="0">
                <a:latin typeface="Larsseit"/>
              </a:rPr>
              <a:t>We have two important words to learn today. The first is “</a:t>
            </a:r>
            <a:r>
              <a:rPr lang="en-US" sz="1800" b="1" dirty="0">
                <a:latin typeface="Larsseit"/>
              </a:rPr>
              <a:t>design</a:t>
            </a:r>
            <a:r>
              <a:rPr lang="en-US" sz="1800" dirty="0">
                <a:latin typeface="Larsseit"/>
              </a:rPr>
              <a:t>.” “Design” means to make a plan to solve a tricky problem. For example, if we have the problem that three YPs want to share an apple, we can “design” a solution to cut up the apple. “Design” also means the solution, so we could call this drawing a “design.”</a:t>
            </a:r>
            <a:endParaRPr sz="1800" dirty="0">
              <a:latin typeface="Larsseit"/>
            </a:endParaRPr>
          </a:p>
          <a:p>
            <a:pPr marL="374650" indent="-285750">
              <a:spcBef>
                <a:spcPts val="0"/>
              </a:spcBef>
              <a:buSzPts val="1100"/>
            </a:pPr>
            <a:endParaRPr sz="1800" dirty="0">
              <a:latin typeface="Larsseit"/>
            </a:endParaRPr>
          </a:p>
          <a:p>
            <a:pPr marL="374650" indent="-285750">
              <a:spcBef>
                <a:spcPts val="0"/>
              </a:spcBef>
              <a:buSzPts val="1100"/>
            </a:pPr>
            <a:r>
              <a:rPr lang="en-US" sz="1800" dirty="0">
                <a:latin typeface="Larsseit"/>
              </a:rPr>
              <a:t>The second word is “</a:t>
            </a:r>
            <a:r>
              <a:rPr lang="en-US" sz="1800" b="1" dirty="0">
                <a:latin typeface="Larsseit"/>
              </a:rPr>
              <a:t>research</a:t>
            </a:r>
            <a:r>
              <a:rPr lang="en-US" sz="1800" dirty="0">
                <a:latin typeface="Larsseit"/>
              </a:rPr>
              <a:t>.” “Research” is the work we do to learn more about the problem we are trying to solve. When we look up things that we want to learn about in books or on the internet, we are doing “research.” We can also do research by talking to people who are experts, such as when we talk to a doctor to learn about medicine.</a:t>
            </a:r>
            <a:endParaRPr sz="1800" dirty="0">
              <a:latin typeface="Larsseit"/>
            </a:endParaRPr>
          </a:p>
        </p:txBody>
      </p:sp>
      <p:pic>
        <p:nvPicPr>
          <p:cNvPr id="91" name="Google Shape;91;g240fe70efb2_0_28" descr="Shape, icon&#10;&#10;Description automatically generated"/>
          <p:cNvPicPr preferRelativeResize="0"/>
          <p:nvPr/>
        </p:nvPicPr>
        <p:blipFill rotWithShape="1">
          <a:blip r:embed="rId3">
            <a:alphaModFix/>
          </a:blip>
          <a:srcRect/>
          <a:stretch/>
        </p:blipFill>
        <p:spPr>
          <a:xfrm>
            <a:off x="10798381" y="246062"/>
            <a:ext cx="1041194" cy="1041194"/>
          </a:xfrm>
          <a:prstGeom prst="rect">
            <a:avLst/>
          </a:prstGeom>
          <a:noFill/>
          <a:ln>
            <a:noFill/>
          </a:ln>
        </p:spPr>
      </p:pic>
      <p:sp>
        <p:nvSpPr>
          <p:cNvPr id="92" name="Google Shape;92;g240fe70efb2_0_28"/>
          <p:cNvSpPr txBox="1"/>
          <p:nvPr/>
        </p:nvSpPr>
        <p:spPr>
          <a:xfrm>
            <a:off x="6670685" y="1828146"/>
            <a:ext cx="3885600" cy="4617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400" dirty="0">
                <a:solidFill>
                  <a:srgbClr val="222E69"/>
                </a:solidFill>
                <a:latin typeface="Larsseit Medium"/>
              </a:rPr>
              <a:t>Talking Points</a:t>
            </a:r>
            <a:endParaRPr dirty="0">
              <a:latin typeface="Larsseit Medium"/>
            </a:endParaRPr>
          </a:p>
        </p:txBody>
      </p:sp>
      <p:sp>
        <p:nvSpPr>
          <p:cNvPr id="2" name="TextBox 1">
            <a:extLst>
              <a:ext uri="{FF2B5EF4-FFF2-40B4-BE49-F238E27FC236}">
                <a16:creationId xmlns:a16="http://schemas.microsoft.com/office/drawing/2014/main" id="{A88ECAD0-B456-15B7-33A6-EB93144EB3AB}"/>
              </a:ext>
            </a:extLst>
          </p:cNvPr>
          <p:cNvSpPr txBox="1"/>
          <p:nvPr/>
        </p:nvSpPr>
        <p:spPr>
          <a:xfrm>
            <a:off x="783497" y="128772"/>
            <a:ext cx="665567" cy="307777"/>
          </a:xfrm>
          <a:prstGeom prst="rect">
            <a:avLst/>
          </a:prstGeom>
          <a:noFill/>
        </p:spPr>
        <p:txBody>
          <a:bodyPr wrap="none" rtlCol="0">
            <a:spAutoFit/>
          </a:bodyPr>
          <a:lstStyle/>
          <a:p>
            <a:r>
              <a:rPr lang="en-US" dirty="0">
                <a:solidFill>
                  <a:schemeClr val="tx1">
                    <a:lumMod val="90000"/>
                    <a:lumOff val="10000"/>
                  </a:schemeClr>
                </a:solidFill>
                <a:latin typeface="Larsseit" pitchFamily="50" charset="0"/>
                <a:ea typeface="Poppins Bold" charset="0"/>
                <a:cs typeface="Poppins Bold" charset="0"/>
              </a:rPr>
              <a:t>Slide 3</a:t>
            </a:r>
          </a:p>
        </p:txBody>
      </p:sp>
      <p:sp>
        <p:nvSpPr>
          <p:cNvPr id="10" name="Google Shape;74;p3">
            <a:extLst>
              <a:ext uri="{FF2B5EF4-FFF2-40B4-BE49-F238E27FC236}">
                <a16:creationId xmlns:a16="http://schemas.microsoft.com/office/drawing/2014/main" id="{E0476829-EF9B-B848-BC45-0E757C6CFF3C}"/>
              </a:ext>
            </a:extLst>
          </p:cNvPr>
          <p:cNvSpPr txBox="1">
            <a:spLocks/>
          </p:cNvSpPr>
          <p:nvPr/>
        </p:nvSpPr>
        <p:spPr>
          <a:xfrm>
            <a:off x="956918" y="803378"/>
            <a:ext cx="5506943" cy="5351360"/>
          </a:xfrm>
          <a:prstGeom prst="rect">
            <a:avLst/>
          </a:prstGeom>
          <a:solidFill>
            <a:srgbClr val="BFBFBF"/>
          </a:solidFill>
          <a:ln>
            <a:noFill/>
          </a:ln>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L="457200" marR="0" lvl="0" indent="-228600" algn="l" rtl="0">
              <a:lnSpc>
                <a:spcPct val="90000"/>
              </a:lnSpc>
              <a:spcBef>
                <a:spcPts val="1000"/>
              </a:spcBef>
              <a:spcAft>
                <a:spcPts val="0"/>
              </a:spcAft>
              <a:buClr>
                <a:schemeClr val="lt1"/>
              </a:buClr>
              <a:buSzPts val="1800"/>
              <a:buFont typeface="Arial"/>
              <a:buNone/>
              <a:defRPr sz="1800" b="0" i="0" u="none" strike="noStrike" cap="none">
                <a:solidFill>
                  <a:schemeClr val="lt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pPr marL="0" indent="0">
              <a:spcBef>
                <a:spcPts val="0"/>
              </a:spcBef>
            </a:pPr>
            <a:endParaRPr lang="en-IN" sz="2700" dirty="0">
              <a:solidFill>
                <a:schemeClr val="dk1"/>
              </a:solidFill>
            </a:endParaRPr>
          </a:p>
          <a:p>
            <a:pPr marL="0" indent="0">
              <a:spcBef>
                <a:spcPts val="0"/>
              </a:spcBef>
            </a:pPr>
            <a:endParaRPr lang="en-IN" sz="2700" dirty="0">
              <a:solidFill>
                <a:schemeClr val="dk1"/>
              </a:solidFill>
            </a:endParaRPr>
          </a:p>
          <a:p>
            <a:pPr marL="0" indent="0">
              <a:spcBef>
                <a:spcPts val="0"/>
              </a:spcBef>
            </a:pPr>
            <a:endParaRPr lang="en-IN" sz="2400" dirty="0">
              <a:solidFill>
                <a:schemeClr val="dk1"/>
              </a:solidFill>
            </a:endParaRPr>
          </a:p>
          <a:p>
            <a:pPr marL="0" lvl="0" indent="0" algn="l" rtl="0">
              <a:lnSpc>
                <a:spcPct val="90000"/>
              </a:lnSpc>
              <a:spcBef>
                <a:spcPts val="0"/>
              </a:spcBef>
              <a:spcAft>
                <a:spcPts val="0"/>
              </a:spcAft>
              <a:buNone/>
            </a:pPr>
            <a:r>
              <a:rPr lang="en-US" sz="2000" b="1" dirty="0">
                <a:solidFill>
                  <a:schemeClr val="dk1"/>
                </a:solidFill>
                <a:latin typeface="Larsseit"/>
              </a:rPr>
              <a:t>Vocabulary Words</a:t>
            </a:r>
          </a:p>
          <a:p>
            <a:pPr marL="0" lvl="0" indent="0" algn="l" rtl="0">
              <a:lnSpc>
                <a:spcPct val="90000"/>
              </a:lnSpc>
              <a:spcBef>
                <a:spcPts val="0"/>
              </a:spcBef>
              <a:spcAft>
                <a:spcPts val="0"/>
              </a:spcAft>
              <a:buNone/>
            </a:pPr>
            <a:endParaRPr lang="en-IN" sz="2400" b="1" dirty="0">
              <a:solidFill>
                <a:schemeClr val="dk1"/>
              </a:solidFill>
              <a:latin typeface="Larsseit"/>
            </a:endParaRPr>
          </a:p>
          <a:p>
            <a:pPr marL="400050" indent="-342900">
              <a:spcBef>
                <a:spcPts val="0"/>
              </a:spcBef>
              <a:buClr>
                <a:schemeClr val="dk1"/>
              </a:buClr>
              <a:buSzPts val="2700"/>
              <a:buFont typeface="Arial" panose="020B0604020202020204" pitchFamily="34" charset="0"/>
              <a:buChar char="•"/>
            </a:pPr>
            <a:r>
              <a:rPr lang="en-IN" b="1" dirty="0">
                <a:solidFill>
                  <a:schemeClr val="dk1"/>
                </a:solidFill>
                <a:latin typeface="Larsseit"/>
              </a:rPr>
              <a:t>Design: </a:t>
            </a:r>
            <a:r>
              <a:rPr lang="en-IN" dirty="0">
                <a:solidFill>
                  <a:schemeClr val="dk1"/>
                </a:solidFill>
                <a:latin typeface="Larsseit"/>
              </a:rPr>
              <a:t>to create a smart plan to solve a problem</a:t>
            </a:r>
          </a:p>
          <a:p>
            <a:pPr marL="400050" indent="-342900">
              <a:spcBef>
                <a:spcPts val="0"/>
              </a:spcBef>
              <a:buClr>
                <a:schemeClr val="dk1"/>
              </a:buClr>
              <a:buSzPts val="2700"/>
              <a:buFont typeface="Arial" panose="020B0604020202020204" pitchFamily="34" charset="0"/>
              <a:buChar char="•"/>
            </a:pPr>
            <a:endParaRPr lang="en-IN" dirty="0">
              <a:solidFill>
                <a:schemeClr val="dk1"/>
              </a:solidFill>
              <a:latin typeface="Larsseit"/>
            </a:endParaRPr>
          </a:p>
          <a:p>
            <a:pPr marL="400050" indent="-342900">
              <a:spcBef>
                <a:spcPts val="0"/>
              </a:spcBef>
              <a:buClr>
                <a:schemeClr val="dk1"/>
              </a:buClr>
              <a:buSzPts val="2700"/>
              <a:buFont typeface="Arial" panose="020B0604020202020204" pitchFamily="34" charset="0"/>
              <a:buChar char="•"/>
            </a:pPr>
            <a:r>
              <a:rPr lang="en-IN" b="1" dirty="0">
                <a:solidFill>
                  <a:schemeClr val="dk1"/>
                </a:solidFill>
                <a:latin typeface="Larsseit"/>
              </a:rPr>
              <a:t>Research: </a:t>
            </a:r>
            <a:r>
              <a:rPr lang="en-IN" dirty="0">
                <a:solidFill>
                  <a:schemeClr val="dk1"/>
                </a:solidFill>
                <a:latin typeface="Larsseit"/>
              </a:rPr>
              <a:t>looking for information to help us understand a topic or a problem</a:t>
            </a:r>
          </a:p>
          <a:p>
            <a:pPr marL="400050" indent="-342900">
              <a:spcBef>
                <a:spcPts val="0"/>
              </a:spcBef>
              <a:buClr>
                <a:schemeClr val="dk1"/>
              </a:buClr>
              <a:buSzPts val="2700"/>
              <a:buFont typeface="Arial" panose="020B0604020202020204" pitchFamily="34" charset="0"/>
              <a:buChar char="•"/>
            </a:pPr>
            <a:endParaRPr lang="en-IN" sz="2000" dirty="0">
              <a:solidFill>
                <a:schemeClr val="dk1"/>
              </a:solidFill>
              <a:latin typeface="Larsseit"/>
            </a:endParaRPr>
          </a:p>
        </p:txBody>
      </p:sp>
      <p:sp>
        <p:nvSpPr>
          <p:cNvPr id="11" name="Google Shape;87;g240fe70efb2_0_28">
            <a:extLst>
              <a:ext uri="{FF2B5EF4-FFF2-40B4-BE49-F238E27FC236}">
                <a16:creationId xmlns:a16="http://schemas.microsoft.com/office/drawing/2014/main" id="{040557C4-FA2C-AB96-C15A-7BBA5C04EAAC}"/>
              </a:ext>
            </a:extLst>
          </p:cNvPr>
          <p:cNvSpPr txBox="1"/>
          <p:nvPr/>
        </p:nvSpPr>
        <p:spPr>
          <a:xfrm>
            <a:off x="956918" y="1171682"/>
            <a:ext cx="5209347" cy="461624"/>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400" b="1" dirty="0">
                <a:solidFill>
                  <a:srgbClr val="191919"/>
                </a:solidFill>
                <a:latin typeface="Larsseit"/>
              </a:rPr>
              <a:t>Work Time: Vocabulary Instruction</a:t>
            </a:r>
            <a:endParaRPr sz="2400" b="1" dirty="0">
              <a:latin typeface="Larsseit"/>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02"/>
        <p:cNvGrpSpPr/>
        <p:nvPr/>
      </p:nvGrpSpPr>
      <p:grpSpPr>
        <a:xfrm>
          <a:off x="0" y="0"/>
          <a:ext cx="0" cy="0"/>
          <a:chOff x="0" y="0"/>
          <a:chExt cx="0" cy="0"/>
        </a:xfrm>
      </p:grpSpPr>
      <p:sp>
        <p:nvSpPr>
          <p:cNvPr id="103" name="Google Shape;103;g240fe70efb2_0_40"/>
          <p:cNvSpPr txBox="1"/>
          <p:nvPr/>
        </p:nvSpPr>
        <p:spPr>
          <a:xfrm>
            <a:off x="783497" y="435826"/>
            <a:ext cx="8719200" cy="338514"/>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600" b="1" dirty="0">
                <a:solidFill>
                  <a:srgbClr val="191919"/>
                </a:solidFill>
                <a:latin typeface="Larsseit"/>
              </a:rPr>
              <a:t>Work Time: Problem-Solving and Design Cycle</a:t>
            </a:r>
            <a:endParaRPr sz="1600" b="1" dirty="0">
              <a:latin typeface="Larsseit"/>
            </a:endParaRPr>
          </a:p>
        </p:txBody>
      </p:sp>
      <p:sp>
        <p:nvSpPr>
          <p:cNvPr id="104" name="Google Shape;104;g240fe70efb2_0_40"/>
          <p:cNvSpPr txBox="1">
            <a:spLocks noGrp="1"/>
          </p:cNvSpPr>
          <p:nvPr>
            <p:ph type="body" idx="1"/>
          </p:nvPr>
        </p:nvSpPr>
        <p:spPr>
          <a:xfrm>
            <a:off x="6819900" y="2514538"/>
            <a:ext cx="4694076" cy="4097400"/>
          </a:xfrm>
          <a:prstGeom prst="rect">
            <a:avLst/>
          </a:prstGeom>
          <a:noFill/>
          <a:ln>
            <a:noFill/>
          </a:ln>
        </p:spPr>
        <p:txBody>
          <a:bodyPr spcFirstLastPara="1" wrap="square" lIns="91425" tIns="45700" rIns="91425" bIns="45700" anchor="t" anchorCtr="0">
            <a:noAutofit/>
          </a:bodyPr>
          <a:lstStyle/>
          <a:p>
            <a:pPr marL="374650" indent="-285750">
              <a:lnSpc>
                <a:spcPct val="100000"/>
              </a:lnSpc>
              <a:spcBef>
                <a:spcPts val="0"/>
              </a:spcBef>
              <a:buSzPts val="1100"/>
            </a:pPr>
            <a:r>
              <a:rPr lang="en-US" sz="1800" dirty="0">
                <a:latin typeface="Larsseit"/>
              </a:rPr>
              <a:t>We are going to learn four steps to solve problems by making smart choices.</a:t>
            </a:r>
            <a:endParaRPr sz="1800" dirty="0">
              <a:latin typeface="Larsseit"/>
            </a:endParaRPr>
          </a:p>
          <a:p>
            <a:pPr marL="374650" indent="-285750">
              <a:lnSpc>
                <a:spcPct val="100000"/>
              </a:lnSpc>
              <a:spcBef>
                <a:spcPts val="0"/>
              </a:spcBef>
              <a:buSzPts val="1100"/>
            </a:pPr>
            <a:endParaRPr sz="1800" dirty="0">
              <a:latin typeface="Larsseit"/>
            </a:endParaRPr>
          </a:p>
          <a:p>
            <a:pPr marL="374650" indent="-285750">
              <a:lnSpc>
                <a:spcPct val="100000"/>
              </a:lnSpc>
              <a:spcBef>
                <a:spcPts val="0"/>
              </a:spcBef>
              <a:buSzPts val="1100"/>
            </a:pPr>
            <a:r>
              <a:rPr lang="en-US" sz="1800" dirty="0">
                <a:latin typeface="Larsseit"/>
              </a:rPr>
              <a:t>To practice thinking about the four steps, let’s pretend that we have a problem to solve: we want to open a lemonade stand, but we don’t know how to make great lemonade!</a:t>
            </a:r>
            <a:endParaRPr sz="1800" dirty="0">
              <a:latin typeface="Larsseit"/>
            </a:endParaRPr>
          </a:p>
        </p:txBody>
      </p:sp>
      <p:sp>
        <p:nvSpPr>
          <p:cNvPr id="105" name="Google Shape;105;g240fe70efb2_0_40"/>
          <p:cNvSpPr/>
          <p:nvPr/>
        </p:nvSpPr>
        <p:spPr>
          <a:xfrm rot="-5400000">
            <a:off x="7248855" y="-629894"/>
            <a:ext cx="45600" cy="4572000"/>
          </a:xfrm>
          <a:prstGeom prst="rect">
            <a:avLst/>
          </a:prstGeom>
          <a:solidFill>
            <a:srgbClr val="222E69"/>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106" name="Google Shape;106;g240fe70efb2_0_40"/>
          <p:cNvSpPr txBox="1">
            <a:spLocks noGrp="1"/>
          </p:cNvSpPr>
          <p:nvPr>
            <p:ph type="body" idx="2"/>
          </p:nvPr>
        </p:nvSpPr>
        <p:spPr>
          <a:xfrm>
            <a:off x="839172" y="800906"/>
            <a:ext cx="5609400" cy="5353800"/>
          </a:xfrm>
          <a:prstGeom prst="rect">
            <a:avLst/>
          </a:prstGeom>
          <a:solidFill>
            <a:srgbClr val="BFBFBF"/>
          </a:solid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None/>
            </a:pPr>
            <a:r>
              <a:rPr lang="en-IN" sz="3000" b="1" dirty="0">
                <a:solidFill>
                  <a:schemeClr val="dk1"/>
                </a:solidFill>
              </a:rPr>
              <a:t> </a:t>
            </a:r>
            <a:endParaRPr sz="3000" b="1" dirty="0">
              <a:solidFill>
                <a:schemeClr val="dk1"/>
              </a:solidFill>
            </a:endParaRPr>
          </a:p>
        </p:txBody>
      </p:sp>
      <p:pic>
        <p:nvPicPr>
          <p:cNvPr id="107" name="Google Shape;107;g240fe70efb2_0_40" descr="Shape, icon&#10;&#10;Description automatically generated"/>
          <p:cNvPicPr preferRelativeResize="0"/>
          <p:nvPr/>
        </p:nvPicPr>
        <p:blipFill rotWithShape="1">
          <a:blip r:embed="rId3">
            <a:alphaModFix/>
          </a:blip>
          <a:srcRect/>
          <a:stretch/>
        </p:blipFill>
        <p:spPr>
          <a:xfrm>
            <a:off x="10798381" y="246062"/>
            <a:ext cx="1041194" cy="1041194"/>
          </a:xfrm>
          <a:prstGeom prst="rect">
            <a:avLst/>
          </a:prstGeom>
          <a:noFill/>
          <a:ln>
            <a:noFill/>
          </a:ln>
        </p:spPr>
      </p:pic>
      <p:sp>
        <p:nvSpPr>
          <p:cNvPr id="108" name="Google Shape;108;g240fe70efb2_0_40"/>
          <p:cNvSpPr txBox="1"/>
          <p:nvPr/>
        </p:nvSpPr>
        <p:spPr>
          <a:xfrm>
            <a:off x="6819900" y="1984812"/>
            <a:ext cx="3885600" cy="4617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400" dirty="0">
                <a:solidFill>
                  <a:srgbClr val="222E69"/>
                </a:solidFill>
                <a:latin typeface="Larsseit Medium"/>
              </a:rPr>
              <a:t>Talking Points</a:t>
            </a:r>
            <a:endParaRPr dirty="0">
              <a:latin typeface="Larsseit Medium"/>
            </a:endParaRPr>
          </a:p>
        </p:txBody>
      </p:sp>
      <p:pic>
        <p:nvPicPr>
          <p:cNvPr id="109" name="Google Shape;109;g240fe70efb2_0_40"/>
          <p:cNvPicPr preferRelativeResize="0"/>
          <p:nvPr/>
        </p:nvPicPr>
        <p:blipFill>
          <a:blip r:embed="rId4">
            <a:alphaModFix/>
          </a:blip>
          <a:stretch>
            <a:fillRect/>
          </a:stretch>
        </p:blipFill>
        <p:spPr>
          <a:xfrm>
            <a:off x="1333500" y="1047750"/>
            <a:ext cx="4762500" cy="4762500"/>
          </a:xfrm>
          <a:prstGeom prst="rect">
            <a:avLst/>
          </a:prstGeom>
          <a:noFill/>
          <a:ln>
            <a:noFill/>
          </a:ln>
        </p:spPr>
      </p:pic>
      <p:sp>
        <p:nvSpPr>
          <p:cNvPr id="2" name="TextBox 1">
            <a:extLst>
              <a:ext uri="{FF2B5EF4-FFF2-40B4-BE49-F238E27FC236}">
                <a16:creationId xmlns:a16="http://schemas.microsoft.com/office/drawing/2014/main" id="{E407F4BD-4277-7BEC-5904-396AD9545E50}"/>
              </a:ext>
            </a:extLst>
          </p:cNvPr>
          <p:cNvSpPr txBox="1"/>
          <p:nvPr/>
        </p:nvSpPr>
        <p:spPr>
          <a:xfrm>
            <a:off x="783497" y="128772"/>
            <a:ext cx="665567" cy="307777"/>
          </a:xfrm>
          <a:prstGeom prst="rect">
            <a:avLst/>
          </a:prstGeom>
          <a:noFill/>
        </p:spPr>
        <p:txBody>
          <a:bodyPr wrap="none" rtlCol="0">
            <a:spAutoFit/>
          </a:bodyPr>
          <a:lstStyle/>
          <a:p>
            <a:r>
              <a:rPr lang="en-US" dirty="0">
                <a:solidFill>
                  <a:schemeClr val="tx1">
                    <a:lumMod val="90000"/>
                    <a:lumOff val="10000"/>
                  </a:schemeClr>
                </a:solidFill>
                <a:latin typeface="Larsseit" pitchFamily="50" charset="0"/>
                <a:ea typeface="Poppins Bold" charset="0"/>
                <a:cs typeface="Poppins Bold" charset="0"/>
              </a:rPr>
              <a:t>Slide 4</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13"/>
        <p:cNvGrpSpPr/>
        <p:nvPr/>
      </p:nvGrpSpPr>
      <p:grpSpPr>
        <a:xfrm>
          <a:off x="0" y="0"/>
          <a:ext cx="0" cy="0"/>
          <a:chOff x="0" y="0"/>
          <a:chExt cx="0" cy="0"/>
        </a:xfrm>
      </p:grpSpPr>
      <p:sp>
        <p:nvSpPr>
          <p:cNvPr id="115" name="Google Shape;115;g240fe70efb2_0_52"/>
          <p:cNvSpPr txBox="1">
            <a:spLocks noGrp="1"/>
          </p:cNvSpPr>
          <p:nvPr>
            <p:ph type="body" idx="1"/>
          </p:nvPr>
        </p:nvSpPr>
        <p:spPr>
          <a:xfrm>
            <a:off x="6819900" y="2514538"/>
            <a:ext cx="5019600" cy="4097400"/>
          </a:xfrm>
          <a:prstGeom prst="rect">
            <a:avLst/>
          </a:prstGeom>
          <a:noFill/>
          <a:ln>
            <a:noFill/>
          </a:ln>
        </p:spPr>
        <p:txBody>
          <a:bodyPr spcFirstLastPara="1" wrap="square" lIns="91425" tIns="45700" rIns="91425" bIns="45700" anchor="t" anchorCtr="0">
            <a:noAutofit/>
          </a:bodyPr>
          <a:lstStyle/>
          <a:p>
            <a:pPr marL="88900" indent="0">
              <a:lnSpc>
                <a:spcPct val="100000"/>
              </a:lnSpc>
              <a:spcBef>
                <a:spcPts val="0"/>
              </a:spcBef>
              <a:buSzPts val="1100"/>
              <a:buNone/>
            </a:pPr>
            <a:r>
              <a:rPr lang="en-US" sz="1800" b="1" dirty="0">
                <a:latin typeface="Larsseit"/>
              </a:rPr>
              <a:t>Step 1 is learning about the problem by doing “research.” </a:t>
            </a:r>
          </a:p>
          <a:p>
            <a:pPr marL="88900" indent="0">
              <a:lnSpc>
                <a:spcPct val="100000"/>
              </a:lnSpc>
              <a:spcBef>
                <a:spcPts val="0"/>
              </a:spcBef>
              <a:buSzPts val="1100"/>
              <a:buNone/>
            </a:pPr>
            <a:endParaRPr lang="en-US" sz="1800" b="1" dirty="0">
              <a:latin typeface="Larsseit"/>
            </a:endParaRPr>
          </a:p>
          <a:p>
            <a:pPr marL="88900" indent="0">
              <a:lnSpc>
                <a:spcPct val="100000"/>
              </a:lnSpc>
              <a:spcBef>
                <a:spcPts val="0"/>
              </a:spcBef>
              <a:buSzPts val="1100"/>
              <a:buNone/>
            </a:pPr>
            <a:r>
              <a:rPr lang="en-US" sz="1800" dirty="0">
                <a:latin typeface="Larsseit"/>
              </a:rPr>
              <a:t>For example, if we wanted to learn how to make the best lemonade, we could look up recipes in books and on the internet. </a:t>
            </a:r>
            <a:endParaRPr sz="1800" dirty="0">
              <a:latin typeface="Larsseit"/>
            </a:endParaRPr>
          </a:p>
          <a:p>
            <a:pPr marL="374650" indent="-285750">
              <a:lnSpc>
                <a:spcPct val="100000"/>
              </a:lnSpc>
              <a:spcBef>
                <a:spcPts val="0"/>
              </a:spcBef>
              <a:buSzPts val="1100"/>
            </a:pPr>
            <a:endParaRPr sz="1800" dirty="0">
              <a:latin typeface="Larsseit"/>
            </a:endParaRPr>
          </a:p>
          <a:p>
            <a:pPr marL="88900" indent="0">
              <a:lnSpc>
                <a:spcPct val="100000"/>
              </a:lnSpc>
              <a:spcBef>
                <a:spcPts val="0"/>
              </a:spcBef>
              <a:buSzPts val="1100"/>
              <a:buNone/>
            </a:pPr>
            <a:r>
              <a:rPr lang="en-US" sz="1800" dirty="0">
                <a:latin typeface="Larsseit"/>
              </a:rPr>
              <a:t>This is how we make wise decisions: learning as much as we can before we make up our minds.</a:t>
            </a:r>
            <a:endParaRPr sz="1800" dirty="0">
              <a:latin typeface="Larsseit"/>
            </a:endParaRPr>
          </a:p>
        </p:txBody>
      </p:sp>
      <p:sp>
        <p:nvSpPr>
          <p:cNvPr id="116" name="Google Shape;116;g240fe70efb2_0_52"/>
          <p:cNvSpPr/>
          <p:nvPr/>
        </p:nvSpPr>
        <p:spPr>
          <a:xfrm rot="-5400000">
            <a:off x="7248855" y="-629894"/>
            <a:ext cx="45600" cy="4572000"/>
          </a:xfrm>
          <a:prstGeom prst="rect">
            <a:avLst/>
          </a:prstGeom>
          <a:solidFill>
            <a:srgbClr val="222E69"/>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117" name="Google Shape;117;g240fe70efb2_0_52"/>
          <p:cNvSpPr txBox="1">
            <a:spLocks noGrp="1"/>
          </p:cNvSpPr>
          <p:nvPr>
            <p:ph type="body" idx="2"/>
          </p:nvPr>
        </p:nvSpPr>
        <p:spPr>
          <a:xfrm>
            <a:off x="839172" y="800906"/>
            <a:ext cx="5609400" cy="5353800"/>
          </a:xfrm>
          <a:prstGeom prst="rect">
            <a:avLst/>
          </a:prstGeom>
          <a:solidFill>
            <a:srgbClr val="BFBFBF"/>
          </a:solid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None/>
            </a:pPr>
            <a:r>
              <a:rPr lang="en-IN" sz="3000" b="1" dirty="0">
                <a:solidFill>
                  <a:schemeClr val="dk1"/>
                </a:solidFill>
              </a:rPr>
              <a:t> </a:t>
            </a:r>
            <a:endParaRPr sz="3000" b="1" dirty="0">
              <a:solidFill>
                <a:schemeClr val="dk1"/>
              </a:solidFill>
            </a:endParaRPr>
          </a:p>
        </p:txBody>
      </p:sp>
      <p:pic>
        <p:nvPicPr>
          <p:cNvPr id="118" name="Google Shape;118;g240fe70efb2_0_52" descr="Shape, icon&#10;&#10;Description automatically generated"/>
          <p:cNvPicPr preferRelativeResize="0"/>
          <p:nvPr/>
        </p:nvPicPr>
        <p:blipFill rotWithShape="1">
          <a:blip r:embed="rId3">
            <a:alphaModFix/>
          </a:blip>
          <a:srcRect/>
          <a:stretch/>
        </p:blipFill>
        <p:spPr>
          <a:xfrm>
            <a:off x="10798381" y="246062"/>
            <a:ext cx="1041194" cy="1041194"/>
          </a:xfrm>
          <a:prstGeom prst="rect">
            <a:avLst/>
          </a:prstGeom>
          <a:noFill/>
          <a:ln>
            <a:noFill/>
          </a:ln>
        </p:spPr>
      </p:pic>
      <p:sp>
        <p:nvSpPr>
          <p:cNvPr id="119" name="Google Shape;119;g240fe70efb2_0_52"/>
          <p:cNvSpPr txBox="1"/>
          <p:nvPr/>
        </p:nvSpPr>
        <p:spPr>
          <a:xfrm>
            <a:off x="6819900" y="1984812"/>
            <a:ext cx="3885600" cy="4617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400" dirty="0">
                <a:solidFill>
                  <a:srgbClr val="222E69"/>
                </a:solidFill>
                <a:latin typeface="Larsseit Medium"/>
              </a:rPr>
              <a:t>Talking Points</a:t>
            </a:r>
            <a:endParaRPr dirty="0">
              <a:latin typeface="Larsseit Medium"/>
            </a:endParaRPr>
          </a:p>
        </p:txBody>
      </p:sp>
      <p:pic>
        <p:nvPicPr>
          <p:cNvPr id="120" name="Google Shape;120;g240fe70efb2_0_52"/>
          <p:cNvPicPr preferRelativeResize="0"/>
          <p:nvPr/>
        </p:nvPicPr>
        <p:blipFill rotWithShape="1">
          <a:blip r:embed="rId4">
            <a:alphaModFix/>
          </a:blip>
          <a:srcRect/>
          <a:stretch/>
        </p:blipFill>
        <p:spPr>
          <a:xfrm>
            <a:off x="1158425" y="1096550"/>
            <a:ext cx="4762500" cy="4762500"/>
          </a:xfrm>
          <a:prstGeom prst="rect">
            <a:avLst/>
          </a:prstGeom>
          <a:noFill/>
          <a:ln>
            <a:noFill/>
          </a:ln>
        </p:spPr>
      </p:pic>
      <p:sp>
        <p:nvSpPr>
          <p:cNvPr id="2" name="TextBox 1">
            <a:extLst>
              <a:ext uri="{FF2B5EF4-FFF2-40B4-BE49-F238E27FC236}">
                <a16:creationId xmlns:a16="http://schemas.microsoft.com/office/drawing/2014/main" id="{9D085C47-BA9F-F906-AEE7-D14546349C2D}"/>
              </a:ext>
            </a:extLst>
          </p:cNvPr>
          <p:cNvSpPr txBox="1"/>
          <p:nvPr/>
        </p:nvSpPr>
        <p:spPr>
          <a:xfrm>
            <a:off x="783497" y="128772"/>
            <a:ext cx="665567" cy="307777"/>
          </a:xfrm>
          <a:prstGeom prst="rect">
            <a:avLst/>
          </a:prstGeom>
          <a:noFill/>
        </p:spPr>
        <p:txBody>
          <a:bodyPr wrap="none" rtlCol="0">
            <a:spAutoFit/>
          </a:bodyPr>
          <a:lstStyle/>
          <a:p>
            <a:r>
              <a:rPr lang="en-US" dirty="0">
                <a:solidFill>
                  <a:schemeClr val="tx1">
                    <a:lumMod val="90000"/>
                    <a:lumOff val="10000"/>
                  </a:schemeClr>
                </a:solidFill>
                <a:latin typeface="Larsseit" pitchFamily="50" charset="0"/>
                <a:ea typeface="Poppins Bold" charset="0"/>
                <a:cs typeface="Poppins Bold" charset="0"/>
              </a:rPr>
              <a:t>Slide 5</a:t>
            </a:r>
          </a:p>
        </p:txBody>
      </p:sp>
      <p:sp>
        <p:nvSpPr>
          <p:cNvPr id="3" name="Google Shape;114;g240fe70efb2_0_52">
            <a:extLst>
              <a:ext uri="{FF2B5EF4-FFF2-40B4-BE49-F238E27FC236}">
                <a16:creationId xmlns:a16="http://schemas.microsoft.com/office/drawing/2014/main" id="{0D487870-4A86-483D-7473-DA5AA2DFDF3E}"/>
              </a:ext>
            </a:extLst>
          </p:cNvPr>
          <p:cNvSpPr txBox="1"/>
          <p:nvPr/>
        </p:nvSpPr>
        <p:spPr>
          <a:xfrm>
            <a:off x="3037169" y="3059700"/>
            <a:ext cx="214031" cy="3693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dirty="0">
                <a:solidFill>
                  <a:srgbClr val="191919"/>
                </a:solidFill>
                <a:latin typeface="Larsseit"/>
              </a:rPr>
              <a:t>.</a:t>
            </a:r>
            <a:endParaRPr dirty="0">
              <a:latin typeface="Larsseit"/>
            </a:endParaRPr>
          </a:p>
        </p:txBody>
      </p:sp>
      <p:sp>
        <p:nvSpPr>
          <p:cNvPr id="4" name="Google Shape;103;g240fe70efb2_0_40">
            <a:extLst>
              <a:ext uri="{FF2B5EF4-FFF2-40B4-BE49-F238E27FC236}">
                <a16:creationId xmlns:a16="http://schemas.microsoft.com/office/drawing/2014/main" id="{413EBE5B-9034-91BA-CFDB-785FEBAF1E2C}"/>
              </a:ext>
            </a:extLst>
          </p:cNvPr>
          <p:cNvSpPr txBox="1"/>
          <p:nvPr/>
        </p:nvSpPr>
        <p:spPr>
          <a:xfrm>
            <a:off x="783497" y="435826"/>
            <a:ext cx="8719200" cy="338514"/>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600" b="1" dirty="0">
                <a:solidFill>
                  <a:srgbClr val="191919"/>
                </a:solidFill>
                <a:latin typeface="Larsseit"/>
              </a:rPr>
              <a:t>Work Time: Problem-Solving and Design Cycle</a:t>
            </a:r>
            <a:endParaRPr sz="1600" b="1" dirty="0">
              <a:latin typeface="Larsseit"/>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24"/>
        <p:cNvGrpSpPr/>
        <p:nvPr/>
      </p:nvGrpSpPr>
      <p:grpSpPr>
        <a:xfrm>
          <a:off x="0" y="0"/>
          <a:ext cx="0" cy="0"/>
          <a:chOff x="0" y="0"/>
          <a:chExt cx="0" cy="0"/>
        </a:xfrm>
      </p:grpSpPr>
      <p:sp>
        <p:nvSpPr>
          <p:cNvPr id="126" name="Google Shape;126;g240fe70efb2_0_62"/>
          <p:cNvSpPr txBox="1">
            <a:spLocks noGrp="1"/>
          </p:cNvSpPr>
          <p:nvPr>
            <p:ph type="body" idx="1"/>
          </p:nvPr>
        </p:nvSpPr>
        <p:spPr>
          <a:xfrm>
            <a:off x="6767825" y="2511306"/>
            <a:ext cx="4688534" cy="4097400"/>
          </a:xfrm>
          <a:prstGeom prst="rect">
            <a:avLst/>
          </a:prstGeom>
          <a:noFill/>
          <a:ln>
            <a:noFill/>
          </a:ln>
        </p:spPr>
        <p:txBody>
          <a:bodyPr spcFirstLastPara="1" wrap="square" lIns="91425" tIns="45700" rIns="91425" bIns="45700" anchor="t" anchorCtr="0">
            <a:noAutofit/>
          </a:bodyPr>
          <a:lstStyle/>
          <a:p>
            <a:pPr marL="88900" indent="0">
              <a:lnSpc>
                <a:spcPct val="100000"/>
              </a:lnSpc>
              <a:spcBef>
                <a:spcPts val="0"/>
              </a:spcBef>
              <a:buSzPts val="1100"/>
              <a:buNone/>
            </a:pPr>
            <a:r>
              <a:rPr lang="en-US" sz="1800" b="1" dirty="0">
                <a:latin typeface="Larsseit"/>
              </a:rPr>
              <a:t>Step 2 is to “design” a solution for the problem using the information we learned. </a:t>
            </a:r>
            <a:endParaRPr sz="1800" b="1" dirty="0">
              <a:latin typeface="Larsseit"/>
            </a:endParaRPr>
          </a:p>
          <a:p>
            <a:pPr marL="374650" indent="-285750">
              <a:lnSpc>
                <a:spcPct val="100000"/>
              </a:lnSpc>
              <a:spcBef>
                <a:spcPts val="0"/>
              </a:spcBef>
              <a:buSzPts val="1100"/>
            </a:pPr>
            <a:endParaRPr sz="1800" dirty="0">
              <a:latin typeface="Larsseit"/>
            </a:endParaRPr>
          </a:p>
          <a:p>
            <a:pPr marL="88900" indent="0">
              <a:lnSpc>
                <a:spcPct val="100000"/>
              </a:lnSpc>
              <a:spcBef>
                <a:spcPts val="0"/>
              </a:spcBef>
              <a:buSzPts val="1100"/>
              <a:buNone/>
            </a:pPr>
            <a:r>
              <a:rPr lang="en-US" sz="1800" dirty="0">
                <a:latin typeface="Larsseit"/>
              </a:rPr>
              <a:t>That’s how we can find out if our decisions work. </a:t>
            </a:r>
            <a:endParaRPr sz="1800" dirty="0">
              <a:latin typeface="Larsseit"/>
            </a:endParaRPr>
          </a:p>
          <a:p>
            <a:pPr marL="374650" indent="-285750">
              <a:lnSpc>
                <a:spcPct val="100000"/>
              </a:lnSpc>
              <a:spcBef>
                <a:spcPts val="0"/>
              </a:spcBef>
              <a:buSzPts val="1100"/>
            </a:pPr>
            <a:endParaRPr sz="1800" dirty="0">
              <a:latin typeface="Larsseit"/>
            </a:endParaRPr>
          </a:p>
          <a:p>
            <a:pPr marL="88900" indent="0">
              <a:lnSpc>
                <a:spcPct val="100000"/>
              </a:lnSpc>
              <a:spcBef>
                <a:spcPts val="0"/>
              </a:spcBef>
              <a:buSzPts val="1100"/>
              <a:buNone/>
            </a:pPr>
            <a:r>
              <a:rPr lang="en-US" sz="1800" dirty="0">
                <a:latin typeface="Larsseit"/>
              </a:rPr>
              <a:t>Just imagine: we would never know if we could make lemonade unless we actually tried to do it! </a:t>
            </a:r>
            <a:endParaRPr sz="1800" dirty="0">
              <a:latin typeface="Larsseit"/>
            </a:endParaRPr>
          </a:p>
        </p:txBody>
      </p:sp>
      <p:sp>
        <p:nvSpPr>
          <p:cNvPr id="127" name="Google Shape;127;g240fe70efb2_0_62"/>
          <p:cNvSpPr/>
          <p:nvPr/>
        </p:nvSpPr>
        <p:spPr>
          <a:xfrm rot="-5400000">
            <a:off x="7248855" y="-629894"/>
            <a:ext cx="45600" cy="4572000"/>
          </a:xfrm>
          <a:prstGeom prst="rect">
            <a:avLst/>
          </a:prstGeom>
          <a:solidFill>
            <a:srgbClr val="222E69"/>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128" name="Google Shape;128;g240fe70efb2_0_62"/>
          <p:cNvSpPr txBox="1">
            <a:spLocks noGrp="1"/>
          </p:cNvSpPr>
          <p:nvPr>
            <p:ph type="body" idx="2"/>
          </p:nvPr>
        </p:nvSpPr>
        <p:spPr>
          <a:xfrm>
            <a:off x="839172" y="800906"/>
            <a:ext cx="5609400" cy="5353800"/>
          </a:xfrm>
          <a:prstGeom prst="rect">
            <a:avLst/>
          </a:prstGeom>
          <a:solidFill>
            <a:srgbClr val="BFBFBF"/>
          </a:solid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None/>
            </a:pPr>
            <a:r>
              <a:rPr lang="en-IN" sz="3000" b="1" dirty="0">
                <a:solidFill>
                  <a:schemeClr val="dk1"/>
                </a:solidFill>
              </a:rPr>
              <a:t> </a:t>
            </a:r>
            <a:endParaRPr sz="3000" b="1" dirty="0">
              <a:solidFill>
                <a:schemeClr val="dk1"/>
              </a:solidFill>
            </a:endParaRPr>
          </a:p>
        </p:txBody>
      </p:sp>
      <p:pic>
        <p:nvPicPr>
          <p:cNvPr id="129" name="Google Shape;129;g240fe70efb2_0_62" descr="Shape, icon&#10;&#10;Description automatically generated"/>
          <p:cNvPicPr preferRelativeResize="0"/>
          <p:nvPr/>
        </p:nvPicPr>
        <p:blipFill rotWithShape="1">
          <a:blip r:embed="rId3">
            <a:alphaModFix/>
          </a:blip>
          <a:srcRect/>
          <a:stretch/>
        </p:blipFill>
        <p:spPr>
          <a:xfrm>
            <a:off x="10798381" y="246062"/>
            <a:ext cx="1041194" cy="1041194"/>
          </a:xfrm>
          <a:prstGeom prst="rect">
            <a:avLst/>
          </a:prstGeom>
          <a:noFill/>
          <a:ln>
            <a:noFill/>
          </a:ln>
        </p:spPr>
      </p:pic>
      <p:sp>
        <p:nvSpPr>
          <p:cNvPr id="130" name="Google Shape;130;g240fe70efb2_0_62"/>
          <p:cNvSpPr txBox="1"/>
          <p:nvPr/>
        </p:nvSpPr>
        <p:spPr>
          <a:xfrm>
            <a:off x="6819975" y="1984812"/>
            <a:ext cx="3885600" cy="4617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400" dirty="0">
                <a:solidFill>
                  <a:srgbClr val="222E69"/>
                </a:solidFill>
                <a:latin typeface="Larsseit Medium"/>
              </a:rPr>
              <a:t>Talking Points</a:t>
            </a:r>
            <a:endParaRPr dirty="0">
              <a:latin typeface="Larsseit Medium"/>
            </a:endParaRPr>
          </a:p>
        </p:txBody>
      </p:sp>
      <p:pic>
        <p:nvPicPr>
          <p:cNvPr id="131" name="Google Shape;131;g240fe70efb2_0_62"/>
          <p:cNvPicPr preferRelativeResize="0"/>
          <p:nvPr/>
        </p:nvPicPr>
        <p:blipFill rotWithShape="1">
          <a:blip r:embed="rId4">
            <a:alphaModFix/>
          </a:blip>
          <a:srcRect/>
          <a:stretch/>
        </p:blipFill>
        <p:spPr>
          <a:xfrm>
            <a:off x="1158425" y="1096550"/>
            <a:ext cx="4762500" cy="4762500"/>
          </a:xfrm>
          <a:prstGeom prst="rect">
            <a:avLst/>
          </a:prstGeom>
          <a:noFill/>
          <a:ln>
            <a:noFill/>
          </a:ln>
        </p:spPr>
      </p:pic>
      <p:sp>
        <p:nvSpPr>
          <p:cNvPr id="2" name="TextBox 1">
            <a:extLst>
              <a:ext uri="{FF2B5EF4-FFF2-40B4-BE49-F238E27FC236}">
                <a16:creationId xmlns:a16="http://schemas.microsoft.com/office/drawing/2014/main" id="{3CB16F4F-4BD3-AB5F-46E4-DC6B44ABEED0}"/>
              </a:ext>
            </a:extLst>
          </p:cNvPr>
          <p:cNvSpPr txBox="1"/>
          <p:nvPr/>
        </p:nvSpPr>
        <p:spPr>
          <a:xfrm>
            <a:off x="783497" y="128772"/>
            <a:ext cx="665567" cy="307777"/>
          </a:xfrm>
          <a:prstGeom prst="rect">
            <a:avLst/>
          </a:prstGeom>
          <a:noFill/>
        </p:spPr>
        <p:txBody>
          <a:bodyPr wrap="none" rtlCol="0">
            <a:spAutoFit/>
          </a:bodyPr>
          <a:lstStyle/>
          <a:p>
            <a:r>
              <a:rPr lang="en-US" dirty="0">
                <a:solidFill>
                  <a:schemeClr val="tx1">
                    <a:lumMod val="90000"/>
                    <a:lumOff val="10000"/>
                  </a:schemeClr>
                </a:solidFill>
                <a:latin typeface="Larsseit" pitchFamily="50" charset="0"/>
                <a:ea typeface="Poppins Bold" charset="0"/>
                <a:cs typeface="Poppins Bold" charset="0"/>
              </a:rPr>
              <a:t>Slide 6</a:t>
            </a:r>
          </a:p>
        </p:txBody>
      </p:sp>
      <p:sp>
        <p:nvSpPr>
          <p:cNvPr id="3" name="Google Shape;114;g240fe70efb2_0_52">
            <a:extLst>
              <a:ext uri="{FF2B5EF4-FFF2-40B4-BE49-F238E27FC236}">
                <a16:creationId xmlns:a16="http://schemas.microsoft.com/office/drawing/2014/main" id="{D3621350-BC05-C0C0-C1BE-95F6E6D11CF0}"/>
              </a:ext>
            </a:extLst>
          </p:cNvPr>
          <p:cNvSpPr txBox="1"/>
          <p:nvPr/>
        </p:nvSpPr>
        <p:spPr>
          <a:xfrm>
            <a:off x="4790096" y="3059700"/>
            <a:ext cx="214031" cy="3693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dirty="0">
                <a:solidFill>
                  <a:srgbClr val="191919"/>
                </a:solidFill>
                <a:latin typeface="Larsseit"/>
              </a:rPr>
              <a:t>.</a:t>
            </a:r>
            <a:endParaRPr dirty="0">
              <a:latin typeface="Larsseit"/>
            </a:endParaRPr>
          </a:p>
        </p:txBody>
      </p:sp>
      <p:sp>
        <p:nvSpPr>
          <p:cNvPr id="4" name="Google Shape;103;g240fe70efb2_0_40">
            <a:extLst>
              <a:ext uri="{FF2B5EF4-FFF2-40B4-BE49-F238E27FC236}">
                <a16:creationId xmlns:a16="http://schemas.microsoft.com/office/drawing/2014/main" id="{EFCD1759-6E0A-F958-9FD8-464CA26BB52E}"/>
              </a:ext>
            </a:extLst>
          </p:cNvPr>
          <p:cNvSpPr txBox="1"/>
          <p:nvPr/>
        </p:nvSpPr>
        <p:spPr>
          <a:xfrm>
            <a:off x="783497" y="435826"/>
            <a:ext cx="8719200" cy="338514"/>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600" b="1" dirty="0">
                <a:solidFill>
                  <a:srgbClr val="191919"/>
                </a:solidFill>
                <a:latin typeface="Larsseit"/>
              </a:rPr>
              <a:t>Work Time: Problem-Solving and Design Cycle</a:t>
            </a:r>
            <a:endParaRPr sz="1600" b="1" dirty="0">
              <a:latin typeface="Larsseit"/>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35"/>
        <p:cNvGrpSpPr/>
        <p:nvPr/>
      </p:nvGrpSpPr>
      <p:grpSpPr>
        <a:xfrm>
          <a:off x="0" y="0"/>
          <a:ext cx="0" cy="0"/>
          <a:chOff x="0" y="0"/>
          <a:chExt cx="0" cy="0"/>
        </a:xfrm>
      </p:grpSpPr>
      <p:sp>
        <p:nvSpPr>
          <p:cNvPr id="137" name="Google Shape;137;g240fe70efb2_0_72"/>
          <p:cNvSpPr txBox="1">
            <a:spLocks noGrp="1"/>
          </p:cNvSpPr>
          <p:nvPr>
            <p:ph type="body" idx="1"/>
          </p:nvPr>
        </p:nvSpPr>
        <p:spPr>
          <a:xfrm>
            <a:off x="6819975" y="2514538"/>
            <a:ext cx="5019600" cy="4097400"/>
          </a:xfrm>
          <a:prstGeom prst="rect">
            <a:avLst/>
          </a:prstGeom>
          <a:noFill/>
          <a:ln>
            <a:noFill/>
          </a:ln>
        </p:spPr>
        <p:txBody>
          <a:bodyPr spcFirstLastPara="1" wrap="square" lIns="91425" tIns="45700" rIns="91425" bIns="45700" anchor="t" anchorCtr="0">
            <a:noAutofit/>
          </a:bodyPr>
          <a:lstStyle/>
          <a:p>
            <a:pPr marL="88900" indent="0">
              <a:lnSpc>
                <a:spcPct val="100000"/>
              </a:lnSpc>
              <a:spcBef>
                <a:spcPts val="0"/>
              </a:spcBef>
              <a:buSzPts val="1100"/>
              <a:buNone/>
            </a:pPr>
            <a:r>
              <a:rPr lang="en-US" sz="1800" b="1" dirty="0">
                <a:latin typeface="Larsseit"/>
              </a:rPr>
              <a:t>Step 3 is to share our “design” with others so that we can get their advice. </a:t>
            </a:r>
            <a:endParaRPr sz="1800" b="1" dirty="0">
              <a:latin typeface="Larsseit"/>
            </a:endParaRPr>
          </a:p>
          <a:p>
            <a:pPr marL="374650" indent="-285750">
              <a:lnSpc>
                <a:spcPct val="100000"/>
              </a:lnSpc>
              <a:spcBef>
                <a:spcPts val="0"/>
              </a:spcBef>
              <a:buSzPts val="1100"/>
            </a:pPr>
            <a:endParaRPr sz="1800" dirty="0">
              <a:latin typeface="Larsseit"/>
            </a:endParaRPr>
          </a:p>
          <a:p>
            <a:pPr marL="88900" indent="0">
              <a:lnSpc>
                <a:spcPct val="100000"/>
              </a:lnSpc>
              <a:spcBef>
                <a:spcPts val="0"/>
              </a:spcBef>
              <a:buSzPts val="1100"/>
              <a:buNone/>
            </a:pPr>
            <a:r>
              <a:rPr lang="en-US" sz="1800" dirty="0">
                <a:latin typeface="Larsseit"/>
              </a:rPr>
              <a:t>Others can tell us if we made any mistakes. </a:t>
            </a:r>
            <a:endParaRPr sz="1800" dirty="0">
              <a:latin typeface="Larsseit"/>
            </a:endParaRPr>
          </a:p>
          <a:p>
            <a:pPr marL="88900" indent="0">
              <a:lnSpc>
                <a:spcPct val="100000"/>
              </a:lnSpc>
              <a:spcBef>
                <a:spcPts val="0"/>
              </a:spcBef>
              <a:buSzPts val="1100"/>
              <a:buNone/>
            </a:pPr>
            <a:endParaRPr lang="en-US" sz="1800" dirty="0">
              <a:latin typeface="Larsseit"/>
            </a:endParaRPr>
          </a:p>
          <a:p>
            <a:pPr marL="88900" indent="0">
              <a:lnSpc>
                <a:spcPct val="100000"/>
              </a:lnSpc>
              <a:spcBef>
                <a:spcPts val="0"/>
              </a:spcBef>
              <a:buSzPts val="1100"/>
              <a:buNone/>
            </a:pPr>
            <a:r>
              <a:rPr lang="en-US" sz="1800" dirty="0">
                <a:latin typeface="Larsseit"/>
              </a:rPr>
              <a:t>So, if we did research and made our lemonade, we’d never know if it was delicious unless someone actually tasted it and told us what they thought!</a:t>
            </a:r>
            <a:endParaRPr sz="1800" dirty="0">
              <a:latin typeface="Larsseit"/>
            </a:endParaRPr>
          </a:p>
        </p:txBody>
      </p:sp>
      <p:sp>
        <p:nvSpPr>
          <p:cNvPr id="138" name="Google Shape;138;g240fe70efb2_0_72"/>
          <p:cNvSpPr/>
          <p:nvPr/>
        </p:nvSpPr>
        <p:spPr>
          <a:xfrm rot="-5400000">
            <a:off x="7248855" y="-629894"/>
            <a:ext cx="45600" cy="4572000"/>
          </a:xfrm>
          <a:prstGeom prst="rect">
            <a:avLst/>
          </a:prstGeom>
          <a:solidFill>
            <a:srgbClr val="222E69"/>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139" name="Google Shape;139;g240fe70efb2_0_72"/>
          <p:cNvSpPr txBox="1">
            <a:spLocks noGrp="1"/>
          </p:cNvSpPr>
          <p:nvPr>
            <p:ph type="body" idx="2"/>
          </p:nvPr>
        </p:nvSpPr>
        <p:spPr>
          <a:xfrm>
            <a:off x="839172" y="800906"/>
            <a:ext cx="5609400" cy="5353800"/>
          </a:xfrm>
          <a:prstGeom prst="rect">
            <a:avLst/>
          </a:prstGeom>
          <a:solidFill>
            <a:srgbClr val="BFBFBF"/>
          </a:solid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None/>
            </a:pPr>
            <a:r>
              <a:rPr lang="en-IN" sz="3000" b="1" dirty="0">
                <a:solidFill>
                  <a:schemeClr val="dk1"/>
                </a:solidFill>
              </a:rPr>
              <a:t> </a:t>
            </a:r>
            <a:endParaRPr sz="3000" b="1" dirty="0">
              <a:solidFill>
                <a:schemeClr val="dk1"/>
              </a:solidFill>
            </a:endParaRPr>
          </a:p>
        </p:txBody>
      </p:sp>
      <p:pic>
        <p:nvPicPr>
          <p:cNvPr id="140" name="Google Shape;140;g240fe70efb2_0_72" descr="Shape, icon&#10;&#10;Description automatically generated"/>
          <p:cNvPicPr preferRelativeResize="0"/>
          <p:nvPr/>
        </p:nvPicPr>
        <p:blipFill rotWithShape="1">
          <a:blip r:embed="rId3">
            <a:alphaModFix/>
          </a:blip>
          <a:srcRect/>
          <a:stretch/>
        </p:blipFill>
        <p:spPr>
          <a:xfrm>
            <a:off x="10798381" y="246062"/>
            <a:ext cx="1041194" cy="1041194"/>
          </a:xfrm>
          <a:prstGeom prst="rect">
            <a:avLst/>
          </a:prstGeom>
          <a:noFill/>
          <a:ln>
            <a:noFill/>
          </a:ln>
        </p:spPr>
      </p:pic>
      <p:sp>
        <p:nvSpPr>
          <p:cNvPr id="141" name="Google Shape;141;g240fe70efb2_0_72"/>
          <p:cNvSpPr txBox="1"/>
          <p:nvPr/>
        </p:nvSpPr>
        <p:spPr>
          <a:xfrm>
            <a:off x="6819975" y="1949223"/>
            <a:ext cx="3885600" cy="4617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400" dirty="0">
                <a:solidFill>
                  <a:srgbClr val="222E69"/>
                </a:solidFill>
                <a:latin typeface="Larsseit Medium"/>
              </a:rPr>
              <a:t>Talking Points</a:t>
            </a:r>
            <a:endParaRPr dirty="0">
              <a:latin typeface="Larsseit Medium"/>
            </a:endParaRPr>
          </a:p>
        </p:txBody>
      </p:sp>
      <p:pic>
        <p:nvPicPr>
          <p:cNvPr id="142" name="Google Shape;142;g240fe70efb2_0_72"/>
          <p:cNvPicPr preferRelativeResize="0"/>
          <p:nvPr/>
        </p:nvPicPr>
        <p:blipFill rotWithShape="1">
          <a:blip r:embed="rId4">
            <a:alphaModFix/>
          </a:blip>
          <a:srcRect/>
          <a:stretch/>
        </p:blipFill>
        <p:spPr>
          <a:xfrm>
            <a:off x="1158425" y="1096550"/>
            <a:ext cx="4762500" cy="4762500"/>
          </a:xfrm>
          <a:prstGeom prst="rect">
            <a:avLst/>
          </a:prstGeom>
          <a:noFill/>
          <a:ln>
            <a:noFill/>
          </a:ln>
        </p:spPr>
      </p:pic>
      <p:sp>
        <p:nvSpPr>
          <p:cNvPr id="2" name="TextBox 1">
            <a:extLst>
              <a:ext uri="{FF2B5EF4-FFF2-40B4-BE49-F238E27FC236}">
                <a16:creationId xmlns:a16="http://schemas.microsoft.com/office/drawing/2014/main" id="{AC7251D5-9ED1-4F56-F3C1-9493D3B70F16}"/>
              </a:ext>
            </a:extLst>
          </p:cNvPr>
          <p:cNvSpPr txBox="1"/>
          <p:nvPr/>
        </p:nvSpPr>
        <p:spPr>
          <a:xfrm>
            <a:off x="783497" y="128772"/>
            <a:ext cx="758976" cy="307777"/>
          </a:xfrm>
          <a:prstGeom prst="rect">
            <a:avLst/>
          </a:prstGeom>
          <a:noFill/>
        </p:spPr>
        <p:txBody>
          <a:bodyPr wrap="square" rtlCol="0">
            <a:spAutoFit/>
          </a:bodyPr>
          <a:lstStyle/>
          <a:p>
            <a:r>
              <a:rPr lang="en-US" dirty="0">
                <a:solidFill>
                  <a:schemeClr val="tx1">
                    <a:lumMod val="90000"/>
                    <a:lumOff val="10000"/>
                  </a:schemeClr>
                </a:solidFill>
                <a:latin typeface="Larsseit" pitchFamily="50" charset="0"/>
                <a:ea typeface="Poppins Bold" charset="0"/>
                <a:cs typeface="Poppins Bold" charset="0"/>
              </a:rPr>
              <a:t>Slide 7</a:t>
            </a:r>
          </a:p>
        </p:txBody>
      </p:sp>
      <p:sp>
        <p:nvSpPr>
          <p:cNvPr id="3" name="Google Shape;114;g240fe70efb2_0_52">
            <a:extLst>
              <a:ext uri="{FF2B5EF4-FFF2-40B4-BE49-F238E27FC236}">
                <a16:creationId xmlns:a16="http://schemas.microsoft.com/office/drawing/2014/main" id="{C559F89E-F445-81B3-70F0-47BF02192C48}"/>
              </a:ext>
            </a:extLst>
          </p:cNvPr>
          <p:cNvSpPr txBox="1"/>
          <p:nvPr/>
        </p:nvSpPr>
        <p:spPr>
          <a:xfrm>
            <a:off x="4753152" y="4953154"/>
            <a:ext cx="214031" cy="3693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dirty="0">
                <a:solidFill>
                  <a:srgbClr val="191919"/>
                </a:solidFill>
                <a:latin typeface="Larsseit"/>
              </a:rPr>
              <a:t>.</a:t>
            </a:r>
            <a:endParaRPr dirty="0">
              <a:latin typeface="Larsseit"/>
            </a:endParaRPr>
          </a:p>
        </p:txBody>
      </p:sp>
      <p:sp>
        <p:nvSpPr>
          <p:cNvPr id="4" name="Google Shape;103;g240fe70efb2_0_40">
            <a:extLst>
              <a:ext uri="{FF2B5EF4-FFF2-40B4-BE49-F238E27FC236}">
                <a16:creationId xmlns:a16="http://schemas.microsoft.com/office/drawing/2014/main" id="{A3E4C328-F984-1BE8-4A2D-F7F5A6D73356}"/>
              </a:ext>
            </a:extLst>
          </p:cNvPr>
          <p:cNvSpPr txBox="1"/>
          <p:nvPr/>
        </p:nvSpPr>
        <p:spPr>
          <a:xfrm>
            <a:off x="783497" y="435826"/>
            <a:ext cx="8719200" cy="338514"/>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600" b="1" dirty="0">
                <a:solidFill>
                  <a:srgbClr val="191919"/>
                </a:solidFill>
                <a:latin typeface="Larsseit"/>
              </a:rPr>
              <a:t>Work Time: Problem-Solving and Design Cycle</a:t>
            </a:r>
            <a:endParaRPr sz="1600" b="1" dirty="0">
              <a:latin typeface="Larsseit"/>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46"/>
        <p:cNvGrpSpPr/>
        <p:nvPr/>
      </p:nvGrpSpPr>
      <p:grpSpPr>
        <a:xfrm>
          <a:off x="0" y="0"/>
          <a:ext cx="0" cy="0"/>
          <a:chOff x="0" y="0"/>
          <a:chExt cx="0" cy="0"/>
        </a:xfrm>
      </p:grpSpPr>
      <p:sp>
        <p:nvSpPr>
          <p:cNvPr id="148" name="Google Shape;148;g240fe70efb2_0_82"/>
          <p:cNvSpPr txBox="1">
            <a:spLocks noGrp="1"/>
          </p:cNvSpPr>
          <p:nvPr>
            <p:ph type="body" idx="1"/>
          </p:nvPr>
        </p:nvSpPr>
        <p:spPr>
          <a:xfrm>
            <a:off x="6767825" y="2508237"/>
            <a:ext cx="5019600" cy="4097400"/>
          </a:xfrm>
          <a:prstGeom prst="rect">
            <a:avLst/>
          </a:prstGeom>
          <a:noFill/>
          <a:ln>
            <a:noFill/>
          </a:ln>
        </p:spPr>
        <p:txBody>
          <a:bodyPr spcFirstLastPara="1" wrap="square" lIns="91425" tIns="45700" rIns="91425" bIns="45700" anchor="t" anchorCtr="0">
            <a:noAutofit/>
          </a:bodyPr>
          <a:lstStyle/>
          <a:p>
            <a:pPr marL="88900" indent="0">
              <a:lnSpc>
                <a:spcPct val="100000"/>
              </a:lnSpc>
              <a:spcBef>
                <a:spcPts val="0"/>
              </a:spcBef>
              <a:buSzPts val="1100"/>
              <a:buNone/>
            </a:pPr>
            <a:r>
              <a:rPr lang="en-US" sz="1800" b="1" dirty="0">
                <a:latin typeface="Larsseit"/>
              </a:rPr>
              <a:t>Step 4 is to look at our “design” and see if we can make it better using the advice from others. </a:t>
            </a:r>
            <a:endParaRPr sz="1800" b="1" dirty="0">
              <a:latin typeface="Larsseit"/>
            </a:endParaRPr>
          </a:p>
          <a:p>
            <a:pPr marL="374650" indent="-285750">
              <a:lnSpc>
                <a:spcPct val="100000"/>
              </a:lnSpc>
              <a:spcBef>
                <a:spcPts val="0"/>
              </a:spcBef>
              <a:buSzPts val="1100"/>
            </a:pPr>
            <a:endParaRPr sz="1800" dirty="0">
              <a:latin typeface="Larsseit"/>
            </a:endParaRPr>
          </a:p>
          <a:p>
            <a:pPr marL="88900" indent="0">
              <a:lnSpc>
                <a:spcPct val="100000"/>
              </a:lnSpc>
              <a:spcBef>
                <a:spcPts val="0"/>
              </a:spcBef>
              <a:buSzPts val="1100"/>
              <a:buNone/>
            </a:pPr>
            <a:r>
              <a:rPr lang="en-US" sz="1800" dirty="0">
                <a:latin typeface="Larsseit"/>
              </a:rPr>
              <a:t>This is the most important part of making decisions and of learning: wise decision-makers and problem-solvers aren’t perfect. They are able to learn from mistakes in order to be better. </a:t>
            </a:r>
            <a:endParaRPr sz="1800" dirty="0">
              <a:latin typeface="Larsseit"/>
            </a:endParaRPr>
          </a:p>
          <a:p>
            <a:pPr marL="374650" indent="-285750">
              <a:lnSpc>
                <a:spcPct val="100000"/>
              </a:lnSpc>
              <a:spcBef>
                <a:spcPts val="0"/>
              </a:spcBef>
              <a:buSzPts val="1100"/>
            </a:pPr>
            <a:endParaRPr sz="1800" dirty="0">
              <a:latin typeface="Larsseit"/>
            </a:endParaRPr>
          </a:p>
          <a:p>
            <a:pPr marL="88900" indent="0">
              <a:lnSpc>
                <a:spcPct val="100000"/>
              </a:lnSpc>
              <a:spcBef>
                <a:spcPts val="0"/>
              </a:spcBef>
              <a:buSzPts val="1100"/>
              <a:buNone/>
            </a:pPr>
            <a:r>
              <a:rPr lang="en-US" sz="1800" dirty="0">
                <a:latin typeface="Larsseit"/>
              </a:rPr>
              <a:t>Just imagine: if someone tasted the lemonade we made and said it was too sour or too sweet, we would definitely want to make it again until it was perfectly yummy!</a:t>
            </a:r>
            <a:endParaRPr sz="1800" dirty="0">
              <a:latin typeface="Larsseit"/>
            </a:endParaRPr>
          </a:p>
          <a:p>
            <a:pPr marL="374650" indent="-285750">
              <a:lnSpc>
                <a:spcPct val="100000"/>
              </a:lnSpc>
              <a:spcBef>
                <a:spcPts val="0"/>
              </a:spcBef>
              <a:buSzPts val="1100"/>
            </a:pPr>
            <a:endParaRPr sz="1800" dirty="0">
              <a:latin typeface="Larsseit"/>
            </a:endParaRPr>
          </a:p>
          <a:p>
            <a:pPr marL="285750" lvl="0" indent="-196850" algn="l" rtl="0">
              <a:lnSpc>
                <a:spcPct val="90000"/>
              </a:lnSpc>
              <a:spcBef>
                <a:spcPts val="0"/>
              </a:spcBef>
              <a:spcAft>
                <a:spcPts val="0"/>
              </a:spcAft>
              <a:buClr>
                <a:schemeClr val="dk1"/>
              </a:buClr>
              <a:buSzPts val="1100"/>
              <a:buFont typeface="Arial"/>
              <a:buNone/>
            </a:pPr>
            <a:endParaRPr sz="1800" dirty="0">
              <a:latin typeface="Larsseit"/>
            </a:endParaRPr>
          </a:p>
        </p:txBody>
      </p:sp>
      <p:sp>
        <p:nvSpPr>
          <p:cNvPr id="149" name="Google Shape;149;g240fe70efb2_0_82"/>
          <p:cNvSpPr/>
          <p:nvPr/>
        </p:nvSpPr>
        <p:spPr>
          <a:xfrm rot="-5400000">
            <a:off x="7248855" y="-629894"/>
            <a:ext cx="45600" cy="4572000"/>
          </a:xfrm>
          <a:prstGeom prst="rect">
            <a:avLst/>
          </a:prstGeom>
          <a:solidFill>
            <a:srgbClr val="222E69"/>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150" name="Google Shape;150;g240fe70efb2_0_82"/>
          <p:cNvSpPr txBox="1">
            <a:spLocks noGrp="1"/>
          </p:cNvSpPr>
          <p:nvPr>
            <p:ph type="body" idx="2"/>
          </p:nvPr>
        </p:nvSpPr>
        <p:spPr>
          <a:xfrm>
            <a:off x="839172" y="800906"/>
            <a:ext cx="5609400" cy="5353800"/>
          </a:xfrm>
          <a:prstGeom prst="rect">
            <a:avLst/>
          </a:prstGeom>
          <a:solidFill>
            <a:srgbClr val="BFBFBF"/>
          </a:solid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None/>
            </a:pPr>
            <a:r>
              <a:rPr lang="en-IN" sz="3000" b="1" dirty="0">
                <a:solidFill>
                  <a:schemeClr val="dk1"/>
                </a:solidFill>
              </a:rPr>
              <a:t> </a:t>
            </a:r>
            <a:endParaRPr sz="3000" b="1" dirty="0">
              <a:solidFill>
                <a:schemeClr val="dk1"/>
              </a:solidFill>
            </a:endParaRPr>
          </a:p>
        </p:txBody>
      </p:sp>
      <p:pic>
        <p:nvPicPr>
          <p:cNvPr id="151" name="Google Shape;151;g240fe70efb2_0_82" descr="Shape, icon&#10;&#10;Description automatically generated"/>
          <p:cNvPicPr preferRelativeResize="0"/>
          <p:nvPr/>
        </p:nvPicPr>
        <p:blipFill rotWithShape="1">
          <a:blip r:embed="rId3">
            <a:alphaModFix/>
          </a:blip>
          <a:srcRect/>
          <a:stretch/>
        </p:blipFill>
        <p:spPr>
          <a:xfrm>
            <a:off x="10798381" y="246062"/>
            <a:ext cx="1041194" cy="1041194"/>
          </a:xfrm>
          <a:prstGeom prst="rect">
            <a:avLst/>
          </a:prstGeom>
          <a:noFill/>
          <a:ln>
            <a:noFill/>
          </a:ln>
        </p:spPr>
      </p:pic>
      <p:sp>
        <p:nvSpPr>
          <p:cNvPr id="152" name="Google Shape;152;g240fe70efb2_0_82"/>
          <p:cNvSpPr txBox="1"/>
          <p:nvPr/>
        </p:nvSpPr>
        <p:spPr>
          <a:xfrm>
            <a:off x="6819900" y="1949285"/>
            <a:ext cx="3885600" cy="4617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400" dirty="0">
                <a:solidFill>
                  <a:srgbClr val="222E69"/>
                </a:solidFill>
                <a:latin typeface="Larsseit Medium"/>
              </a:rPr>
              <a:t>Talking Points</a:t>
            </a:r>
            <a:endParaRPr dirty="0">
              <a:latin typeface="Larsseit Medium"/>
            </a:endParaRPr>
          </a:p>
        </p:txBody>
      </p:sp>
      <p:pic>
        <p:nvPicPr>
          <p:cNvPr id="153" name="Google Shape;153;g240fe70efb2_0_82"/>
          <p:cNvPicPr preferRelativeResize="0"/>
          <p:nvPr/>
        </p:nvPicPr>
        <p:blipFill rotWithShape="1">
          <a:blip r:embed="rId4">
            <a:alphaModFix/>
          </a:blip>
          <a:srcRect/>
          <a:stretch/>
        </p:blipFill>
        <p:spPr>
          <a:xfrm>
            <a:off x="1158425" y="1096550"/>
            <a:ext cx="4762500" cy="4762500"/>
          </a:xfrm>
          <a:prstGeom prst="rect">
            <a:avLst/>
          </a:prstGeom>
          <a:noFill/>
          <a:ln>
            <a:noFill/>
          </a:ln>
        </p:spPr>
      </p:pic>
      <p:sp>
        <p:nvSpPr>
          <p:cNvPr id="2" name="TextBox 1">
            <a:extLst>
              <a:ext uri="{FF2B5EF4-FFF2-40B4-BE49-F238E27FC236}">
                <a16:creationId xmlns:a16="http://schemas.microsoft.com/office/drawing/2014/main" id="{EB160AA6-B279-EECA-D2D3-EDA1A219B62C}"/>
              </a:ext>
            </a:extLst>
          </p:cNvPr>
          <p:cNvSpPr txBox="1"/>
          <p:nvPr/>
        </p:nvSpPr>
        <p:spPr>
          <a:xfrm>
            <a:off x="783497" y="128772"/>
            <a:ext cx="768212" cy="307777"/>
          </a:xfrm>
          <a:prstGeom prst="rect">
            <a:avLst/>
          </a:prstGeom>
          <a:noFill/>
        </p:spPr>
        <p:txBody>
          <a:bodyPr wrap="square" rtlCol="0">
            <a:spAutoFit/>
          </a:bodyPr>
          <a:lstStyle/>
          <a:p>
            <a:r>
              <a:rPr lang="en-US" dirty="0">
                <a:solidFill>
                  <a:schemeClr val="tx1">
                    <a:lumMod val="90000"/>
                    <a:lumOff val="10000"/>
                  </a:schemeClr>
                </a:solidFill>
                <a:latin typeface="Larsseit" pitchFamily="50" charset="0"/>
                <a:ea typeface="Poppins Bold" charset="0"/>
                <a:cs typeface="Poppins Bold" charset="0"/>
              </a:rPr>
              <a:t>Slide 8</a:t>
            </a:r>
          </a:p>
        </p:txBody>
      </p:sp>
      <p:sp>
        <p:nvSpPr>
          <p:cNvPr id="3" name="Google Shape;114;g240fe70efb2_0_52">
            <a:extLst>
              <a:ext uri="{FF2B5EF4-FFF2-40B4-BE49-F238E27FC236}">
                <a16:creationId xmlns:a16="http://schemas.microsoft.com/office/drawing/2014/main" id="{64E57CCF-B6DE-D326-3653-072E63430504}"/>
              </a:ext>
            </a:extLst>
          </p:cNvPr>
          <p:cNvSpPr txBox="1"/>
          <p:nvPr/>
        </p:nvSpPr>
        <p:spPr>
          <a:xfrm>
            <a:off x="3164497" y="4685299"/>
            <a:ext cx="214031" cy="3693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dirty="0">
                <a:solidFill>
                  <a:srgbClr val="191919"/>
                </a:solidFill>
                <a:latin typeface="Larsseit"/>
              </a:rPr>
              <a:t>.</a:t>
            </a:r>
            <a:endParaRPr dirty="0">
              <a:latin typeface="Larsseit"/>
            </a:endParaRPr>
          </a:p>
        </p:txBody>
      </p:sp>
      <p:sp>
        <p:nvSpPr>
          <p:cNvPr id="4" name="Google Shape;103;g240fe70efb2_0_40">
            <a:extLst>
              <a:ext uri="{FF2B5EF4-FFF2-40B4-BE49-F238E27FC236}">
                <a16:creationId xmlns:a16="http://schemas.microsoft.com/office/drawing/2014/main" id="{0365B29E-DE2E-06C3-8622-3F72A941BBC9}"/>
              </a:ext>
            </a:extLst>
          </p:cNvPr>
          <p:cNvSpPr txBox="1"/>
          <p:nvPr/>
        </p:nvSpPr>
        <p:spPr>
          <a:xfrm>
            <a:off x="783497" y="435826"/>
            <a:ext cx="8719200" cy="338514"/>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600" b="1" dirty="0">
                <a:solidFill>
                  <a:srgbClr val="191919"/>
                </a:solidFill>
                <a:latin typeface="Larsseit"/>
              </a:rPr>
              <a:t>Work Time: Problem-Solving and Design Cycle</a:t>
            </a:r>
            <a:endParaRPr sz="1600" b="1" dirty="0">
              <a:latin typeface="Larsseit"/>
            </a:endParaRPr>
          </a:p>
        </p:txBody>
      </p:sp>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02c21179-db13-4073-9144-de1d3549699a">
      <Terms xmlns="http://schemas.microsoft.com/office/infopath/2007/PartnerControls"/>
    </lcf76f155ced4ddcb4097134ff3c332f>
    <IconOverlay xmlns="http://schemas.microsoft.com/sharepoint/v4" xsi:nil="true"/>
    <TaxCatchAll xmlns="acf3d625-6d74-4d3b-8380-c4fe5de3d81c" xsi:nil="true"/>
    <SharedWithUsers xmlns="acf3d625-6d74-4d3b-8380-c4fe5de3d81c">
      <UserInfo>
        <DisplayName/>
        <AccountId xsi:nil="true"/>
        <AccountType/>
      </UserInfo>
    </SharedWithUsers>
    <MediaLengthInSeconds xmlns="02c21179-db13-4073-9144-de1d3549699a"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80106F76F4E12B458C40AA227BD866B0" ma:contentTypeVersion="21" ma:contentTypeDescription="Create a new document." ma:contentTypeScope="" ma:versionID="1942974a823ce4c9dfd6da873e0308f3">
  <xsd:schema xmlns:xsd="http://www.w3.org/2001/XMLSchema" xmlns:xs="http://www.w3.org/2001/XMLSchema" xmlns:p="http://schemas.microsoft.com/office/2006/metadata/properties" xmlns:ns2="02c21179-db13-4073-9144-de1d3549699a" xmlns:ns3="acf3d625-6d74-4d3b-8380-c4fe5de3d81c" xmlns:ns4="http://schemas.microsoft.com/sharepoint/v4" targetNamespace="http://schemas.microsoft.com/office/2006/metadata/properties" ma:root="true" ma:fieldsID="6f7c108c6da304729898fdd443d5e514" ns2:_="" ns3:_="" ns4:_="">
    <xsd:import namespace="02c21179-db13-4073-9144-de1d3549699a"/>
    <xsd:import namespace="acf3d625-6d74-4d3b-8380-c4fe5de3d81c"/>
    <xsd:import namespace="http://schemas.microsoft.com/sharepoint/v4"/>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3:SharedWithUsers" minOccurs="0"/>
                <xsd:element ref="ns3:SharedWithDetails" minOccurs="0"/>
                <xsd:element ref="ns2:MediaServiceDateTaken" minOccurs="0"/>
                <xsd:element ref="ns2:MediaServiceLocation" minOccurs="0"/>
                <xsd:element ref="ns2:MediaServiceOCR" minOccurs="0"/>
                <xsd:element ref="ns2:MediaServiceGenerationTime" minOccurs="0"/>
                <xsd:element ref="ns2:MediaServiceEventHashCode" minOccurs="0"/>
                <xsd:element ref="ns4:IconOverlay" minOccurs="0"/>
                <xsd:element ref="ns2:MediaLengthInSeconds" minOccurs="0"/>
                <xsd:element ref="ns2:lcf76f155ced4ddcb4097134ff3c332f" minOccurs="0"/>
                <xsd:element ref="ns3:TaxCatchAll" minOccurs="0"/>
                <xsd:element ref="ns2:MediaServiceObjectDetectorVersions" minOccurs="0"/>
                <xsd:element ref="ns2:MediaServiceSearchPropertie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2c21179-db13-4073-9144-de1d3549699a"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LengthInSeconds" ma:index="20" nillable="true" ma:displayName="MediaLengthInSeconds" ma:hidden="true" ma:internalName="MediaLengthInSeconds" ma:readOnly="true">
      <xsd:simpleType>
        <xsd:restriction base="dms:Unknow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4ec54927-50ae-4690-87f2-c5740ba4bcd0"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4"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element name="MediaServiceBillingMetadata" ma:index="26"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acf3d625-6d74-4d3b-8380-c4fe5de3d81c"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4c5e4fdb-e520-40b6-b92e-d101c514494e}" ma:internalName="TaxCatchAll" ma:showField="CatchAllData" ma:web="acf3d625-6d74-4d3b-8380-c4fe5de3d81c">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4" elementFormDefault="qualified">
    <xsd:import namespace="http://schemas.microsoft.com/office/2006/documentManagement/types"/>
    <xsd:import namespace="http://schemas.microsoft.com/office/infopath/2007/PartnerControls"/>
    <xsd:element name="IconOverlay" ma:index="19" nillable="true" ma:displayName="IconOverlay" ma:hidden="true" ma:internalName="IconOverlay">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386D6482-81CE-4A9B-B5EE-0536299F2469}">
  <ds:schemaRefs>
    <ds:schemaRef ds:uri="http://schemas.microsoft.com/sharepoint/v3/contenttype/forms"/>
  </ds:schemaRefs>
</ds:datastoreItem>
</file>

<file path=customXml/itemProps2.xml><?xml version="1.0" encoding="utf-8"?>
<ds:datastoreItem xmlns:ds="http://schemas.openxmlformats.org/officeDocument/2006/customXml" ds:itemID="{F0BBD8E9-A9CD-4E36-AD8A-A6272CF412D5}">
  <ds:schemaRefs>
    <ds:schemaRef ds:uri="http://schemas.microsoft.com/office/2006/metadata/properties"/>
    <ds:schemaRef ds:uri="http://www.w3.org/XML/1998/namespace"/>
    <ds:schemaRef ds:uri="http://purl.org/dc/terms/"/>
    <ds:schemaRef ds:uri="d0706973-1e41-4ad4-b081-36874bd36bc5"/>
    <ds:schemaRef ds:uri="http://purl.org/dc/elements/1.1/"/>
    <ds:schemaRef ds:uri="http://purl.org/dc/dcmitype/"/>
    <ds:schemaRef ds:uri="http://schemas.microsoft.com/office/2006/documentManagement/types"/>
    <ds:schemaRef ds:uri="http://schemas.microsoft.com/office/infopath/2007/PartnerControls"/>
    <ds:schemaRef ds:uri="http://schemas.openxmlformats.org/package/2006/metadata/core-properties"/>
    <ds:schemaRef ds:uri="64ab465a-f59a-40cd-afe5-40556cd5edf1"/>
  </ds:schemaRefs>
</ds:datastoreItem>
</file>

<file path=customXml/itemProps3.xml><?xml version="1.0" encoding="utf-8"?>
<ds:datastoreItem xmlns:ds="http://schemas.openxmlformats.org/officeDocument/2006/customXml" ds:itemID="{C71827D2-7785-4E70-807D-30F21B350103}"/>
</file>

<file path=docProps/app.xml><?xml version="1.0" encoding="utf-8"?>
<Properties xmlns="http://schemas.openxmlformats.org/officeDocument/2006/extended-properties" xmlns:vt="http://schemas.openxmlformats.org/officeDocument/2006/docPropsVTypes">
  <TotalTime>1013</TotalTime>
  <Words>2250</Words>
  <Application>Microsoft Office PowerPoint</Application>
  <PresentationFormat>Widescreen</PresentationFormat>
  <Paragraphs>269</Paragraphs>
  <Slides>29</Slides>
  <Notes>28</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29</vt:i4>
      </vt:variant>
    </vt:vector>
  </HeadingPairs>
  <TitlesOfParts>
    <vt:vector size="35" baseType="lpstr">
      <vt:lpstr>Arial</vt:lpstr>
      <vt:lpstr>Calibri</vt:lpstr>
      <vt:lpstr>Larsseit</vt:lpstr>
      <vt:lpstr>Larsseit Medium</vt:lpstr>
      <vt:lpstr>Mercury Text G1 Bold</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Shruthi Lahari C M</dc:creator>
  <cp:lastModifiedBy>Jen R</cp:lastModifiedBy>
  <cp:revision>28</cp:revision>
  <dcterms:created xsi:type="dcterms:W3CDTF">2021-05-12T09:51:02Z</dcterms:created>
  <dcterms:modified xsi:type="dcterms:W3CDTF">2023-09-19T16:32:32Z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0x01010080106F76F4E12B458C40AA227BD866B0</vt:lpwstr>
  </property>
  <property fmtid="{D5CDD505-2E9C-101B-9397-08002B2CF9AE}" pid="3" name="Order">
    <vt:r8>203600</vt:r8>
  </property>
  <property fmtid="{D5CDD505-2E9C-101B-9397-08002B2CF9AE}" pid="4" name="xd_Signature">
    <vt:bool>false</vt:bool>
  </property>
  <property fmtid="{D5CDD505-2E9C-101B-9397-08002B2CF9AE}" pid="5" name="xd_ProgID">
    <vt:lpwstr/>
  </property>
  <property fmtid="{D5CDD505-2E9C-101B-9397-08002B2CF9AE}" pid="6" name="_ColorHex">
    <vt:lpwstr/>
  </property>
  <property fmtid="{D5CDD505-2E9C-101B-9397-08002B2CF9AE}" pid="7" name="_Emoji">
    <vt:lpwstr/>
  </property>
  <property fmtid="{D5CDD505-2E9C-101B-9397-08002B2CF9AE}" pid="8" name="ComplianceAssetId">
    <vt:lpwstr/>
  </property>
  <property fmtid="{D5CDD505-2E9C-101B-9397-08002B2CF9AE}" pid="9" name="TemplateUrl">
    <vt:lpwstr/>
  </property>
  <property fmtid="{D5CDD505-2E9C-101B-9397-08002B2CF9AE}" pid="10" name="_ExtendedDescription">
    <vt:lpwstr/>
  </property>
  <property fmtid="{D5CDD505-2E9C-101B-9397-08002B2CF9AE}" pid="11" name="_ColorTag">
    <vt:lpwstr/>
  </property>
  <property fmtid="{D5CDD505-2E9C-101B-9397-08002B2CF9AE}" pid="12" name="TriggerFlowInfo">
    <vt:lpwstr/>
  </property>
  <property fmtid="{D5CDD505-2E9C-101B-9397-08002B2CF9AE}" pid="13" name="MediaServiceImageTags">
    <vt:lpwstr/>
  </property>
  <property fmtid="{D5CDD505-2E9C-101B-9397-08002B2CF9AE}" pid="14" name="_SourceUrl">
    <vt:lpwstr/>
  </property>
  <property fmtid="{D5CDD505-2E9C-101B-9397-08002B2CF9AE}" pid="15" name="_SharedFileIndex">
    <vt:lpwstr/>
  </property>
</Properties>
</file>